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3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85E"/>
    <a:srgbClr val="010101"/>
    <a:srgbClr val="C5E6EB"/>
    <a:srgbClr val="FFFFFF"/>
    <a:srgbClr val="22263E"/>
    <a:srgbClr val="733729"/>
    <a:srgbClr val="C8C8C8"/>
    <a:srgbClr val="BFB650"/>
    <a:srgbClr val="EDE286"/>
    <a:srgbClr val="C38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03" autoAdjust="0"/>
    <p:restoredTop sz="94660"/>
  </p:normalViewPr>
  <p:slideViewPr>
    <p:cSldViewPr snapToGrid="0">
      <p:cViewPr varScale="1">
        <p:scale>
          <a:sx n="70" d="100"/>
          <a:sy n="70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18/06/2022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34358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18/06/2022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58464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18/06/2022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38884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18/06/2022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4051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18/06/2022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0869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18/06/2022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299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18/06/2022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41218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18/06/2022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93448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18/06/2022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096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18/06/2022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4387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18/06/2022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7670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75FDA-6BE7-4483-98B1-3B6CCA9663DD}" type="datetimeFigureOut">
              <a:rPr lang="pt-BR" smtClean="0"/>
              <a:t>18/06/2022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81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channel/UCLFqp9_Y5O0edmg0MuA2p4A?sub_confirmation=1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141BBDD-6AB4-4D29-98C1-011FF403A9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6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97E97598-D6D2-4E60-AC6A-D1B50E55D7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545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4AC65AEE-76F2-4E40-A5BD-07FF0CC415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534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AD337D11-536E-4A87-B6CA-18AE9C422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629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2E80C636-F305-4DA8-9005-848343E278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607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Texto&#10;&#10;Descripción generada automáticamente">
            <a:extLst>
              <a:ext uri="{FF2B5EF4-FFF2-40B4-BE49-F238E27FC236}">
                <a16:creationId xmlns:a16="http://schemas.microsoft.com/office/drawing/2014/main" id="{E1674330-6DCF-40CD-8DEF-2A4179D239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31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F9A43405-AA3B-46FA-852A-377489E98D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77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Diagrama&#10;&#10;Descripción generada automáticamente">
            <a:extLst>
              <a:ext uri="{FF2B5EF4-FFF2-40B4-BE49-F238E27FC236}">
                <a16:creationId xmlns:a16="http://schemas.microsoft.com/office/drawing/2014/main" id="{09195F9F-1D2F-4468-824D-5119460974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78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hlinkClick r:id="rId2"/>
            <a:extLst>
              <a:ext uri="{FF2B5EF4-FFF2-40B4-BE49-F238E27FC236}">
                <a16:creationId xmlns:a16="http://schemas.microsoft.com/office/drawing/2014/main" id="{4D05B4A2-C611-4B39-9A82-E658C27A0A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5093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5254</TotalTime>
  <Words>0</Words>
  <Application>Microsoft Office PowerPoint</Application>
  <PresentationFormat>Panorámica</PresentationFormat>
  <Paragraphs>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do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Roberto Rodríguez</dc:creator>
  <cp:lastModifiedBy>RODRIGUEZ MENA JOSE ROBERTO</cp:lastModifiedBy>
  <cp:revision>356</cp:revision>
  <dcterms:created xsi:type="dcterms:W3CDTF">2021-02-12T22:01:50Z</dcterms:created>
  <dcterms:modified xsi:type="dcterms:W3CDTF">2022-06-18T07:11:49Z</dcterms:modified>
</cp:coreProperties>
</file>