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EABE19D-D43A-4902-965B-AC236BE07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E322B78-DF33-45E7-B426-93314B711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C010FCC6-B644-4807-A2EA-A7D8C9467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5BDA18B-1632-4A9A-9D74-C6F32744A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E2B2AE9-43D5-4B33-9AEC-B69031B02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EC4F0854-F855-4F23-939A-3F3C88836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168B5656-31C4-4FB8-94D4-B8B41718B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17D91914-79C5-434F-A19B-A4ECCA24B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 con letras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A2226299-017B-48CF-8912-24D9BD982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355</cp:revision>
  <dcterms:created xsi:type="dcterms:W3CDTF">2021-02-12T22:01:50Z</dcterms:created>
  <dcterms:modified xsi:type="dcterms:W3CDTF">2022-04-01T05:10:31Z</dcterms:modified>
</cp:coreProperties>
</file>