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8F98D37-B93F-6CAD-54C1-7EBA422C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E40A3E04-C04C-FDCD-2198-5E69E2D85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32512F3-92BA-F45B-1DE0-FE2A042F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E0A27B6-68F3-F823-1CDB-958317BC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9AE94A-3A98-61BC-7D59-1851B38E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94B92B9-4DBF-37CA-D423-10851D04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1D12CE6-5892-5A24-C440-C445AF5E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E7E745A-9EC3-D9DB-1CD2-1BBA6827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E401323-427F-EA8F-C161-AEFA806C4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2023-03-26T23:54:53Z</dcterms:modified>
</cp:coreProperties>
</file>