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8AC5B18-D29C-CF11-BF9A-636165E8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9470115-38A3-FA01-26BD-A3EF6BC5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72E25A0-2881-9201-CC04-AC362A83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6B77A54-F5A0-DD81-ED7E-99F55101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21C79A5-128E-7D4A-EA17-C26B6D05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EAF5A8-5C31-003D-0A2B-E531A088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A6CEC64-F46F-8F79-A02F-2FE43E22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B451FBC-B13C-45C7-BEB6-8184CB55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67CA20A-14DF-D835-A4D0-A85803923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2023-05-19T15:44:48Z</dcterms:modified>
</cp:coreProperties>
</file>