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A507BF71-AFB3-072D-071F-749F27DAB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6C8906D0-6966-EE35-A00C-F11F17A4F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3A09936-C1BE-48FA-F8E9-5FE469F93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70CF8B5-A7FA-24FC-8F25-54F94BBD2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0F2EED9-AD11-7954-9EE9-E496D9A36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D547E38-64C6-DC21-4149-1C5517D8F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0DD5911-9BB5-2B14-8840-F10A34646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E1F76C63-E3B6-4902-9C7F-94C6ABFA2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56CA50AF-EFBF-2B40-6F49-6C87D0B85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356</cp:revision>
  <dcterms:created xsi:type="dcterms:W3CDTF">2021-02-12T22:01:50Z</dcterms:created>
  <dcterms:modified xsi:type="dcterms:W3CDTF">2023-05-12T02:24:19Z</dcterms:modified>
</cp:coreProperties>
</file>