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02108B4-5890-5516-FAA3-8036B257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4B9C830-DE79-D984-B8C7-9AE4AD3C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28C212-6862-B248-308C-D8FFB3918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849E07-01A2-366E-7FE9-8FFFACCFD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A8F166D-E616-67D8-D4E9-7779D217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630AB31-36B2-39F0-3332-2B8DAB4E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E4C4AC7-D72B-86CD-C372-87B0D9D10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B3832372-64C4-FA01-F4AB-34CF0EDE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23980C0-C7A5-D8B6-CA39-71614515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2023-05-05T07:16:56Z</dcterms:modified>
</cp:coreProperties>
</file>