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3" r:id="rId2"/>
    <p:sldId id="324" r:id="rId3"/>
    <p:sldId id="325" r:id="rId4"/>
    <p:sldId id="326" r:id="rId5"/>
    <p:sldId id="327" r:id="rId6"/>
    <p:sldId id="328" r:id="rId7"/>
    <p:sldId id="329" r:id="rId8"/>
    <p:sldId id="330" r:id="rId9"/>
    <p:sldId id="333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685E"/>
    <a:srgbClr val="010101"/>
    <a:srgbClr val="C5E6EB"/>
    <a:srgbClr val="FFFFFF"/>
    <a:srgbClr val="22263E"/>
    <a:srgbClr val="733729"/>
    <a:srgbClr val="C8C8C8"/>
    <a:srgbClr val="BFB650"/>
    <a:srgbClr val="EDE286"/>
    <a:srgbClr val="C38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03" autoAdjust="0"/>
    <p:restoredTop sz="94660"/>
  </p:normalViewPr>
  <p:slideViewPr>
    <p:cSldViewPr snapToGrid="0">
      <p:cViewPr varScale="1">
        <p:scale>
          <a:sx n="66" d="100"/>
          <a:sy n="66" d="100"/>
        </p:scale>
        <p:origin x="9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18/04/2023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34358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18/04/2023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58464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18/04/2023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38884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18/04/2023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64051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18/04/2023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08691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18/04/2023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22996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18/04/2023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41218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18/04/2023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93448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18/04/2023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10968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18/04/2023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64387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18/04/2023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67670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75FDA-6BE7-4483-98B1-3B6CCA9663DD}" type="datetimeFigureOut">
              <a:rPr lang="pt-BR" smtClean="0"/>
              <a:t>18/04/2023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1813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channel/UCLFqp9_Y5O0edmg0MuA2p4A?sub_confirmation=1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2599924F-EEA3-B4CF-55CF-1D11062B62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565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24904718-11F6-A06E-F49B-BBBDFBDAF8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9545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B5283782-9E54-CD35-3C06-BDACC5AD54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0534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C3B5C926-F497-CF9B-E04D-6390D12E90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1629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97FD412B-A7A7-9DB9-7A60-708ADBD10F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5607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81378E67-F0CD-9F18-6A51-E62B63B7B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8314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3306EB25-36CF-53FB-29F8-5B59059EF8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0770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Diagrama&#10;&#10;Descripción generada automáticamente">
            <a:extLst>
              <a:ext uri="{FF2B5EF4-FFF2-40B4-BE49-F238E27FC236}">
                <a16:creationId xmlns:a16="http://schemas.microsoft.com/office/drawing/2014/main" id="{2E3260C2-2C9F-6DB1-13B7-7D06DA81BB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1780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hlinkClick r:id="rId2"/>
            <a:extLst>
              <a:ext uri="{FF2B5EF4-FFF2-40B4-BE49-F238E27FC236}">
                <a16:creationId xmlns:a16="http://schemas.microsoft.com/office/drawing/2014/main" id="{D7E55A82-F14F-7082-BC08-30706D88AA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5093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5246</TotalTime>
  <Words>0</Words>
  <Application>Microsoft Office PowerPoint</Application>
  <PresentationFormat>Panorámica</PresentationFormat>
  <Paragraphs>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do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Roberto Rodríguez</dc:creator>
  <cp:lastModifiedBy>JOSE ROBERTO  RODRIGUEZ MENA</cp:lastModifiedBy>
  <cp:revision>356</cp:revision>
  <dcterms:created xsi:type="dcterms:W3CDTF">2021-02-12T22:01:50Z</dcterms:created>
  <dcterms:modified xsi:type="dcterms:W3CDTF">2023-04-18T16:46:49Z</dcterms:modified>
</cp:coreProperties>
</file>