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02A193D-F289-82DC-4B5E-3052D8E0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F4963AE-B3FA-ECD5-4336-70D49F58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35068B6-5ECE-5BCE-0297-59C74AEDD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147E882-057A-BE1F-D40C-8285069C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A9CCBB2-8495-4215-CE13-52C5DEBD7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0A5A84A-E27D-781D-F3BD-7BFBA59C2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DA78114-B404-6DE8-E1CF-65AFB4C8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5297EEF5-4ABE-D66C-A092-DB6F906EA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7D30DD27-FE5D-70AE-893E-FAACBBBC8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2023-04-07T19:59:57Z</dcterms:modified>
</cp:coreProperties>
</file>