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17/06/2023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9D9870-E161-25BC-F95C-311FBF24A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4ECDC052-5CDD-FA61-91AC-D8A49182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5F6E1C8-804A-0C13-27DB-CDB92036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98C0862-25AB-33A0-CAA3-1B3E4FFE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181FEEA-943B-F412-6B13-7627511E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604749A-2E6C-0E63-C032-AB82E0867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F1F7679-560C-FE73-BD42-7B45AFA82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57D3983E-6175-D52D-A1A8-6A3E3BBB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0145C01E-405E-33EA-DD89-C3BDECD8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2023-06-17T06:07:45Z</dcterms:modified>
</cp:coreProperties>
</file>