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A147E7D-01B8-2173-6853-20705F57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C3AAF62-204B-EE92-74ED-22868BA2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3A11DB3-FBBA-099C-BE98-2A72DD24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86DFFF6-5A72-83BF-F81C-078D7397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FC621CD-B900-2B2B-BF24-BC1EB6C55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0EF52C1-DB24-5B09-4B38-E8A9A97B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53BB105-51BF-FA4C-1B0B-E816D5B1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10BB3AE-8BF7-52E5-91E4-78D45C83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31697162-8F8B-C93F-FC5D-AB20BFC9B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2023-06-14T00:25:09Z</dcterms:modified>
</cp:coreProperties>
</file>