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48E6F809-764E-7C96-6620-B0659F652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5714F5F-1C15-7410-2798-F7919A7F9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87E519B-B611-DC78-B839-8D29C2F8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0D538CA-0118-DA5D-5C85-E4159B02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8BC47EA-0A52-B196-E668-84AFDCB68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1469CBE-AFC2-A733-2D4F-E626A484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AA6A7B4-72ED-54FA-5E39-74F59FEE4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D6668C35-C49E-1880-D6CB-BDD2534C0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2024-02-25T19:26:56Z</dcterms:modified>
</cp:coreProperties>
</file>