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20/01/2024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20/01/2024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20/01/2024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20/01/2024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20/01/2024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20/01/2024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20/01/2024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20/01/2024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20/01/2024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20/01/2024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20/01/2024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20/01/2024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antalla de video juego en la mano&#10;&#10;Descripción generada automáticamente con confianza media">
            <a:extLst>
              <a:ext uri="{FF2B5EF4-FFF2-40B4-BE49-F238E27FC236}">
                <a16:creationId xmlns:a16="http://schemas.microsoft.com/office/drawing/2014/main" id="{6A1FD542-C05D-BBD4-18BB-B0DD9D144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Diagrama&#10;&#10;Descripción generada automáticamente">
            <a:extLst>
              <a:ext uri="{FF2B5EF4-FFF2-40B4-BE49-F238E27FC236}">
                <a16:creationId xmlns:a16="http://schemas.microsoft.com/office/drawing/2014/main" id="{4198CD81-E821-1E1E-E17A-5A2100F294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9A9EBABD-1E74-784B-1A2B-D4B667C3E2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9950DE15-B4B1-EFC5-FECB-1680C9202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B4964EFB-53B9-D8BF-4352-82371909E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B79D723D-1704-37D1-0D42-90F479EA1C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5736E5FA-44FE-F5BE-62A2-4AE7FE2529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B557B61E-5E74-3FCC-CA59-E8E3532756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5245</TotalTime>
  <Words>0</Words>
  <Application>Microsoft Office PowerPoint</Application>
  <PresentationFormat>Panorámica</PresentationFormat>
  <Paragraphs>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jose roberto</cp:lastModifiedBy>
  <cp:revision>355</cp:revision>
  <dcterms:created xsi:type="dcterms:W3CDTF">2021-02-12T22:01:50Z</dcterms:created>
  <dcterms:modified xsi:type="dcterms:W3CDTF">2024-01-21T05:49:26Z</dcterms:modified>
</cp:coreProperties>
</file>