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3" r:id="rId2"/>
    <p:sldId id="324" r:id="rId3"/>
    <p:sldId id="325" r:id="rId4"/>
    <p:sldId id="326" r:id="rId5"/>
    <p:sldId id="327" r:id="rId6"/>
    <p:sldId id="328" r:id="rId7"/>
    <p:sldId id="329" r:id="rId8"/>
    <p:sldId id="330" r:id="rId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685E"/>
    <a:srgbClr val="010101"/>
    <a:srgbClr val="C5E6EB"/>
    <a:srgbClr val="FFFFFF"/>
    <a:srgbClr val="22263E"/>
    <a:srgbClr val="733729"/>
    <a:srgbClr val="C8C8C8"/>
    <a:srgbClr val="BFB650"/>
    <a:srgbClr val="EDE286"/>
    <a:srgbClr val="C380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03" autoAdjust="0"/>
    <p:restoredTop sz="94660"/>
  </p:normalViewPr>
  <p:slideViewPr>
    <p:cSldViewPr snapToGrid="0">
      <p:cViewPr varScale="1">
        <p:scale>
          <a:sx n="66" d="100"/>
          <a:sy n="66" d="100"/>
        </p:scale>
        <p:origin x="91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13/01/2024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34358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13/01/2024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58464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13/01/2024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38884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13/01/2024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64051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13/01/2024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08691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13/01/2024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22996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13/01/2024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41218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13/01/2024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93448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13/01/2024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10968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13/01/2024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64387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13/01/2024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67670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75FDA-6BE7-4483-98B1-3B6CCA9663DD}" type="datetimeFigureOut">
              <a:rPr lang="pt-BR" smtClean="0"/>
              <a:t>13/01/2024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1813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youtube.com/channel/UCLFqp9_Y5O0edmg0MuA2p4A?sub_confirmation=1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Pantalla de video juego en la mano&#10;&#10;Descripción generada automáticamente con confianza media">
            <a:extLst>
              <a:ext uri="{FF2B5EF4-FFF2-40B4-BE49-F238E27FC236}">
                <a16:creationId xmlns:a16="http://schemas.microsoft.com/office/drawing/2014/main" id="{FD131E4D-63B5-4BF1-B302-9FF53409C7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565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Diagrama, Texto&#10;&#10;Descripción generada automáticamente">
            <a:extLst>
              <a:ext uri="{FF2B5EF4-FFF2-40B4-BE49-F238E27FC236}">
                <a16:creationId xmlns:a16="http://schemas.microsoft.com/office/drawing/2014/main" id="{898DBF51-FA5F-4813-DC2A-48711555A4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9545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4549CC3E-C9E3-209F-BEC1-0B0E694FA3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0534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E99E4ED4-599D-B5E0-C806-9B9E72D33C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1629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0AC3D453-C4CB-357E-2DC6-719F589C99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5607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7F9CD8A9-190C-1DDF-0F0C-21D8295063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8314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C25C0968-BC4F-4523-1163-C4566D4E6D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0770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Texto&#10;&#10;Descripción generada automáticamente">
            <a:hlinkClick r:id="rId2"/>
            <a:extLst>
              <a:ext uri="{FF2B5EF4-FFF2-40B4-BE49-F238E27FC236}">
                <a16:creationId xmlns:a16="http://schemas.microsoft.com/office/drawing/2014/main" id="{EA486FD8-07A2-B5CF-D3D0-4D4B06EA32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1780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5249</TotalTime>
  <Words>0</Words>
  <Application>Microsoft Office PowerPoint</Application>
  <PresentationFormat>Panorámica</PresentationFormat>
  <Paragraphs>0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do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Roberto Rodríguez</dc:creator>
  <cp:lastModifiedBy>jose roberto</cp:lastModifiedBy>
  <cp:revision>356</cp:revision>
  <dcterms:created xsi:type="dcterms:W3CDTF">2021-02-12T22:01:50Z</dcterms:created>
  <dcterms:modified xsi:type="dcterms:W3CDTF">2024-01-14T03:57:48Z</dcterms:modified>
</cp:coreProperties>
</file>