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B5B94961-4C11-25AB-C869-679830EA8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1F65D72E-7BFC-696E-BD02-090E0B9DD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FE1C7FC-F1AF-8473-00D2-18D514ECE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4D32018-7087-4F21-9F74-E2509A8CE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3B57EAB-052A-811D-CDEC-43566AAEB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5A24000-489E-95D1-5B4C-8535D51E4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C721182-48A0-24EB-9012-04D32F8F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AA2DDC4-DFD7-AD27-E18B-B071A64D0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2024-03-24T18:52:32Z</dcterms:modified>
</cp:coreProperties>
</file>