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DE4129B9-E3CC-C1FA-D0A9-C6D1CF11A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2FC11CD-8025-1B55-DC00-571619F8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5512BFD-CFDB-AB04-8F6A-495C91B7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CC056E2-CB8C-1F23-DAF5-8BC1D8B4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33501D1-06D8-90E9-8C68-5A933E07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224FFDA-33BA-F721-AE47-46B4215E4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B20B5EE-254F-1489-BD23-A83A8A92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9AB4255-C1D0-5BDD-8EB0-192259AF1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2024-03-18T16:55:21Z</dcterms:modified>
</cp:coreProperties>
</file>