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6F5FCA5E-10F3-F81C-906C-EEB9A56CD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 con confianza media">
            <a:extLst>
              <a:ext uri="{FF2B5EF4-FFF2-40B4-BE49-F238E27FC236}">
                <a16:creationId xmlns:a16="http://schemas.microsoft.com/office/drawing/2014/main" id="{8FD46A48-437B-A08B-9123-2172F16A8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D5EB942-BB02-B5B9-766E-9F3B2621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2DF0AC6-6273-697B-BE78-C79C10843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456E010-8F71-FC68-F62A-D8D471C1F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F8D725B-4929-C46E-564A-B0A47CB1F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96C7D73-55E4-4DF6-2FAE-FE5AA367F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FC4A37DF-A9C4-B876-F270-CFFD169F5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2024-03-03T22:56:43Z</dcterms:modified>
</cp:coreProperties>
</file>