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35C81B37-6368-C6BD-ED11-BAED7C53E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56D2406-0069-CC88-53D7-2A88FD7A3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4D7F900-88AC-BD42-69D9-1569F6E1D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7BF1C28-AC2B-DF02-5204-8D99996E2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4AB68F6-A9BD-2C4D-7442-C0D4B2D7D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631CB8A-2F93-0868-704D-A3D0F485D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E2A83D7-03DA-1D45-F2A0-60D38925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17CB9D8F-4D37-96A5-0F04-68953AEF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2024-01-02T03:49:06Z</dcterms:modified>
</cp:coreProperties>
</file>