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3" r:id="rId2"/>
    <p:sldId id="324" r:id="rId3"/>
    <p:sldId id="325" r:id="rId4"/>
    <p:sldId id="326" r:id="rId5"/>
    <p:sldId id="327" r:id="rId6"/>
    <p:sldId id="328" r:id="rId7"/>
    <p:sldId id="329" r:id="rId8"/>
    <p:sldId id="330" r:id="rId9"/>
    <p:sldId id="333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685E"/>
    <a:srgbClr val="010101"/>
    <a:srgbClr val="C5E6EB"/>
    <a:srgbClr val="FFFFFF"/>
    <a:srgbClr val="22263E"/>
    <a:srgbClr val="733729"/>
    <a:srgbClr val="C8C8C8"/>
    <a:srgbClr val="BFB650"/>
    <a:srgbClr val="EDE286"/>
    <a:srgbClr val="C38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03" autoAdjust="0"/>
    <p:restoredTop sz="94660"/>
  </p:normalViewPr>
  <p:slideViewPr>
    <p:cSldViewPr snapToGrid="0">
      <p:cViewPr varScale="1">
        <p:scale>
          <a:sx n="66" d="100"/>
          <a:sy n="66" d="100"/>
        </p:scale>
        <p:origin x="9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24/02/2023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34358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24/02/2023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58464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24/02/2023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38884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24/02/2023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64051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24/02/2023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08691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24/02/2023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22996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24/02/2023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41218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24/02/2023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93448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24/02/2023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10968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24/02/2023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64387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24/02/2023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67670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75FDA-6BE7-4483-98B1-3B6CCA9663DD}" type="datetimeFigureOut">
              <a:rPr lang="pt-BR" smtClean="0"/>
              <a:t>24/02/2023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1813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channel/UCLFqp9_Y5O0edmg0MuA2p4A?sub_confirmation=1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15264DB3-4D56-C483-A0C1-DEDD66161A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565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83222A3E-EE9D-9CFE-C60B-E16C0BCB89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9545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381CE3DB-679A-880E-BAFF-1A3EAD3F2C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0534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DA6B56E8-3C5D-0D1D-D099-D3DC1FFF6C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1629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B79D3F0C-392E-FD98-49F7-A796B1BF18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5607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69FA3517-D08A-80CE-E591-B79689892F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314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0C4C3460-A3C0-FBD3-6DF8-C6D9727C5F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0770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Diagrama, Texto, Aplicación&#10;&#10;Descripción generada automáticamente">
            <a:extLst>
              <a:ext uri="{FF2B5EF4-FFF2-40B4-BE49-F238E27FC236}">
                <a16:creationId xmlns:a16="http://schemas.microsoft.com/office/drawing/2014/main" id="{B9E050A7-7138-7743-0EDE-1694869251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1780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&#10;&#10;Descripción generada automáticamente">
            <a:hlinkClick r:id="rId2"/>
            <a:extLst>
              <a:ext uri="{FF2B5EF4-FFF2-40B4-BE49-F238E27FC236}">
                <a16:creationId xmlns:a16="http://schemas.microsoft.com/office/drawing/2014/main" id="{0A51DAC3-A100-998D-42C9-D65D8796BD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5093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5246</TotalTime>
  <Words>0</Words>
  <Application>Microsoft Office PowerPoint</Application>
  <PresentationFormat>Panorámica</PresentationFormat>
  <Paragraphs>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do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Roberto Rodríguez</dc:creator>
  <cp:lastModifiedBy>JOSE ROBERTO  RODRIGUEZ MENA</cp:lastModifiedBy>
  <cp:revision>355</cp:revision>
  <dcterms:created xsi:type="dcterms:W3CDTF">2021-02-12T22:01:50Z</dcterms:created>
  <dcterms:modified xsi:type="dcterms:W3CDTF">2023-02-24T06:06:02Z</dcterms:modified>
</cp:coreProperties>
</file>