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09/02/2023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C2412D3-1D1F-F0D3-7FBC-0993F30CF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C9503E25-D92E-5BFF-4B3F-607544F0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F3AE6D2-0436-3956-A23C-A96A422CD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47135ED-F011-174A-0EB7-B2F996532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3FAC448-7655-1B14-F81E-064DFB40C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AAE46F5-BDDB-A558-ECBF-AEBC5D668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61DD62E-4972-EA56-8F93-B63E29AB5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5C2BE8C2-DA66-70DB-E215-977427A2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EE1548B-933E-DA18-9848-A73045FBB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2023-02-09T22:58:27Z</dcterms:modified>
</cp:coreProperties>
</file>