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DEEC546-CA55-9F0F-0B2A-E0D68F673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2561F70-FEE4-0C87-41AE-F52698B1B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46ADEF9-03FC-FE91-1AE8-26367AB9C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FDF22C3-850E-0C8C-6453-4BCD7CDCB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0640BE3-A6CC-1C41-EF61-F3DD8A150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E7C33C5-893B-C2AE-B4DF-7D1644F6F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8001CAD-8B9B-99EF-3560-FE2C65AC0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EDC17B16-35BC-258A-560B-5343E5547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57EC8B04-EFA3-E662-546F-C33F6D03A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2023-02-03T20:52:12Z</dcterms:modified>
</cp:coreProperties>
</file>