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0352BA5-FECB-F857-1826-98AB69A4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848CDF9-3964-4AF8-C03F-60E920AA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6040AD6-08C8-1E10-7550-3A546AD18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09105B3-2A0D-A306-EAD5-CCC61FDD7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6A269A7-0B1C-B477-086B-8131CE96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F6C31C0-5F6A-5E16-A654-588A776C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1613C0-75DE-EBD9-9065-162D87208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164EFAA-53A8-6EAF-A5BC-69F9B6C6B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54A2A05-77C8-AE5B-C8AD-4AD3E17F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2023-02-03T17:09:13Z</dcterms:modified>
</cp:coreProperties>
</file>