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27/01/2023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BD33D01-09F0-377F-17F5-95DD3975E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9EB23A1-DE35-10AD-4AD9-800E4D65C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7D59A66-8E08-A5D1-FB7F-8F91453B7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71FACDC-80BC-649A-0ED4-04737F428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6D3714A-9C84-2244-BEB8-C5760DBE0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1A94D95-CD68-774F-5B62-12A4BF97D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9342D9F-4DCE-2364-C1F2-49F69E956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D136AD0C-D0F3-58AE-555E-B6B5DE9B3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AA9E451F-2B9E-0835-5D3C-37E28716C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2023-01-27T21:10:40Z</dcterms:modified>
</cp:coreProperties>
</file>