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20/01/2023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675B67B-F673-476D-9297-3699429BA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16C57753-62F6-49AD-B90C-92B9DE6AE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73A1474-F010-46F0-A08C-C7353E59B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949A8E6-DC4D-4FA5-BF70-2999B572C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2E3C64C-D569-4E15-94CE-8FEEBF3D8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FE64D8A-C945-4D86-A0D5-1F14F93FB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2A28B50-2C46-4A14-8AEC-0371B2DCD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5332323C-F1EF-40B5-974C-777A7B85B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908E0D63-B7F3-438E-BDE4-9FBEE4E43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2023-01-20T23:23:51Z</dcterms:modified>
</cp:coreProperties>
</file>