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3" r:id="rId2"/>
    <p:sldId id="324" r:id="rId3"/>
    <p:sldId id="325" r:id="rId4"/>
    <p:sldId id="326" r:id="rId5"/>
    <p:sldId id="327" r:id="rId6"/>
    <p:sldId id="328" r:id="rId7"/>
    <p:sldId id="329" r:id="rId8"/>
    <p:sldId id="330" r:id="rId9"/>
    <p:sldId id="333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685E"/>
    <a:srgbClr val="010101"/>
    <a:srgbClr val="C5E6EB"/>
    <a:srgbClr val="FFFFFF"/>
    <a:srgbClr val="22263E"/>
    <a:srgbClr val="733729"/>
    <a:srgbClr val="C8C8C8"/>
    <a:srgbClr val="BFB650"/>
    <a:srgbClr val="EDE286"/>
    <a:srgbClr val="C38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03" autoAdjust="0"/>
    <p:restoredTop sz="94660"/>
  </p:normalViewPr>
  <p:slideViewPr>
    <p:cSldViewPr snapToGrid="0">
      <p:cViewPr varScale="1">
        <p:scale>
          <a:sx n="66" d="100"/>
          <a:sy n="66" d="100"/>
        </p:scale>
        <p:origin x="9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15/01/2023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34358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15/01/2023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58464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15/01/2023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38884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15/01/2023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64051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15/01/2023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08691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15/01/2023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22996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15/01/2023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41218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15/01/2023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93448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15/01/2023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10968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15/01/2023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64387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15/01/2023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67670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75FDA-6BE7-4483-98B1-3B6CCA9663DD}" type="datetimeFigureOut">
              <a:rPr lang="pt-BR" smtClean="0"/>
              <a:t>15/01/2023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1813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channel/UCLFqp9_Y5O0edmg0MuA2p4A?sub_confirmation=1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EF99B6C8-A169-4976-9C49-D90D3B4EB8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565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0370AEA9-FA19-434B-932D-450D0787AD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9545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8CFA12A7-B7AC-432F-B0AE-91D3363A15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0534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1D31DE04-4F7F-4566-8510-3BE435D35E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1629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D0697B96-BDDB-43E7-A6D1-419BC27A70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5607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778B00FF-E6C8-427D-A53A-0DC94A398F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8314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A876E93F-330C-449A-A050-084BB8F98E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0770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Diagrama&#10;&#10;Descripción generada automáticamente">
            <a:extLst>
              <a:ext uri="{FF2B5EF4-FFF2-40B4-BE49-F238E27FC236}">
                <a16:creationId xmlns:a16="http://schemas.microsoft.com/office/drawing/2014/main" id="{E110053D-5812-4A34-90CC-CD501F5D9E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1780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hlinkClick r:id="rId2"/>
            <a:extLst>
              <a:ext uri="{FF2B5EF4-FFF2-40B4-BE49-F238E27FC236}">
                <a16:creationId xmlns:a16="http://schemas.microsoft.com/office/drawing/2014/main" id="{940FC846-6E94-4988-BEE8-EA8686B7CF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5093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5246</TotalTime>
  <Words>0</Words>
  <Application>Microsoft Office PowerPoint</Application>
  <PresentationFormat>Panorámica</PresentationFormat>
  <Paragraphs>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do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Roberto Rodríguez</dc:creator>
  <cp:lastModifiedBy>RODRIGUEZ MENA JOSE ROBERTO</cp:lastModifiedBy>
  <cp:revision>354</cp:revision>
  <dcterms:created xsi:type="dcterms:W3CDTF">2021-02-12T22:01:50Z</dcterms:created>
  <dcterms:modified xsi:type="dcterms:W3CDTF">2023-01-16T00:46:42Z</dcterms:modified>
</cp:coreProperties>
</file>