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08/01/2023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831F427-8ED8-4A1C-99D2-E37238CB3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9A95EB6-AA08-48E7-90F9-C05F3209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1040A08-B651-42EC-9881-704CF74DD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F54EFAA-C909-4304-96ED-BD877FA33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A99E4FB-2961-492C-8A0D-8CF30D84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5EAB2A-FF87-424A-A010-C69457FAC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AAA4591-63A3-47EF-B9AA-1C552BE05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24E5D2D5-33EE-4E8F-8349-CB3C8F93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1F226F8-9C15-4D24-B121-0D6C5458E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2023-01-09T04:00:39Z</dcterms:modified>
</cp:coreProperties>
</file>