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19A5EDD9-F37A-F03F-C2BB-409873FBC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AEF353D-AE88-E95A-2E1C-26586C6F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B1E3B71-62A2-FE8B-E305-5BBFCE86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0990061-A3DD-E27B-75DF-E2B0D7E3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F3BDC3F-5E42-FD94-1E0B-9093E5474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344F330-39E3-1257-D66A-26EC1311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F9C070-B8FC-5321-3458-583C6606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1E616B0-3E54-6BE3-FC24-2B4D3B6B7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B82EF1F-F49B-E7C7-3A9F-89580B7CA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2023-03-17T22:22:00Z</dcterms:modified>
</cp:coreProperties>
</file>