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281B406-390C-E86B-9987-D5EEDDABE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6C7D5FD-C355-65DE-F769-C860C73FA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43CFB34-B8C7-29F7-45EE-03A68B41F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018DDE6-4297-0CCE-CC60-107B53F0B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65C8F3-80AC-D79A-5BB3-F33134C1B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AB68EF68-FDE1-E892-2912-3B520276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A0974D7-DE88-10C5-6BCC-E632EDC71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6663393C-F223-FC16-F8A2-78F899028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3620381B-EF28-22E8-2F03-F5E8E2147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2023-03-03T23:22:36Z</dcterms:modified>
</cp:coreProperties>
</file>