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B57D102-9D02-4F7C-B71F-ED63EB265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1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C96028DD-07B0-4998-A062-E13566377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723F86D-FDDB-4EB5-9750-1EAF1234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C755457-E008-4EC1-8027-FE720C00D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876910E6-C3DA-49E7-A8F4-CCC864EA6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04D142C-EBAF-41AB-B0C0-05877A311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CA1C4A6-9026-41E4-82F1-0AF1C3815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53CE67EC-09DC-4B7A-8FA7-C83E02E95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etras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E471C15A-F613-4CA9-91C9-4EEF4286F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2022-02-26T00:40:54Z</dcterms:modified>
</cp:coreProperties>
</file>