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70" d="100"/>
          <a:sy n="70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11/02/2022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11/02/2022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11/02/2022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16D41E12-E797-4E0A-ACDC-6CB478814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7F8FADE9-B5B1-4DB6-89C6-6A526BFCE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&#10;&#10;Descripción generada automáticamente">
            <a:extLst>
              <a:ext uri="{FF2B5EF4-FFF2-40B4-BE49-F238E27FC236}">
                <a16:creationId xmlns:a16="http://schemas.microsoft.com/office/drawing/2014/main" id="{D100D9EA-D01D-4BCB-AD28-47C1FEF5E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ACA9F78-44A0-4AE8-87A5-40A519DB2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191FC447-F81B-478C-8603-DCA85B815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4CF2A491-E579-4C85-8FFC-FDEAD53E0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08CEA1A-1C68-407F-A150-30595A103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8E9618BC-02CD-46BC-A992-C14DED2B4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 con letras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8C3CD570-BFA2-4643-AC82-0E087DD53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5245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355</cp:revision>
  <dcterms:created xsi:type="dcterms:W3CDTF">2021-02-12T22:01:50Z</dcterms:created>
  <dcterms:modified xsi:type="dcterms:W3CDTF">2022-02-11T07:33:27Z</dcterms:modified>
</cp:coreProperties>
</file>