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31/01/2022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itio web&#10;&#10;Descripción generada automáticamente">
            <a:extLst>
              <a:ext uri="{FF2B5EF4-FFF2-40B4-BE49-F238E27FC236}">
                <a16:creationId xmlns:a16="http://schemas.microsoft.com/office/drawing/2014/main" id="{C2C1DD1C-CBBA-402F-9614-2134C27A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D5941B8-0CBF-48E2-9EBD-257931493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 descr="Sitio web&#10;&#10;Descripción generada automáticamente">
            <a:extLst>
              <a:ext uri="{FF2B5EF4-FFF2-40B4-BE49-F238E27FC236}">
                <a16:creationId xmlns:a16="http://schemas.microsoft.com/office/drawing/2014/main" id="{A518976F-0AC0-40B3-9AFD-E59DDADEB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7EA0B2A-3911-488F-8A1E-13058203D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9F0A160-7002-447E-915F-A8457AD12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675B97C-94AD-4B2A-8329-FC511412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EE4652B-B35D-4AC0-B186-921D50DF1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BD95EF86-EA58-46A6-B1AA-2213D903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0D2E4C4-5E7E-4188-AD74-DA515D2B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D0129DB-5C80-4023-A0B5-92861502A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F29D5715-0A08-41E2-9C4D-AC2799E7C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2022-01-31T19:22:18Z</dcterms:modified>
</cp:coreProperties>
</file>