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23/01/2022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499A7FC-1624-4881-A875-A23FA669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2C5CD7B-E0F8-4780-B39C-99A747C5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E43BEE3-BB7A-490F-8774-C322EE40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E5E0E52-F767-4A2B-AFAB-1B55D256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1AB1F0B-7FAD-4E5C-AA24-65EDF1204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EC0874D-211A-4C7E-9498-D4309C81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8260B79-2328-4E04-9655-1D2F16BE2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D828B44-7A00-4BFE-9A42-4D9E83E8A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4F3004D-0FE9-41D6-8694-0F1DA357B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2022-01-24T02:45:25Z</dcterms:modified>
</cp:coreProperties>
</file>