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09/01/2022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ptura de pantalla de un celular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29439D01-30C3-408F-A4F2-1625A238F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5EE6F06-1C09-4EC1-A370-FF0F3DC69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05E60F7-D49E-4D3E-8EEF-932FB6A64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62DD9F24-37D8-44C4-87FC-3226FA1B2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2311032-0A2C-4EFF-BE1C-C9D53E4A6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9C5AD86-FEF4-4140-8E6A-7D39EC34D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F740B33-FFCB-45C7-BA3C-8E8DFEECA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4A75F7FC-0977-4C0B-9386-DB497BE61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9B7DB128-2C56-4BE3-8CD6-294583765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2022-01-10T01:03:20Z</dcterms:modified>
</cp:coreProperties>
</file>