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324" r:id="rId3"/>
    <p:sldId id="325" r:id="rId4"/>
    <p:sldId id="326" r:id="rId5"/>
    <p:sldId id="327" r:id="rId6"/>
    <p:sldId id="328" r:id="rId7"/>
    <p:sldId id="329" r:id="rId8"/>
    <p:sldId id="330" r:id="rId9"/>
    <p:sldId id="333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5E"/>
    <a:srgbClr val="010101"/>
    <a:srgbClr val="C5E6EB"/>
    <a:srgbClr val="FFFFFF"/>
    <a:srgbClr val="22263E"/>
    <a:srgbClr val="733729"/>
    <a:srgbClr val="C8C8C8"/>
    <a:srgbClr val="BFB650"/>
    <a:srgbClr val="EDE286"/>
    <a:srgbClr val="C380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0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34358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5846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38884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6405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0869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2299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41218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93448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10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6438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67670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75FDA-6BE7-4483-98B1-3B6CCA9663DD}" type="datetimeFigureOut">
              <a:rPr lang="pt-BR" smtClean="0"/>
              <a:t>04/01/2022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E1B4E-3081-4438-9AC9-9C812EF0EDB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1813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channel/UCLFqp9_Y5O0edmg0MuA2p4A?sub_confirmation=1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itio web&#10;&#10;Descripción generada automáticamente con confianza baja">
            <a:extLst>
              <a:ext uri="{FF2B5EF4-FFF2-40B4-BE49-F238E27FC236}">
                <a16:creationId xmlns:a16="http://schemas.microsoft.com/office/drawing/2014/main" id="{E595A3E3-7EBF-46B3-AE42-6D51551C5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565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68F30256-A454-4383-B95F-8D20DB784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9545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8599905F-3DD1-4AAF-9B46-A6BC70A01E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534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834ECEAF-BE4E-44D7-9979-F5A41AB2D8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6291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5815DD5F-DC09-4E5B-8500-A58764BF2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607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Sitio web&#10;&#10;Descripción generada automáticamente">
            <a:extLst>
              <a:ext uri="{FF2B5EF4-FFF2-40B4-BE49-F238E27FC236}">
                <a16:creationId xmlns:a16="http://schemas.microsoft.com/office/drawing/2014/main" id="{2ACCDA7A-7F75-4613-89CD-BC64EEE9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3144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66CEA3F-8E7C-465E-8EB2-593A660AD4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770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Diagrama&#10;&#10;Descripción generada automáticamente">
            <a:extLst>
              <a:ext uri="{FF2B5EF4-FFF2-40B4-BE49-F238E27FC236}">
                <a16:creationId xmlns:a16="http://schemas.microsoft.com/office/drawing/2014/main" id="{F11041DC-B01F-42E9-8B81-F093EAC39B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780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Descripción generada automáticamente">
            <a:hlinkClick r:id="rId2"/>
            <a:extLst>
              <a:ext uri="{FF2B5EF4-FFF2-40B4-BE49-F238E27FC236}">
                <a16:creationId xmlns:a16="http://schemas.microsoft.com/office/drawing/2014/main" id="{0A748302-DE61-40C6-A57C-E39196607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5093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>
        <p15:prstTrans prst="pageCurlDouble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5250</TotalTime>
  <Words>0</Words>
  <Application>Microsoft Office PowerPoint</Application>
  <PresentationFormat>Panorámica</PresentationFormat>
  <Paragraphs>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Roberto Rodríguez</dc:creator>
  <cp:lastModifiedBy>RODRIGUEZ MENA JOSE ROBERTO</cp:lastModifiedBy>
  <cp:revision>356</cp:revision>
  <dcterms:created xsi:type="dcterms:W3CDTF">2021-02-12T22:01:50Z</dcterms:created>
  <dcterms:modified xsi:type="dcterms:W3CDTF">2022-01-04T22:14:40Z</dcterms:modified>
</cp:coreProperties>
</file>