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3" r:id="rId2"/>
    <p:sldId id="324" r:id="rId3"/>
    <p:sldId id="325" r:id="rId4"/>
    <p:sldId id="326" r:id="rId5"/>
    <p:sldId id="327" r:id="rId6"/>
    <p:sldId id="328" r:id="rId7"/>
    <p:sldId id="329" r:id="rId8"/>
    <p:sldId id="330" r:id="rId9"/>
    <p:sldId id="333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685E"/>
    <a:srgbClr val="010101"/>
    <a:srgbClr val="C5E6EB"/>
    <a:srgbClr val="FFFFFF"/>
    <a:srgbClr val="22263E"/>
    <a:srgbClr val="733729"/>
    <a:srgbClr val="C8C8C8"/>
    <a:srgbClr val="BFB650"/>
    <a:srgbClr val="EDE286"/>
    <a:srgbClr val="C38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03" autoAdjust="0"/>
    <p:restoredTop sz="94660"/>
  </p:normalViewPr>
  <p:slideViewPr>
    <p:cSldViewPr snapToGrid="0">
      <p:cViewPr varScale="1">
        <p:scale>
          <a:sx n="70" d="100"/>
          <a:sy n="70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18/03/2022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34358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18/03/2022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58464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18/03/2022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38884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18/03/2022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64051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18/03/2022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08691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18/03/2022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22996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18/03/2022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41218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18/03/2022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93448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18/03/2022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10968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18/03/2022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64387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18/03/2022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67670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75FDA-6BE7-4483-98B1-3B6CCA9663DD}" type="datetimeFigureOut">
              <a:rPr lang="pt-BR" smtClean="0"/>
              <a:t>18/03/2022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1813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channel/UCLFqp9_Y5O0edmg0MuA2p4A?sub_confirmation=1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94799DDF-03DD-4A07-A0FD-E4268A4544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565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C0087C78-7F3D-4C4D-A002-71EB1FA2B1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9545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id="{6AA342F8-751C-43EA-8807-F26D3BD882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0534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exto&#10;&#10;Descripción generada automáticamente">
            <a:extLst>
              <a:ext uri="{FF2B5EF4-FFF2-40B4-BE49-F238E27FC236}">
                <a16:creationId xmlns:a16="http://schemas.microsoft.com/office/drawing/2014/main" id="{24B4B17B-9855-408D-980A-F5C388B8D2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1629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exto&#10;&#10;Descripción generada automáticamente">
            <a:extLst>
              <a:ext uri="{FF2B5EF4-FFF2-40B4-BE49-F238E27FC236}">
                <a16:creationId xmlns:a16="http://schemas.microsoft.com/office/drawing/2014/main" id="{3A1C28E8-A1F4-4ABD-8620-069956B043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5607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29C64841-7057-4B34-A666-F6EADE1BB9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8314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5D1B8369-18A1-465C-A8AD-B15F88A776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0770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Diagrama, Texto&#10;&#10;Descripción generada automáticamente">
            <a:extLst>
              <a:ext uri="{FF2B5EF4-FFF2-40B4-BE49-F238E27FC236}">
                <a16:creationId xmlns:a16="http://schemas.microsoft.com/office/drawing/2014/main" id="{0992BC44-3F98-4671-B6FB-C3C7D6A4CB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1780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de la pantalla de un celular con letras&#10;&#10;Descripción generada automáticamente con confianza baja">
            <a:hlinkClick r:id="rId2"/>
            <a:extLst>
              <a:ext uri="{FF2B5EF4-FFF2-40B4-BE49-F238E27FC236}">
                <a16:creationId xmlns:a16="http://schemas.microsoft.com/office/drawing/2014/main" id="{0C4BF66D-E2B9-455B-8A98-5D7EFB5080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5093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5247</TotalTime>
  <Words>0</Words>
  <Application>Microsoft Office PowerPoint</Application>
  <PresentationFormat>Panorámica</PresentationFormat>
  <Paragraphs>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do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Roberto Rodríguez</dc:creator>
  <cp:lastModifiedBy>RODRIGUEZ MENA JOSE ROBERTO</cp:lastModifiedBy>
  <cp:revision>355</cp:revision>
  <dcterms:created xsi:type="dcterms:W3CDTF">2021-02-12T22:01:50Z</dcterms:created>
  <dcterms:modified xsi:type="dcterms:W3CDTF">2022-03-19T00:05:05Z</dcterms:modified>
</cp:coreProperties>
</file>