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10/03/2022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itio web&#10;&#10;Descripción generada automáticamente con confianza media">
            <a:extLst>
              <a:ext uri="{FF2B5EF4-FFF2-40B4-BE49-F238E27FC236}">
                <a16:creationId xmlns:a16="http://schemas.microsoft.com/office/drawing/2014/main" id="{316B9326-BEF1-4167-A73C-8B99F662C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D168971-CEFF-4E37-9CA9-E24718E01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C66DB26-A110-4F6C-9DD6-B03B150D2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3AE1DC2-C84F-4F1C-99A3-D536CB4EC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D8567523-AC8D-4CD0-AA78-DEFEC4C59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BE31520-384F-426D-91BA-B183A36CD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68CBEE46-90A4-4356-BB80-B1D66E37E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52C802DD-1F98-48C3-BFDB-962AA8718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56494F09-C6D5-4B44-A573-72EC151CD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5249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2022-03-11T02:20:08Z</dcterms:modified>
</cp:coreProperties>
</file>