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F9CECB6E-0D88-44E7-811F-904A24E65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A04B5C-092D-4C8C-986D-48A8F5E0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2EC9133-7700-40B0-8BC8-315E9AFF6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96F0313-B7A9-4AE4-99BF-6B47CCDE1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7E1C5A2-5401-4160-9EB9-6847D09D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AA73FB5-1C11-45A7-A281-B3F1A1A93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7F7F75B-0B00-460B-9F4A-F158A232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F1F4F774-5B8D-464E-9F6C-27057377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026444C2-3042-463C-9037-24DD96D77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2022-03-05T00:06:44Z</dcterms:modified>
</cp:coreProperties>
</file>