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4" r:id="rId4"/>
    <p:sldId id="265" r:id="rId5"/>
    <p:sldId id="266" r:id="rId6"/>
    <p:sldId id="267" r:id="rId7"/>
    <p:sldId id="268" r:id="rId8"/>
    <p:sldId id="269" r:id="rId9"/>
    <p:sldId id="270" r:id="rId10"/>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82E56-B4B2-41C5-AF40-D41286EFF7D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B425C86A-B665-4D06-A279-5FD579798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5159C8AC-D40F-4B34-A9D4-5A6862510A47}"/>
              </a:ext>
            </a:extLst>
          </p:cNvPr>
          <p:cNvSpPr>
            <a:spLocks noGrp="1"/>
          </p:cNvSpPr>
          <p:nvPr>
            <p:ph type="dt" sz="half" idx="10"/>
          </p:nvPr>
        </p:nvSpPr>
        <p:spPr/>
        <p:txBody>
          <a:bodyPr/>
          <a:lstStyle/>
          <a:p>
            <a:fld id="{12DCF395-CB9B-4328-8283-7B3E321EBF23}" type="datetimeFigureOut">
              <a:rPr lang="es-CR" smtClean="0"/>
              <a:t>27/12/2021</a:t>
            </a:fld>
            <a:endParaRPr lang="es-CR"/>
          </a:p>
        </p:txBody>
      </p:sp>
      <p:sp>
        <p:nvSpPr>
          <p:cNvPr id="5" name="Marcador de pie de página 4">
            <a:extLst>
              <a:ext uri="{FF2B5EF4-FFF2-40B4-BE49-F238E27FC236}">
                <a16:creationId xmlns:a16="http://schemas.microsoft.com/office/drawing/2014/main" id="{A3338A7F-BFF4-40B5-946D-6A627FAE08B1}"/>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E94E5421-7441-4F99-9A08-620015BACC8D}"/>
              </a:ext>
            </a:extLst>
          </p:cNvPr>
          <p:cNvSpPr>
            <a:spLocks noGrp="1"/>
          </p:cNvSpPr>
          <p:nvPr>
            <p:ph type="sldNum" sz="quarter" idx="12"/>
          </p:nvPr>
        </p:nvSpPr>
        <p:spPr/>
        <p:txBody>
          <a:bodyPr/>
          <a:lstStyle/>
          <a:p>
            <a:fld id="{92D52795-8902-4DB9-A926-499AA411DE90}" type="slidenum">
              <a:rPr lang="es-CR" smtClean="0"/>
              <a:t>‹Nº›</a:t>
            </a:fld>
            <a:endParaRPr lang="es-CR"/>
          </a:p>
        </p:txBody>
      </p:sp>
    </p:spTree>
    <p:extLst>
      <p:ext uri="{BB962C8B-B14F-4D97-AF65-F5344CB8AC3E}">
        <p14:creationId xmlns:p14="http://schemas.microsoft.com/office/powerpoint/2010/main" val="1369813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D6DD8-6736-483F-B760-60C405685D1E}"/>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A5065A04-748E-45AD-9101-89F7AD7E60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1329243-82BA-4F4A-9FE5-4A5792B185B2}"/>
              </a:ext>
            </a:extLst>
          </p:cNvPr>
          <p:cNvSpPr>
            <a:spLocks noGrp="1"/>
          </p:cNvSpPr>
          <p:nvPr>
            <p:ph type="dt" sz="half" idx="10"/>
          </p:nvPr>
        </p:nvSpPr>
        <p:spPr/>
        <p:txBody>
          <a:bodyPr/>
          <a:lstStyle/>
          <a:p>
            <a:fld id="{12DCF395-CB9B-4328-8283-7B3E321EBF23}" type="datetimeFigureOut">
              <a:rPr lang="es-CR" smtClean="0"/>
              <a:t>27/12/2021</a:t>
            </a:fld>
            <a:endParaRPr lang="es-CR"/>
          </a:p>
        </p:txBody>
      </p:sp>
      <p:sp>
        <p:nvSpPr>
          <p:cNvPr id="5" name="Marcador de pie de página 4">
            <a:extLst>
              <a:ext uri="{FF2B5EF4-FFF2-40B4-BE49-F238E27FC236}">
                <a16:creationId xmlns:a16="http://schemas.microsoft.com/office/drawing/2014/main" id="{4A458688-EA54-41D5-959E-651B79E9850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6ADA062-02D6-4274-AB47-D80AC1782BF5}"/>
              </a:ext>
            </a:extLst>
          </p:cNvPr>
          <p:cNvSpPr>
            <a:spLocks noGrp="1"/>
          </p:cNvSpPr>
          <p:nvPr>
            <p:ph type="sldNum" sz="quarter" idx="12"/>
          </p:nvPr>
        </p:nvSpPr>
        <p:spPr/>
        <p:txBody>
          <a:bodyPr/>
          <a:lstStyle/>
          <a:p>
            <a:fld id="{92D52795-8902-4DB9-A926-499AA411DE90}" type="slidenum">
              <a:rPr lang="es-CR" smtClean="0"/>
              <a:t>‹Nº›</a:t>
            </a:fld>
            <a:endParaRPr lang="es-CR"/>
          </a:p>
        </p:txBody>
      </p:sp>
    </p:spTree>
    <p:extLst>
      <p:ext uri="{BB962C8B-B14F-4D97-AF65-F5344CB8AC3E}">
        <p14:creationId xmlns:p14="http://schemas.microsoft.com/office/powerpoint/2010/main" val="3405322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B95D2A-DE34-4CB2-AF0F-9EF40EB03F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7FF27E46-41DF-474E-A2AE-4B30F735BD9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986F5A0-7EC1-4DB8-8C4F-9262714EE780}"/>
              </a:ext>
            </a:extLst>
          </p:cNvPr>
          <p:cNvSpPr>
            <a:spLocks noGrp="1"/>
          </p:cNvSpPr>
          <p:nvPr>
            <p:ph type="dt" sz="half" idx="10"/>
          </p:nvPr>
        </p:nvSpPr>
        <p:spPr/>
        <p:txBody>
          <a:bodyPr/>
          <a:lstStyle/>
          <a:p>
            <a:fld id="{12DCF395-CB9B-4328-8283-7B3E321EBF23}" type="datetimeFigureOut">
              <a:rPr lang="es-CR" smtClean="0"/>
              <a:t>27/12/2021</a:t>
            </a:fld>
            <a:endParaRPr lang="es-CR"/>
          </a:p>
        </p:txBody>
      </p:sp>
      <p:sp>
        <p:nvSpPr>
          <p:cNvPr id="5" name="Marcador de pie de página 4">
            <a:extLst>
              <a:ext uri="{FF2B5EF4-FFF2-40B4-BE49-F238E27FC236}">
                <a16:creationId xmlns:a16="http://schemas.microsoft.com/office/drawing/2014/main" id="{D00BCF9C-1D8C-4D8F-A3E9-9292C1E5A0DB}"/>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D1A82B1-13E9-4A7C-943D-BA034270FB63}"/>
              </a:ext>
            </a:extLst>
          </p:cNvPr>
          <p:cNvSpPr>
            <a:spLocks noGrp="1"/>
          </p:cNvSpPr>
          <p:nvPr>
            <p:ph type="sldNum" sz="quarter" idx="12"/>
          </p:nvPr>
        </p:nvSpPr>
        <p:spPr/>
        <p:txBody>
          <a:bodyPr/>
          <a:lstStyle/>
          <a:p>
            <a:fld id="{92D52795-8902-4DB9-A926-499AA411DE90}" type="slidenum">
              <a:rPr lang="es-CR" smtClean="0"/>
              <a:t>‹Nº›</a:t>
            </a:fld>
            <a:endParaRPr lang="es-CR"/>
          </a:p>
        </p:txBody>
      </p:sp>
    </p:spTree>
    <p:extLst>
      <p:ext uri="{BB962C8B-B14F-4D97-AF65-F5344CB8AC3E}">
        <p14:creationId xmlns:p14="http://schemas.microsoft.com/office/powerpoint/2010/main" val="2699592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66D1B4-0570-4A9F-967F-B6F81EF9E818}"/>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13FA330B-1BC3-4E3E-BE74-E75095D50C7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C6130F60-7982-4E28-B8EC-2CFBFA9D9472}"/>
              </a:ext>
            </a:extLst>
          </p:cNvPr>
          <p:cNvSpPr>
            <a:spLocks noGrp="1"/>
          </p:cNvSpPr>
          <p:nvPr>
            <p:ph type="dt" sz="half" idx="10"/>
          </p:nvPr>
        </p:nvSpPr>
        <p:spPr/>
        <p:txBody>
          <a:bodyPr/>
          <a:lstStyle/>
          <a:p>
            <a:fld id="{12DCF395-CB9B-4328-8283-7B3E321EBF23}" type="datetimeFigureOut">
              <a:rPr lang="es-CR" smtClean="0"/>
              <a:t>27/12/2021</a:t>
            </a:fld>
            <a:endParaRPr lang="es-CR"/>
          </a:p>
        </p:txBody>
      </p:sp>
      <p:sp>
        <p:nvSpPr>
          <p:cNvPr id="5" name="Marcador de pie de página 4">
            <a:extLst>
              <a:ext uri="{FF2B5EF4-FFF2-40B4-BE49-F238E27FC236}">
                <a16:creationId xmlns:a16="http://schemas.microsoft.com/office/drawing/2014/main" id="{A00D1370-5EC7-4D0E-9A47-92C4A0ED5FCF}"/>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4D942B0B-BA37-462E-B4CF-C8431A67E36D}"/>
              </a:ext>
            </a:extLst>
          </p:cNvPr>
          <p:cNvSpPr>
            <a:spLocks noGrp="1"/>
          </p:cNvSpPr>
          <p:nvPr>
            <p:ph type="sldNum" sz="quarter" idx="12"/>
          </p:nvPr>
        </p:nvSpPr>
        <p:spPr/>
        <p:txBody>
          <a:bodyPr/>
          <a:lstStyle/>
          <a:p>
            <a:fld id="{92D52795-8902-4DB9-A926-499AA411DE90}" type="slidenum">
              <a:rPr lang="es-CR" smtClean="0"/>
              <a:t>‹Nº›</a:t>
            </a:fld>
            <a:endParaRPr lang="es-CR"/>
          </a:p>
        </p:txBody>
      </p:sp>
    </p:spTree>
    <p:extLst>
      <p:ext uri="{BB962C8B-B14F-4D97-AF65-F5344CB8AC3E}">
        <p14:creationId xmlns:p14="http://schemas.microsoft.com/office/powerpoint/2010/main" val="273911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F01F94-4409-48ED-8E8F-D6832479C6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1DA109BD-5A1A-4589-A9BA-05B6C4A18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FDB5633-F5AF-40B7-A2BC-6FA0D2BC8F18}"/>
              </a:ext>
            </a:extLst>
          </p:cNvPr>
          <p:cNvSpPr>
            <a:spLocks noGrp="1"/>
          </p:cNvSpPr>
          <p:nvPr>
            <p:ph type="dt" sz="half" idx="10"/>
          </p:nvPr>
        </p:nvSpPr>
        <p:spPr/>
        <p:txBody>
          <a:bodyPr/>
          <a:lstStyle/>
          <a:p>
            <a:fld id="{12DCF395-CB9B-4328-8283-7B3E321EBF23}" type="datetimeFigureOut">
              <a:rPr lang="es-CR" smtClean="0"/>
              <a:t>27/12/2021</a:t>
            </a:fld>
            <a:endParaRPr lang="es-CR"/>
          </a:p>
        </p:txBody>
      </p:sp>
      <p:sp>
        <p:nvSpPr>
          <p:cNvPr id="5" name="Marcador de pie de página 4">
            <a:extLst>
              <a:ext uri="{FF2B5EF4-FFF2-40B4-BE49-F238E27FC236}">
                <a16:creationId xmlns:a16="http://schemas.microsoft.com/office/drawing/2014/main" id="{26A32EA6-8413-4CCB-BD23-06D134A1F223}"/>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2E28E151-F3D6-40FD-9DE5-6AE5F163774E}"/>
              </a:ext>
            </a:extLst>
          </p:cNvPr>
          <p:cNvSpPr>
            <a:spLocks noGrp="1"/>
          </p:cNvSpPr>
          <p:nvPr>
            <p:ph type="sldNum" sz="quarter" idx="12"/>
          </p:nvPr>
        </p:nvSpPr>
        <p:spPr/>
        <p:txBody>
          <a:bodyPr/>
          <a:lstStyle/>
          <a:p>
            <a:fld id="{92D52795-8902-4DB9-A926-499AA411DE90}" type="slidenum">
              <a:rPr lang="es-CR" smtClean="0"/>
              <a:t>‹Nº›</a:t>
            </a:fld>
            <a:endParaRPr lang="es-CR"/>
          </a:p>
        </p:txBody>
      </p:sp>
    </p:spTree>
    <p:extLst>
      <p:ext uri="{BB962C8B-B14F-4D97-AF65-F5344CB8AC3E}">
        <p14:creationId xmlns:p14="http://schemas.microsoft.com/office/powerpoint/2010/main" val="1845807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49D6F-7BF8-43B7-AA5E-3A3286F43A25}"/>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4A0187A5-8015-4F01-AEF5-59A1422E69D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A72CC769-F813-4EB5-A5DF-99EB6775E8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1A3C766D-E270-4E5B-A486-336FA187A07D}"/>
              </a:ext>
            </a:extLst>
          </p:cNvPr>
          <p:cNvSpPr>
            <a:spLocks noGrp="1"/>
          </p:cNvSpPr>
          <p:nvPr>
            <p:ph type="dt" sz="half" idx="10"/>
          </p:nvPr>
        </p:nvSpPr>
        <p:spPr/>
        <p:txBody>
          <a:bodyPr/>
          <a:lstStyle/>
          <a:p>
            <a:fld id="{12DCF395-CB9B-4328-8283-7B3E321EBF23}" type="datetimeFigureOut">
              <a:rPr lang="es-CR" smtClean="0"/>
              <a:t>27/12/2021</a:t>
            </a:fld>
            <a:endParaRPr lang="es-CR"/>
          </a:p>
        </p:txBody>
      </p:sp>
      <p:sp>
        <p:nvSpPr>
          <p:cNvPr id="6" name="Marcador de pie de página 5">
            <a:extLst>
              <a:ext uri="{FF2B5EF4-FFF2-40B4-BE49-F238E27FC236}">
                <a16:creationId xmlns:a16="http://schemas.microsoft.com/office/drawing/2014/main" id="{08F6BF69-3F04-4810-84BF-AF903888226B}"/>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7752DAF0-3DCF-4462-A2AE-8D7C5AC71B87}"/>
              </a:ext>
            </a:extLst>
          </p:cNvPr>
          <p:cNvSpPr>
            <a:spLocks noGrp="1"/>
          </p:cNvSpPr>
          <p:nvPr>
            <p:ph type="sldNum" sz="quarter" idx="12"/>
          </p:nvPr>
        </p:nvSpPr>
        <p:spPr/>
        <p:txBody>
          <a:bodyPr/>
          <a:lstStyle/>
          <a:p>
            <a:fld id="{92D52795-8902-4DB9-A926-499AA411DE90}" type="slidenum">
              <a:rPr lang="es-CR" smtClean="0"/>
              <a:t>‹Nº›</a:t>
            </a:fld>
            <a:endParaRPr lang="es-CR"/>
          </a:p>
        </p:txBody>
      </p:sp>
    </p:spTree>
    <p:extLst>
      <p:ext uri="{BB962C8B-B14F-4D97-AF65-F5344CB8AC3E}">
        <p14:creationId xmlns:p14="http://schemas.microsoft.com/office/powerpoint/2010/main" val="4087028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33178-C42B-4431-B8E0-106A9FD49C1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5D0EA2F-B9EE-476B-8455-6BD982ED7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94ACF70-EDD0-40A1-97D5-E2A270F1F22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889DDB5C-4074-4B3B-9142-A5D2E0C09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59856C7-7556-4A8A-BE5D-49D2E4142D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A852FD73-63B4-43AD-B494-0D986B81E3CB}"/>
              </a:ext>
            </a:extLst>
          </p:cNvPr>
          <p:cNvSpPr>
            <a:spLocks noGrp="1"/>
          </p:cNvSpPr>
          <p:nvPr>
            <p:ph type="dt" sz="half" idx="10"/>
          </p:nvPr>
        </p:nvSpPr>
        <p:spPr/>
        <p:txBody>
          <a:bodyPr/>
          <a:lstStyle/>
          <a:p>
            <a:fld id="{12DCF395-CB9B-4328-8283-7B3E321EBF23}" type="datetimeFigureOut">
              <a:rPr lang="es-CR" smtClean="0"/>
              <a:t>27/12/2021</a:t>
            </a:fld>
            <a:endParaRPr lang="es-CR"/>
          </a:p>
        </p:txBody>
      </p:sp>
      <p:sp>
        <p:nvSpPr>
          <p:cNvPr id="8" name="Marcador de pie de página 7">
            <a:extLst>
              <a:ext uri="{FF2B5EF4-FFF2-40B4-BE49-F238E27FC236}">
                <a16:creationId xmlns:a16="http://schemas.microsoft.com/office/drawing/2014/main" id="{E33174C9-6863-4FA3-AE2C-A9EBC7F17593}"/>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AC3B2129-AEE6-4793-91BB-71B52EAAE51E}"/>
              </a:ext>
            </a:extLst>
          </p:cNvPr>
          <p:cNvSpPr>
            <a:spLocks noGrp="1"/>
          </p:cNvSpPr>
          <p:nvPr>
            <p:ph type="sldNum" sz="quarter" idx="12"/>
          </p:nvPr>
        </p:nvSpPr>
        <p:spPr/>
        <p:txBody>
          <a:bodyPr/>
          <a:lstStyle/>
          <a:p>
            <a:fld id="{92D52795-8902-4DB9-A926-499AA411DE90}" type="slidenum">
              <a:rPr lang="es-CR" smtClean="0"/>
              <a:t>‹Nº›</a:t>
            </a:fld>
            <a:endParaRPr lang="es-CR"/>
          </a:p>
        </p:txBody>
      </p:sp>
    </p:spTree>
    <p:extLst>
      <p:ext uri="{BB962C8B-B14F-4D97-AF65-F5344CB8AC3E}">
        <p14:creationId xmlns:p14="http://schemas.microsoft.com/office/powerpoint/2010/main" val="1896023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655C4-044D-4101-B196-B899B3FB3AA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4DC470F2-BA8B-48E4-ADB1-4D98D24E3C11}"/>
              </a:ext>
            </a:extLst>
          </p:cNvPr>
          <p:cNvSpPr>
            <a:spLocks noGrp="1"/>
          </p:cNvSpPr>
          <p:nvPr>
            <p:ph type="dt" sz="half" idx="10"/>
          </p:nvPr>
        </p:nvSpPr>
        <p:spPr/>
        <p:txBody>
          <a:bodyPr/>
          <a:lstStyle/>
          <a:p>
            <a:fld id="{12DCF395-CB9B-4328-8283-7B3E321EBF23}" type="datetimeFigureOut">
              <a:rPr lang="es-CR" smtClean="0"/>
              <a:t>27/12/2021</a:t>
            </a:fld>
            <a:endParaRPr lang="es-CR"/>
          </a:p>
        </p:txBody>
      </p:sp>
      <p:sp>
        <p:nvSpPr>
          <p:cNvPr id="4" name="Marcador de pie de página 3">
            <a:extLst>
              <a:ext uri="{FF2B5EF4-FFF2-40B4-BE49-F238E27FC236}">
                <a16:creationId xmlns:a16="http://schemas.microsoft.com/office/drawing/2014/main" id="{D2C0605F-33D6-4740-9367-072847A2BE59}"/>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A99BDC20-0797-4CA7-BB18-830FF70CB227}"/>
              </a:ext>
            </a:extLst>
          </p:cNvPr>
          <p:cNvSpPr>
            <a:spLocks noGrp="1"/>
          </p:cNvSpPr>
          <p:nvPr>
            <p:ph type="sldNum" sz="quarter" idx="12"/>
          </p:nvPr>
        </p:nvSpPr>
        <p:spPr/>
        <p:txBody>
          <a:bodyPr/>
          <a:lstStyle/>
          <a:p>
            <a:fld id="{92D52795-8902-4DB9-A926-499AA411DE90}" type="slidenum">
              <a:rPr lang="es-CR" smtClean="0"/>
              <a:t>‹Nº›</a:t>
            </a:fld>
            <a:endParaRPr lang="es-CR"/>
          </a:p>
        </p:txBody>
      </p:sp>
    </p:spTree>
    <p:extLst>
      <p:ext uri="{BB962C8B-B14F-4D97-AF65-F5344CB8AC3E}">
        <p14:creationId xmlns:p14="http://schemas.microsoft.com/office/powerpoint/2010/main" val="17834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9D54169-30A2-4B19-A966-5F073B9F5F3D}"/>
              </a:ext>
            </a:extLst>
          </p:cNvPr>
          <p:cNvSpPr>
            <a:spLocks noGrp="1"/>
          </p:cNvSpPr>
          <p:nvPr>
            <p:ph type="dt" sz="half" idx="10"/>
          </p:nvPr>
        </p:nvSpPr>
        <p:spPr/>
        <p:txBody>
          <a:bodyPr/>
          <a:lstStyle/>
          <a:p>
            <a:fld id="{12DCF395-CB9B-4328-8283-7B3E321EBF23}" type="datetimeFigureOut">
              <a:rPr lang="es-CR" smtClean="0"/>
              <a:t>27/12/2021</a:t>
            </a:fld>
            <a:endParaRPr lang="es-CR"/>
          </a:p>
        </p:txBody>
      </p:sp>
      <p:sp>
        <p:nvSpPr>
          <p:cNvPr id="3" name="Marcador de pie de página 2">
            <a:extLst>
              <a:ext uri="{FF2B5EF4-FFF2-40B4-BE49-F238E27FC236}">
                <a16:creationId xmlns:a16="http://schemas.microsoft.com/office/drawing/2014/main" id="{9AFA981E-F7E8-4239-86B1-02F763E5FD56}"/>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8E527E8C-7D5D-4F14-9F3B-35E2ADEE7E60}"/>
              </a:ext>
            </a:extLst>
          </p:cNvPr>
          <p:cNvSpPr>
            <a:spLocks noGrp="1"/>
          </p:cNvSpPr>
          <p:nvPr>
            <p:ph type="sldNum" sz="quarter" idx="12"/>
          </p:nvPr>
        </p:nvSpPr>
        <p:spPr/>
        <p:txBody>
          <a:bodyPr/>
          <a:lstStyle/>
          <a:p>
            <a:fld id="{92D52795-8902-4DB9-A926-499AA411DE90}" type="slidenum">
              <a:rPr lang="es-CR" smtClean="0"/>
              <a:t>‹Nº›</a:t>
            </a:fld>
            <a:endParaRPr lang="es-CR"/>
          </a:p>
        </p:txBody>
      </p:sp>
    </p:spTree>
    <p:extLst>
      <p:ext uri="{BB962C8B-B14F-4D97-AF65-F5344CB8AC3E}">
        <p14:creationId xmlns:p14="http://schemas.microsoft.com/office/powerpoint/2010/main" val="931826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607B5-B9A0-4F54-93EF-89A0F61C95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9CCE179-676D-487F-9182-AA39BBAF1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160B5F26-773A-42AB-88DC-798BC8BB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6C539-4A98-4725-B4B5-8B785D641FF1}"/>
              </a:ext>
            </a:extLst>
          </p:cNvPr>
          <p:cNvSpPr>
            <a:spLocks noGrp="1"/>
          </p:cNvSpPr>
          <p:nvPr>
            <p:ph type="dt" sz="half" idx="10"/>
          </p:nvPr>
        </p:nvSpPr>
        <p:spPr/>
        <p:txBody>
          <a:bodyPr/>
          <a:lstStyle/>
          <a:p>
            <a:fld id="{12DCF395-CB9B-4328-8283-7B3E321EBF23}" type="datetimeFigureOut">
              <a:rPr lang="es-CR" smtClean="0"/>
              <a:t>27/12/2021</a:t>
            </a:fld>
            <a:endParaRPr lang="es-CR"/>
          </a:p>
        </p:txBody>
      </p:sp>
      <p:sp>
        <p:nvSpPr>
          <p:cNvPr id="6" name="Marcador de pie de página 5">
            <a:extLst>
              <a:ext uri="{FF2B5EF4-FFF2-40B4-BE49-F238E27FC236}">
                <a16:creationId xmlns:a16="http://schemas.microsoft.com/office/drawing/2014/main" id="{467EC05E-8C6A-44D1-913F-70198387CFD7}"/>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6B69E666-45B0-474C-B7EE-DCDDDD794CC2}"/>
              </a:ext>
            </a:extLst>
          </p:cNvPr>
          <p:cNvSpPr>
            <a:spLocks noGrp="1"/>
          </p:cNvSpPr>
          <p:nvPr>
            <p:ph type="sldNum" sz="quarter" idx="12"/>
          </p:nvPr>
        </p:nvSpPr>
        <p:spPr/>
        <p:txBody>
          <a:bodyPr/>
          <a:lstStyle/>
          <a:p>
            <a:fld id="{92D52795-8902-4DB9-A926-499AA411DE90}" type="slidenum">
              <a:rPr lang="es-CR" smtClean="0"/>
              <a:t>‹Nº›</a:t>
            </a:fld>
            <a:endParaRPr lang="es-CR"/>
          </a:p>
        </p:txBody>
      </p:sp>
    </p:spTree>
    <p:extLst>
      <p:ext uri="{BB962C8B-B14F-4D97-AF65-F5344CB8AC3E}">
        <p14:creationId xmlns:p14="http://schemas.microsoft.com/office/powerpoint/2010/main" val="4116589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3432A-399A-43E8-B803-6BE46693DE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5BFDAD2A-01D2-47BE-9F2C-B1B5EAE7A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5E67AE42-CE7E-49F1-814A-901DFF5A0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F36786-E056-4F67-A62A-C1939261F0EE}"/>
              </a:ext>
            </a:extLst>
          </p:cNvPr>
          <p:cNvSpPr>
            <a:spLocks noGrp="1"/>
          </p:cNvSpPr>
          <p:nvPr>
            <p:ph type="dt" sz="half" idx="10"/>
          </p:nvPr>
        </p:nvSpPr>
        <p:spPr/>
        <p:txBody>
          <a:bodyPr/>
          <a:lstStyle/>
          <a:p>
            <a:fld id="{12DCF395-CB9B-4328-8283-7B3E321EBF23}" type="datetimeFigureOut">
              <a:rPr lang="es-CR" smtClean="0"/>
              <a:t>27/12/2021</a:t>
            </a:fld>
            <a:endParaRPr lang="es-CR"/>
          </a:p>
        </p:txBody>
      </p:sp>
      <p:sp>
        <p:nvSpPr>
          <p:cNvPr id="6" name="Marcador de pie de página 5">
            <a:extLst>
              <a:ext uri="{FF2B5EF4-FFF2-40B4-BE49-F238E27FC236}">
                <a16:creationId xmlns:a16="http://schemas.microsoft.com/office/drawing/2014/main" id="{074212AA-894D-44CE-891F-6312F1146700}"/>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67CBE0D4-0807-490A-91DA-B1DB73F7FBAA}"/>
              </a:ext>
            </a:extLst>
          </p:cNvPr>
          <p:cNvSpPr>
            <a:spLocks noGrp="1"/>
          </p:cNvSpPr>
          <p:nvPr>
            <p:ph type="sldNum" sz="quarter" idx="12"/>
          </p:nvPr>
        </p:nvSpPr>
        <p:spPr/>
        <p:txBody>
          <a:bodyPr/>
          <a:lstStyle/>
          <a:p>
            <a:fld id="{92D52795-8902-4DB9-A926-499AA411DE90}" type="slidenum">
              <a:rPr lang="es-CR" smtClean="0"/>
              <a:t>‹Nº›</a:t>
            </a:fld>
            <a:endParaRPr lang="es-CR"/>
          </a:p>
        </p:txBody>
      </p:sp>
    </p:spTree>
    <p:extLst>
      <p:ext uri="{BB962C8B-B14F-4D97-AF65-F5344CB8AC3E}">
        <p14:creationId xmlns:p14="http://schemas.microsoft.com/office/powerpoint/2010/main" val="2211810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864FD2-1360-423C-A5B6-9B1E598C8A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FAEBD345-30C5-48FA-94FF-90DDE9EE58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10A0838-1E33-49BA-BDE7-77D57A80A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CF395-CB9B-4328-8283-7B3E321EBF23}" type="datetimeFigureOut">
              <a:rPr lang="es-CR" smtClean="0"/>
              <a:t>27/12/2021</a:t>
            </a:fld>
            <a:endParaRPr lang="es-CR"/>
          </a:p>
        </p:txBody>
      </p:sp>
      <p:sp>
        <p:nvSpPr>
          <p:cNvPr id="5" name="Marcador de pie de página 4">
            <a:extLst>
              <a:ext uri="{FF2B5EF4-FFF2-40B4-BE49-F238E27FC236}">
                <a16:creationId xmlns:a16="http://schemas.microsoft.com/office/drawing/2014/main" id="{9E8B8BA1-7C0D-446B-9CF3-BC1F23DE33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ED08EAE8-2F43-472E-AB55-6749DDBF9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52795-8902-4DB9-A926-499AA411DE90}" type="slidenum">
              <a:rPr lang="es-CR" smtClean="0"/>
              <a:t>‹Nº›</a:t>
            </a:fld>
            <a:endParaRPr lang="es-CR"/>
          </a:p>
        </p:txBody>
      </p:sp>
    </p:spTree>
    <p:extLst>
      <p:ext uri="{BB962C8B-B14F-4D97-AF65-F5344CB8AC3E}">
        <p14:creationId xmlns:p14="http://schemas.microsoft.com/office/powerpoint/2010/main" val="179328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hannel/UCLFqp9_Y5O0edmg0MuA2p4A?sub_confirmation=1"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4" descr="ᐈ Turqueza fondo de stock, imágenes fondo turquesa | descargar en  Depositphotos®">
            <a:extLst>
              <a:ext uri="{FF2B5EF4-FFF2-40B4-BE49-F238E27FC236}">
                <a16:creationId xmlns:a16="http://schemas.microsoft.com/office/drawing/2014/main" id="{4C9488A4-95A1-4044-B336-E7BE089FDE55}"/>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18" t="29079" b="14681"/>
          <a:stretch/>
        </p:blipFill>
        <p:spPr bwMode="auto">
          <a:xfrm>
            <a:off x="0" y="1282"/>
            <a:ext cx="1219200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B3F5FCA0-FF38-4268-9112-F58A982D7EF8}"/>
              </a:ext>
            </a:extLst>
          </p:cNvPr>
          <p:cNvSpPr/>
          <p:nvPr/>
        </p:nvSpPr>
        <p:spPr>
          <a:xfrm>
            <a:off x="6268874" y="750627"/>
            <a:ext cx="5581932"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1026" name="Picture 2" descr="Ilustración de Plantilla Vectorial De Cuaderno Con Marcadores De Colores y  más Vectores Libres de Derechos de Cuaderno de apuntes - iStock">
            <a:extLst>
              <a:ext uri="{FF2B5EF4-FFF2-40B4-BE49-F238E27FC236}">
                <a16:creationId xmlns:a16="http://schemas.microsoft.com/office/drawing/2014/main" id="{2D844D87-9428-446B-ACD2-20F200083D4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8482" t="13210" r="18264" b="12864"/>
          <a:stretch/>
        </p:blipFill>
        <p:spPr bwMode="auto">
          <a:xfrm>
            <a:off x="6509980" y="687723"/>
            <a:ext cx="5145207" cy="6013328"/>
          </a:xfrm>
          <a:prstGeom prst="rect">
            <a:avLst/>
          </a:prstGeom>
          <a:noFill/>
          <a:extLst>
            <a:ext uri="{909E8E84-426E-40DD-AFC4-6F175D3DCCD1}">
              <a14:hiddenFill xmlns:a14="http://schemas.microsoft.com/office/drawing/2010/main">
                <a:solidFill>
                  <a:srgbClr val="FFFFFF"/>
                </a:solidFill>
              </a14:hiddenFill>
            </a:ext>
          </a:extLst>
        </p:spPr>
      </p:pic>
      <p:pic>
        <p:nvPicPr>
          <p:cNvPr id="98" name="Imagen 97" descr="Una mano muestra un objeto en la mano&#10;&#10;Descripción generada automáticamente con confianza media">
            <a:extLst>
              <a:ext uri="{FF2B5EF4-FFF2-40B4-BE49-F238E27FC236}">
                <a16:creationId xmlns:a16="http://schemas.microsoft.com/office/drawing/2014/main" id="{811FE3CE-FBD0-4DFE-B4B5-F30502492F3B}"/>
              </a:ext>
            </a:extLst>
          </p:cNvPr>
          <p:cNvPicPr>
            <a:picLocks noChangeAspect="1"/>
          </p:cNvPicPr>
          <p:nvPr/>
        </p:nvPicPr>
        <p:blipFill rotWithShape="1">
          <a:blip r:embed="rId5">
            <a:extLst>
              <a:ext uri="{28A0092B-C50C-407E-A947-70E740481C1C}">
                <a14:useLocalDpi xmlns:a14="http://schemas.microsoft.com/office/drawing/2010/main" val="0"/>
              </a:ext>
            </a:extLst>
          </a:blip>
          <a:srcRect r="31024"/>
          <a:stretch/>
        </p:blipFill>
        <p:spPr>
          <a:xfrm>
            <a:off x="7298940" y="2920623"/>
            <a:ext cx="3918275" cy="3193800"/>
          </a:xfrm>
          <a:prstGeom prst="rect">
            <a:avLst/>
          </a:prstGeom>
          <a:effectLst>
            <a:softEdge rad="127000"/>
          </a:effectLst>
        </p:spPr>
      </p:pic>
      <p:grpSp>
        <p:nvGrpSpPr>
          <p:cNvPr id="99" name="Grupo 98">
            <a:extLst>
              <a:ext uri="{FF2B5EF4-FFF2-40B4-BE49-F238E27FC236}">
                <a16:creationId xmlns:a16="http://schemas.microsoft.com/office/drawing/2014/main" id="{6F675110-7968-4306-A06F-241967E26F61}"/>
              </a:ext>
            </a:extLst>
          </p:cNvPr>
          <p:cNvGrpSpPr/>
          <p:nvPr/>
        </p:nvGrpSpPr>
        <p:grpSpPr>
          <a:xfrm>
            <a:off x="7312588" y="955343"/>
            <a:ext cx="3918275" cy="1753739"/>
            <a:chOff x="3924168" y="72866"/>
            <a:chExt cx="8268720" cy="3066985"/>
          </a:xfrm>
        </p:grpSpPr>
        <p:pic>
          <p:nvPicPr>
            <p:cNvPr id="100" name="Imagen 99" descr="Imagen que contiene estacionaria&#10;&#10;Descripción generada automáticamente">
              <a:extLst>
                <a:ext uri="{FF2B5EF4-FFF2-40B4-BE49-F238E27FC236}">
                  <a16:creationId xmlns:a16="http://schemas.microsoft.com/office/drawing/2014/main" id="{801EC134-DAFA-4AC2-8BCF-66CE6F166A97}"/>
                </a:ext>
              </a:extLst>
            </p:cNvPr>
            <p:cNvPicPr>
              <a:picLocks noChangeAspect="1"/>
            </p:cNvPicPr>
            <p:nvPr/>
          </p:nvPicPr>
          <p:blipFill rotWithShape="1">
            <a:blip r:embed="rId6">
              <a:extLst>
                <a:ext uri="{28A0092B-C50C-407E-A947-70E740481C1C}">
                  <a14:useLocalDpi xmlns:a14="http://schemas.microsoft.com/office/drawing/2010/main" val="0"/>
                </a:ext>
              </a:extLst>
            </a:blip>
            <a:srcRect b="53216"/>
            <a:stretch/>
          </p:blipFill>
          <p:spPr>
            <a:xfrm>
              <a:off x="4057650" y="72866"/>
              <a:ext cx="7986951" cy="2407904"/>
            </a:xfrm>
            <a:prstGeom prst="rect">
              <a:avLst/>
            </a:prstGeom>
          </p:spPr>
        </p:pic>
        <p:sp>
          <p:nvSpPr>
            <p:cNvPr id="101" name="Rectángulo: esquinas redondeadas 100">
              <a:extLst>
                <a:ext uri="{FF2B5EF4-FFF2-40B4-BE49-F238E27FC236}">
                  <a16:creationId xmlns:a16="http://schemas.microsoft.com/office/drawing/2014/main" id="{D342CC01-A2D3-4857-A1FB-E55D286C6CA4}"/>
                </a:ext>
              </a:extLst>
            </p:cNvPr>
            <p:cNvSpPr/>
            <p:nvPr/>
          </p:nvSpPr>
          <p:spPr>
            <a:xfrm>
              <a:off x="5481127" y="1044083"/>
              <a:ext cx="4908746" cy="1022363"/>
            </a:xfrm>
            <a:prstGeom prst="roundRect">
              <a:avLst/>
            </a:prstGeom>
            <a:noFill/>
            <a:ln>
              <a:noFill/>
            </a:ln>
            <a:effectLst>
              <a:glow rad="139700">
                <a:srgbClr val="FFFF00">
                  <a:alpha val="87000"/>
                </a:srgbClr>
              </a:glow>
            </a:effectLst>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R" sz="1600" b="1" dirty="0">
                  <a:ln w="0"/>
                  <a:solidFill>
                    <a:srgbClr val="002060"/>
                  </a:solidFill>
                  <a:effectLst>
                    <a:outerShdw blurRad="38100" dist="38100" dir="2700000" algn="tl">
                      <a:srgbClr val="000000">
                        <a:alpha val="43137"/>
                      </a:srgbClr>
                    </a:outerShdw>
                  </a:effectLst>
                  <a:latin typeface="Arial Black" panose="020B0A04020102020204" pitchFamily="34" charset="0"/>
                </a:rPr>
                <a:t>LECCIÓN N° 1</a:t>
              </a:r>
            </a:p>
            <a:p>
              <a:pPr algn="ctr"/>
              <a:r>
                <a:rPr lang="es-CR" sz="1600" b="1" dirty="0">
                  <a:ln w="0"/>
                  <a:solidFill>
                    <a:srgbClr val="002060"/>
                  </a:solidFill>
                  <a:effectLst>
                    <a:outerShdw blurRad="38100" dist="38100" dir="2700000" algn="tl">
                      <a:srgbClr val="000000">
                        <a:alpha val="43137"/>
                      </a:srgbClr>
                    </a:outerShdw>
                  </a:effectLst>
                  <a:latin typeface="Arial Black" panose="020B0A04020102020204" pitchFamily="34" charset="0"/>
                </a:rPr>
                <a:t>                REPASO</a:t>
              </a:r>
            </a:p>
          </p:txBody>
        </p:sp>
        <p:pic>
          <p:nvPicPr>
            <p:cNvPr id="102" name="Imagen 101">
              <a:extLst>
                <a:ext uri="{FF2B5EF4-FFF2-40B4-BE49-F238E27FC236}">
                  <a16:creationId xmlns:a16="http://schemas.microsoft.com/office/drawing/2014/main" id="{0BEE95AC-285A-4445-A923-5CE7CC45BA40}"/>
                </a:ext>
              </a:extLst>
            </p:cNvPr>
            <p:cNvPicPr>
              <a:picLocks noChangeAspect="1"/>
            </p:cNvPicPr>
            <p:nvPr/>
          </p:nvPicPr>
          <p:blipFill>
            <a:blip r:embed="rId7">
              <a:extLst>
                <a:ext uri="{28A0092B-C50C-407E-A947-70E740481C1C}">
                  <a14:useLocalDpi xmlns:a14="http://schemas.microsoft.com/office/drawing/2010/main" val="0"/>
                </a:ext>
              </a:extLst>
            </a:blip>
            <a:srcRect t="10538" b="10538"/>
            <a:stretch/>
          </p:blipFill>
          <p:spPr>
            <a:xfrm>
              <a:off x="3924168" y="1076762"/>
              <a:ext cx="1960532" cy="20630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103" name="Grupo 102">
              <a:extLst>
                <a:ext uri="{FF2B5EF4-FFF2-40B4-BE49-F238E27FC236}">
                  <a16:creationId xmlns:a16="http://schemas.microsoft.com/office/drawing/2014/main" id="{9F740DF0-DA8F-423F-B3CB-9B1192C0B3F4}"/>
                </a:ext>
              </a:extLst>
            </p:cNvPr>
            <p:cNvGrpSpPr/>
            <p:nvPr/>
          </p:nvGrpSpPr>
          <p:grpSpPr>
            <a:xfrm>
              <a:off x="10739884" y="362324"/>
              <a:ext cx="1453004" cy="1363518"/>
              <a:chOff x="10226182" y="376563"/>
              <a:chExt cx="1453004" cy="1363518"/>
            </a:xfrm>
          </p:grpSpPr>
          <p:pic>
            <p:nvPicPr>
              <p:cNvPr id="104" name="Imagen 103" descr="Imagen que contiene Forma&#10;&#10;Descripción generada automáticamente">
                <a:extLst>
                  <a:ext uri="{FF2B5EF4-FFF2-40B4-BE49-F238E27FC236}">
                    <a16:creationId xmlns:a16="http://schemas.microsoft.com/office/drawing/2014/main" id="{6EDFAE53-2994-457D-B198-6D92F825252C}"/>
                  </a:ext>
                </a:extLst>
              </p:cNvPr>
              <p:cNvPicPr>
                <a:picLocks noChangeAspect="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226182" y="376563"/>
                <a:ext cx="1453004" cy="1363518"/>
              </a:xfrm>
              <a:prstGeom prst="rect">
                <a:avLst/>
              </a:prstGeom>
            </p:spPr>
          </p:pic>
          <p:sp>
            <p:nvSpPr>
              <p:cNvPr id="105" name="CuadroTexto 104">
                <a:extLst>
                  <a:ext uri="{FF2B5EF4-FFF2-40B4-BE49-F238E27FC236}">
                    <a16:creationId xmlns:a16="http://schemas.microsoft.com/office/drawing/2014/main" id="{74F14215-2F78-48EB-9825-3FC3121C2092}"/>
                  </a:ext>
                </a:extLst>
              </p:cNvPr>
              <p:cNvSpPr txBox="1"/>
              <p:nvPr/>
            </p:nvSpPr>
            <p:spPr>
              <a:xfrm>
                <a:off x="10537271" y="663331"/>
                <a:ext cx="848140" cy="459071"/>
              </a:xfrm>
              <a:prstGeom prst="rect">
                <a:avLst/>
              </a:prstGeom>
              <a:noFill/>
            </p:spPr>
            <p:txBody>
              <a:bodyPr wrap="square" rtlCol="0">
                <a:spAutoFit/>
              </a:bodyPr>
              <a:lstStyle/>
              <a:p>
                <a:pPr algn="ctr"/>
                <a:r>
                  <a:rPr lang="es-CR" sz="1050" dirty="0">
                    <a:solidFill>
                      <a:schemeClr val="bg1"/>
                    </a:solidFill>
                    <a:latin typeface="Amasis MT Pro Black" panose="02040A04050005020304" pitchFamily="18" charset="0"/>
                  </a:rPr>
                  <a:t>I T</a:t>
                </a:r>
              </a:p>
            </p:txBody>
          </p:sp>
          <p:sp>
            <p:nvSpPr>
              <p:cNvPr id="106" name="CuadroTexto 105">
                <a:extLst>
                  <a:ext uri="{FF2B5EF4-FFF2-40B4-BE49-F238E27FC236}">
                    <a16:creationId xmlns:a16="http://schemas.microsoft.com/office/drawing/2014/main" id="{47E87A94-0494-4A26-82BC-A34484F12048}"/>
                  </a:ext>
                </a:extLst>
              </p:cNvPr>
              <p:cNvSpPr txBox="1"/>
              <p:nvPr/>
            </p:nvSpPr>
            <p:spPr>
              <a:xfrm>
                <a:off x="10555118" y="1076763"/>
                <a:ext cx="848140" cy="351055"/>
              </a:xfrm>
              <a:prstGeom prst="rect">
                <a:avLst/>
              </a:prstGeom>
              <a:noFill/>
            </p:spPr>
            <p:txBody>
              <a:bodyPr wrap="square" rtlCol="0">
                <a:spAutoFit/>
              </a:bodyPr>
              <a:lstStyle/>
              <a:p>
                <a:pPr algn="ctr"/>
                <a:r>
                  <a:rPr lang="es-CR" sz="700" dirty="0">
                    <a:solidFill>
                      <a:schemeClr val="bg1"/>
                    </a:solidFill>
                    <a:latin typeface="Amasis MT Pro Black" panose="02040A04050005020304" pitchFamily="18" charset="0"/>
                  </a:rPr>
                  <a:t>2022</a:t>
                </a:r>
              </a:p>
            </p:txBody>
          </p:sp>
        </p:grpSp>
      </p:grpSp>
      <p:pic>
        <p:nvPicPr>
          <p:cNvPr id="108" name="Picture 6">
            <a:extLst>
              <a:ext uri="{FF2B5EF4-FFF2-40B4-BE49-F238E27FC236}">
                <a16:creationId xmlns:a16="http://schemas.microsoft.com/office/drawing/2014/main" id="{F4C08204-4002-4470-A2BA-2FBFCA75DE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23767" t="15139" r="19096" b="10862"/>
          <a:stretch/>
        </p:blipFill>
        <p:spPr bwMode="auto">
          <a:xfrm>
            <a:off x="107096" y="94788"/>
            <a:ext cx="5964912" cy="6013328"/>
          </a:xfrm>
          <a:prstGeom prst="rect">
            <a:avLst/>
          </a:prstGeom>
          <a:noFill/>
          <a:effectLst>
            <a:glow rad="190500">
              <a:schemeClr val="accent2"/>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77726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4" descr="ᐈ Turqueza fondo de stock, imágenes fondo turquesa | descargar en  Depositphotos®">
            <a:extLst>
              <a:ext uri="{FF2B5EF4-FFF2-40B4-BE49-F238E27FC236}">
                <a16:creationId xmlns:a16="http://schemas.microsoft.com/office/drawing/2014/main" id="{4C9488A4-95A1-4044-B336-E7BE089FDE55}"/>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18" t="29079" b="14681"/>
          <a:stretch/>
        </p:blipFill>
        <p:spPr bwMode="auto">
          <a:xfrm>
            <a:off x="0" y="1282"/>
            <a:ext cx="1219200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92479B2E-C366-4BCF-8FAC-F07FDD712BC7}"/>
              </a:ext>
            </a:extLst>
          </p:cNvPr>
          <p:cNvSpPr/>
          <p:nvPr/>
        </p:nvSpPr>
        <p:spPr>
          <a:xfrm>
            <a:off x="341194" y="750627"/>
            <a:ext cx="5581934"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Rectángulo: esquinas redondeadas 4">
            <a:extLst>
              <a:ext uri="{FF2B5EF4-FFF2-40B4-BE49-F238E27FC236}">
                <a16:creationId xmlns:a16="http://schemas.microsoft.com/office/drawing/2014/main" id="{B3F5FCA0-FF38-4268-9112-F58A982D7EF8}"/>
              </a:ext>
            </a:extLst>
          </p:cNvPr>
          <p:cNvSpPr/>
          <p:nvPr/>
        </p:nvSpPr>
        <p:spPr>
          <a:xfrm>
            <a:off x="6268874" y="750627"/>
            <a:ext cx="5581932"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1" name="Rectángulo: esquinas redondeadas 80">
            <a:extLst>
              <a:ext uri="{FF2B5EF4-FFF2-40B4-BE49-F238E27FC236}">
                <a16:creationId xmlns:a16="http://schemas.microsoft.com/office/drawing/2014/main" id="{6A704EA1-8463-476E-8FBD-6F064A4480E6}"/>
              </a:ext>
            </a:extLst>
          </p:cNvPr>
          <p:cNvSpPr/>
          <p:nvPr/>
        </p:nvSpPr>
        <p:spPr>
          <a:xfrm>
            <a:off x="10856163" y="2458339"/>
            <a:ext cx="1282975" cy="5369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LUNES</a:t>
            </a:r>
          </a:p>
        </p:txBody>
      </p:sp>
      <p:sp>
        <p:nvSpPr>
          <p:cNvPr id="82" name="Rectángulo: esquinas redondeadas 81">
            <a:extLst>
              <a:ext uri="{FF2B5EF4-FFF2-40B4-BE49-F238E27FC236}">
                <a16:creationId xmlns:a16="http://schemas.microsoft.com/office/drawing/2014/main" id="{2B203E3C-925E-455A-8329-4CFB07573785}"/>
              </a:ext>
            </a:extLst>
          </p:cNvPr>
          <p:cNvSpPr/>
          <p:nvPr/>
        </p:nvSpPr>
        <p:spPr>
          <a:xfrm>
            <a:off x="10856163" y="3153094"/>
            <a:ext cx="1282975" cy="5369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MARTES</a:t>
            </a:r>
          </a:p>
        </p:txBody>
      </p:sp>
      <p:sp>
        <p:nvSpPr>
          <p:cNvPr id="83" name="Rectángulo: esquinas redondeadas 82">
            <a:extLst>
              <a:ext uri="{FF2B5EF4-FFF2-40B4-BE49-F238E27FC236}">
                <a16:creationId xmlns:a16="http://schemas.microsoft.com/office/drawing/2014/main" id="{E344A4D9-DBFD-4544-8434-D03540251D4D}"/>
              </a:ext>
            </a:extLst>
          </p:cNvPr>
          <p:cNvSpPr/>
          <p:nvPr/>
        </p:nvSpPr>
        <p:spPr>
          <a:xfrm>
            <a:off x="10856163" y="3848826"/>
            <a:ext cx="1282975" cy="5369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000" dirty="0">
                <a:latin typeface="Bahnschrift SemiLight Condensed" panose="020B0502040204020203" pitchFamily="34" charset="0"/>
              </a:rPr>
              <a:t>MIÉRCOLES</a:t>
            </a:r>
          </a:p>
        </p:txBody>
      </p:sp>
      <p:sp>
        <p:nvSpPr>
          <p:cNvPr id="84" name="Rectángulo: esquinas redondeadas 83">
            <a:extLst>
              <a:ext uri="{FF2B5EF4-FFF2-40B4-BE49-F238E27FC236}">
                <a16:creationId xmlns:a16="http://schemas.microsoft.com/office/drawing/2014/main" id="{826A8A3C-FCBD-423B-803B-6840B5069A4D}"/>
              </a:ext>
            </a:extLst>
          </p:cNvPr>
          <p:cNvSpPr/>
          <p:nvPr/>
        </p:nvSpPr>
        <p:spPr>
          <a:xfrm>
            <a:off x="10856163" y="4543581"/>
            <a:ext cx="1282975" cy="536900"/>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JUEVES</a:t>
            </a:r>
          </a:p>
        </p:txBody>
      </p:sp>
      <p:sp>
        <p:nvSpPr>
          <p:cNvPr id="85" name="Rectángulo: esquinas redondeadas 84">
            <a:extLst>
              <a:ext uri="{FF2B5EF4-FFF2-40B4-BE49-F238E27FC236}">
                <a16:creationId xmlns:a16="http://schemas.microsoft.com/office/drawing/2014/main" id="{2F49EF8F-4A62-4138-BB23-0BC8F4572C66}"/>
              </a:ext>
            </a:extLst>
          </p:cNvPr>
          <p:cNvSpPr/>
          <p:nvPr/>
        </p:nvSpPr>
        <p:spPr>
          <a:xfrm>
            <a:off x="10880083" y="5229211"/>
            <a:ext cx="1282975" cy="5369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R" sz="2400" b="1" dirty="0">
                <a:latin typeface="Bahnschrift SemiLight Condensed" panose="020B0502040204020203" pitchFamily="34" charset="0"/>
              </a:rPr>
              <a:t>VIERNES</a:t>
            </a:r>
          </a:p>
        </p:txBody>
      </p:sp>
      <p:sp>
        <p:nvSpPr>
          <p:cNvPr id="80" name="Rectángulo: esquinas redondeadas 79">
            <a:extLst>
              <a:ext uri="{FF2B5EF4-FFF2-40B4-BE49-F238E27FC236}">
                <a16:creationId xmlns:a16="http://schemas.microsoft.com/office/drawing/2014/main" id="{6D97ED0E-5CC2-402E-A6A1-175A5C795B66}"/>
              </a:ext>
            </a:extLst>
          </p:cNvPr>
          <p:cNvSpPr/>
          <p:nvPr/>
        </p:nvSpPr>
        <p:spPr>
          <a:xfrm>
            <a:off x="10832243" y="1772709"/>
            <a:ext cx="1282975" cy="53690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DOMINGO</a:t>
            </a:r>
          </a:p>
        </p:txBody>
      </p:sp>
      <p:sp>
        <p:nvSpPr>
          <p:cNvPr id="6" name="Rectángulo: esquinas redondeadas 5">
            <a:extLst>
              <a:ext uri="{FF2B5EF4-FFF2-40B4-BE49-F238E27FC236}">
                <a16:creationId xmlns:a16="http://schemas.microsoft.com/office/drawing/2014/main" id="{4651428C-4089-496E-A26D-B7150B5EA6D2}"/>
              </a:ext>
            </a:extLst>
          </p:cNvPr>
          <p:cNvSpPr/>
          <p:nvPr/>
        </p:nvSpPr>
        <p:spPr>
          <a:xfrm>
            <a:off x="341194" y="68240"/>
            <a:ext cx="5581934" cy="625391"/>
          </a:xfrm>
          <a:prstGeom prst="roundRect">
            <a:avLst/>
          </a:prstGeom>
          <a:ln w="63500" cmpd="thinThick">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s-ES" sz="2000" b="1" dirty="0">
                <a:solidFill>
                  <a:schemeClr val="bg1"/>
                </a:solidFill>
                <a:latin typeface="Ink Free" panose="03080402000500000000" pitchFamily="66" charset="0"/>
              </a:rPr>
              <a:t>LA CARTA A LOS HEBREOS Y A NOSOTROS</a:t>
            </a:r>
            <a:endParaRPr lang="es-CR" sz="2000" b="1" dirty="0">
              <a:solidFill>
                <a:schemeClr val="bg1"/>
              </a:solidFill>
              <a:latin typeface="Ink Free" panose="03080402000500000000" pitchFamily="66" charset="0"/>
            </a:endParaRPr>
          </a:p>
        </p:txBody>
      </p:sp>
      <p:sp>
        <p:nvSpPr>
          <p:cNvPr id="7" name="Rectángulo: esquinas redondeadas 6">
            <a:extLst>
              <a:ext uri="{FF2B5EF4-FFF2-40B4-BE49-F238E27FC236}">
                <a16:creationId xmlns:a16="http://schemas.microsoft.com/office/drawing/2014/main" id="{0BD5FEAB-575E-422D-AA57-5545AD16E128}"/>
              </a:ext>
            </a:extLst>
          </p:cNvPr>
          <p:cNvSpPr/>
          <p:nvPr/>
        </p:nvSpPr>
        <p:spPr>
          <a:xfrm>
            <a:off x="6268872" y="68240"/>
            <a:ext cx="5581934" cy="62779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76200" cmpd="thinThick">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CR"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HEBREOS 10:36 </a:t>
            </a:r>
          </a:p>
        </p:txBody>
      </p:sp>
      <p:sp>
        <p:nvSpPr>
          <p:cNvPr id="8" name="Rectángulo 7">
            <a:extLst>
              <a:ext uri="{FF2B5EF4-FFF2-40B4-BE49-F238E27FC236}">
                <a16:creationId xmlns:a16="http://schemas.microsoft.com/office/drawing/2014/main" id="{52C84266-8BC6-4CAD-93F7-9DE24132C33E}"/>
              </a:ext>
            </a:extLst>
          </p:cNvPr>
          <p:cNvSpPr/>
          <p:nvPr/>
        </p:nvSpPr>
        <p:spPr>
          <a:xfrm>
            <a:off x="600502" y="887105"/>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9" name="Rectángulo 8">
            <a:extLst>
              <a:ext uri="{FF2B5EF4-FFF2-40B4-BE49-F238E27FC236}">
                <a16:creationId xmlns:a16="http://schemas.microsoft.com/office/drawing/2014/main" id="{ADCDE98B-40FC-4E23-9F0A-79A12293E59C}"/>
              </a:ext>
            </a:extLst>
          </p:cNvPr>
          <p:cNvSpPr/>
          <p:nvPr/>
        </p:nvSpPr>
        <p:spPr>
          <a:xfrm>
            <a:off x="6337110" y="900752"/>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10" name="Elipse 9">
            <a:extLst>
              <a:ext uri="{FF2B5EF4-FFF2-40B4-BE49-F238E27FC236}">
                <a16:creationId xmlns:a16="http://schemas.microsoft.com/office/drawing/2014/main" id="{94AC3D38-D08E-4A0E-9580-48449E83E35F}"/>
              </a:ext>
            </a:extLst>
          </p:cNvPr>
          <p:cNvSpPr/>
          <p:nvPr/>
        </p:nvSpPr>
        <p:spPr>
          <a:xfrm>
            <a:off x="6353030"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ipse 10">
            <a:extLst>
              <a:ext uri="{FF2B5EF4-FFF2-40B4-BE49-F238E27FC236}">
                <a16:creationId xmlns:a16="http://schemas.microsoft.com/office/drawing/2014/main" id="{C2859CE8-78B1-4CF7-AD2A-A40E9EBC1EBE}"/>
              </a:ext>
            </a:extLst>
          </p:cNvPr>
          <p:cNvSpPr/>
          <p:nvPr/>
        </p:nvSpPr>
        <p:spPr>
          <a:xfrm>
            <a:off x="5545931"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Elipse 11">
            <a:extLst>
              <a:ext uri="{FF2B5EF4-FFF2-40B4-BE49-F238E27FC236}">
                <a16:creationId xmlns:a16="http://schemas.microsoft.com/office/drawing/2014/main" id="{8BCDCE4E-7D7A-4009-9F07-4DACC2F807FE}"/>
              </a:ext>
            </a:extLst>
          </p:cNvPr>
          <p:cNvSpPr/>
          <p:nvPr/>
        </p:nvSpPr>
        <p:spPr>
          <a:xfrm>
            <a:off x="5609390" y="14194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ipse 12">
            <a:extLst>
              <a:ext uri="{FF2B5EF4-FFF2-40B4-BE49-F238E27FC236}">
                <a16:creationId xmlns:a16="http://schemas.microsoft.com/office/drawing/2014/main" id="{654D1A91-DCEB-428F-A199-0220A2D167D9}"/>
              </a:ext>
            </a:extLst>
          </p:cNvPr>
          <p:cNvSpPr/>
          <p:nvPr/>
        </p:nvSpPr>
        <p:spPr>
          <a:xfrm>
            <a:off x="5611495" y="151451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Elipse 13">
            <a:extLst>
              <a:ext uri="{FF2B5EF4-FFF2-40B4-BE49-F238E27FC236}">
                <a16:creationId xmlns:a16="http://schemas.microsoft.com/office/drawing/2014/main" id="{EA7F4F4E-7FF0-46F7-82F0-5C106C2219F0}"/>
              </a:ext>
            </a:extLst>
          </p:cNvPr>
          <p:cNvSpPr/>
          <p:nvPr/>
        </p:nvSpPr>
        <p:spPr>
          <a:xfrm>
            <a:off x="6340636"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5" name="Elipse 14">
            <a:extLst>
              <a:ext uri="{FF2B5EF4-FFF2-40B4-BE49-F238E27FC236}">
                <a16:creationId xmlns:a16="http://schemas.microsoft.com/office/drawing/2014/main" id="{7541C5D8-8293-4A1C-A3D8-C71A2D1C4354}"/>
              </a:ext>
            </a:extLst>
          </p:cNvPr>
          <p:cNvSpPr/>
          <p:nvPr/>
        </p:nvSpPr>
        <p:spPr>
          <a:xfrm>
            <a:off x="5533537"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Elipse 15">
            <a:extLst>
              <a:ext uri="{FF2B5EF4-FFF2-40B4-BE49-F238E27FC236}">
                <a16:creationId xmlns:a16="http://schemas.microsoft.com/office/drawing/2014/main" id="{9E65EE89-F3A8-410F-9862-D3E6F772ABFC}"/>
              </a:ext>
            </a:extLst>
          </p:cNvPr>
          <p:cNvSpPr/>
          <p:nvPr/>
        </p:nvSpPr>
        <p:spPr>
          <a:xfrm>
            <a:off x="5596996" y="183803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Elipse 16">
            <a:extLst>
              <a:ext uri="{FF2B5EF4-FFF2-40B4-BE49-F238E27FC236}">
                <a16:creationId xmlns:a16="http://schemas.microsoft.com/office/drawing/2014/main" id="{426AF7FE-EC3F-4A6F-BEF3-532A6DE247CC}"/>
              </a:ext>
            </a:extLst>
          </p:cNvPr>
          <p:cNvSpPr/>
          <p:nvPr/>
        </p:nvSpPr>
        <p:spPr>
          <a:xfrm>
            <a:off x="5599101" y="193305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8" name="Elipse 17">
            <a:extLst>
              <a:ext uri="{FF2B5EF4-FFF2-40B4-BE49-F238E27FC236}">
                <a16:creationId xmlns:a16="http://schemas.microsoft.com/office/drawing/2014/main" id="{787BC652-F553-4AD0-A69F-ED4996166424}"/>
              </a:ext>
            </a:extLst>
          </p:cNvPr>
          <p:cNvSpPr/>
          <p:nvPr/>
        </p:nvSpPr>
        <p:spPr>
          <a:xfrm>
            <a:off x="6340636"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Elipse 18">
            <a:extLst>
              <a:ext uri="{FF2B5EF4-FFF2-40B4-BE49-F238E27FC236}">
                <a16:creationId xmlns:a16="http://schemas.microsoft.com/office/drawing/2014/main" id="{0EC8E9C8-98AE-4EE9-B44B-33532C06E5AB}"/>
              </a:ext>
            </a:extLst>
          </p:cNvPr>
          <p:cNvSpPr/>
          <p:nvPr/>
        </p:nvSpPr>
        <p:spPr>
          <a:xfrm>
            <a:off x="5533537"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 name="Elipse 19">
            <a:extLst>
              <a:ext uri="{FF2B5EF4-FFF2-40B4-BE49-F238E27FC236}">
                <a16:creationId xmlns:a16="http://schemas.microsoft.com/office/drawing/2014/main" id="{8E46FF32-F9BA-42BA-9EA8-C8830099FD49}"/>
              </a:ext>
            </a:extLst>
          </p:cNvPr>
          <p:cNvSpPr/>
          <p:nvPr/>
        </p:nvSpPr>
        <p:spPr>
          <a:xfrm>
            <a:off x="5596996" y="100123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1" name="Elipse 20">
            <a:extLst>
              <a:ext uri="{FF2B5EF4-FFF2-40B4-BE49-F238E27FC236}">
                <a16:creationId xmlns:a16="http://schemas.microsoft.com/office/drawing/2014/main" id="{02395174-20AB-4633-9382-53551AF675F2}"/>
              </a:ext>
            </a:extLst>
          </p:cNvPr>
          <p:cNvSpPr/>
          <p:nvPr/>
        </p:nvSpPr>
        <p:spPr>
          <a:xfrm>
            <a:off x="5599101" y="109625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2" name="Elipse 21">
            <a:extLst>
              <a:ext uri="{FF2B5EF4-FFF2-40B4-BE49-F238E27FC236}">
                <a16:creationId xmlns:a16="http://schemas.microsoft.com/office/drawing/2014/main" id="{21DBE67E-8926-4AE4-999E-566FEC6551A5}"/>
              </a:ext>
            </a:extLst>
          </p:cNvPr>
          <p:cNvSpPr/>
          <p:nvPr/>
        </p:nvSpPr>
        <p:spPr>
          <a:xfrm>
            <a:off x="6353030"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lipse 22">
            <a:extLst>
              <a:ext uri="{FF2B5EF4-FFF2-40B4-BE49-F238E27FC236}">
                <a16:creationId xmlns:a16="http://schemas.microsoft.com/office/drawing/2014/main" id="{B75C4164-D003-4308-A6B7-49418D952A0A}"/>
              </a:ext>
            </a:extLst>
          </p:cNvPr>
          <p:cNvSpPr/>
          <p:nvPr/>
        </p:nvSpPr>
        <p:spPr>
          <a:xfrm>
            <a:off x="5545931"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4" name="Elipse 23">
            <a:extLst>
              <a:ext uri="{FF2B5EF4-FFF2-40B4-BE49-F238E27FC236}">
                <a16:creationId xmlns:a16="http://schemas.microsoft.com/office/drawing/2014/main" id="{3E4B56D5-F8D5-403B-B056-9F6F5E8D5BCE}"/>
              </a:ext>
            </a:extLst>
          </p:cNvPr>
          <p:cNvSpPr/>
          <p:nvPr/>
        </p:nvSpPr>
        <p:spPr>
          <a:xfrm>
            <a:off x="5609390" y="26578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Elipse 24">
            <a:extLst>
              <a:ext uri="{FF2B5EF4-FFF2-40B4-BE49-F238E27FC236}">
                <a16:creationId xmlns:a16="http://schemas.microsoft.com/office/drawing/2014/main" id="{C59E9245-239E-4228-AB87-DDCB3274F3B8}"/>
              </a:ext>
            </a:extLst>
          </p:cNvPr>
          <p:cNvSpPr/>
          <p:nvPr/>
        </p:nvSpPr>
        <p:spPr>
          <a:xfrm>
            <a:off x="5611495" y="275281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6" name="Elipse 25">
            <a:extLst>
              <a:ext uri="{FF2B5EF4-FFF2-40B4-BE49-F238E27FC236}">
                <a16:creationId xmlns:a16="http://schemas.microsoft.com/office/drawing/2014/main" id="{E3938838-2C85-4BD3-AEB0-2F6A7E380EB0}"/>
              </a:ext>
            </a:extLst>
          </p:cNvPr>
          <p:cNvSpPr/>
          <p:nvPr/>
        </p:nvSpPr>
        <p:spPr>
          <a:xfrm>
            <a:off x="6340636"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Elipse 26">
            <a:extLst>
              <a:ext uri="{FF2B5EF4-FFF2-40B4-BE49-F238E27FC236}">
                <a16:creationId xmlns:a16="http://schemas.microsoft.com/office/drawing/2014/main" id="{DBD018C4-6B55-437A-85AC-8C79597FC313}"/>
              </a:ext>
            </a:extLst>
          </p:cNvPr>
          <p:cNvSpPr/>
          <p:nvPr/>
        </p:nvSpPr>
        <p:spPr>
          <a:xfrm>
            <a:off x="5533537"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8" name="Elipse 27">
            <a:extLst>
              <a:ext uri="{FF2B5EF4-FFF2-40B4-BE49-F238E27FC236}">
                <a16:creationId xmlns:a16="http://schemas.microsoft.com/office/drawing/2014/main" id="{9C6F9883-7A00-4416-AB3F-21A8AE4A6E0C}"/>
              </a:ext>
            </a:extLst>
          </p:cNvPr>
          <p:cNvSpPr/>
          <p:nvPr/>
        </p:nvSpPr>
        <p:spPr>
          <a:xfrm>
            <a:off x="5596996" y="307634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9" name="Elipse 28">
            <a:extLst>
              <a:ext uri="{FF2B5EF4-FFF2-40B4-BE49-F238E27FC236}">
                <a16:creationId xmlns:a16="http://schemas.microsoft.com/office/drawing/2014/main" id="{8C8CEACD-7DE5-4964-AAFE-3B64B42B0377}"/>
              </a:ext>
            </a:extLst>
          </p:cNvPr>
          <p:cNvSpPr/>
          <p:nvPr/>
        </p:nvSpPr>
        <p:spPr>
          <a:xfrm>
            <a:off x="5599101" y="317135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 name="Elipse 29">
            <a:extLst>
              <a:ext uri="{FF2B5EF4-FFF2-40B4-BE49-F238E27FC236}">
                <a16:creationId xmlns:a16="http://schemas.microsoft.com/office/drawing/2014/main" id="{38ABF398-240C-4E71-9AA8-EF9447447877}"/>
              </a:ext>
            </a:extLst>
          </p:cNvPr>
          <p:cNvSpPr/>
          <p:nvPr/>
        </p:nvSpPr>
        <p:spPr>
          <a:xfrm>
            <a:off x="6340636"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1" name="Elipse 30">
            <a:extLst>
              <a:ext uri="{FF2B5EF4-FFF2-40B4-BE49-F238E27FC236}">
                <a16:creationId xmlns:a16="http://schemas.microsoft.com/office/drawing/2014/main" id="{A40666B5-5E95-4489-BFDC-6AC5D52505EB}"/>
              </a:ext>
            </a:extLst>
          </p:cNvPr>
          <p:cNvSpPr/>
          <p:nvPr/>
        </p:nvSpPr>
        <p:spPr>
          <a:xfrm>
            <a:off x="5533537"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2" name="Elipse 31">
            <a:extLst>
              <a:ext uri="{FF2B5EF4-FFF2-40B4-BE49-F238E27FC236}">
                <a16:creationId xmlns:a16="http://schemas.microsoft.com/office/drawing/2014/main" id="{C895EE77-74E3-49A1-85DD-57AE9CD0456D}"/>
              </a:ext>
            </a:extLst>
          </p:cNvPr>
          <p:cNvSpPr/>
          <p:nvPr/>
        </p:nvSpPr>
        <p:spPr>
          <a:xfrm>
            <a:off x="5596996" y="223954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3" name="Elipse 32">
            <a:extLst>
              <a:ext uri="{FF2B5EF4-FFF2-40B4-BE49-F238E27FC236}">
                <a16:creationId xmlns:a16="http://schemas.microsoft.com/office/drawing/2014/main" id="{9AB6DB5F-590D-4B2E-94B3-527ED5FF4140}"/>
              </a:ext>
            </a:extLst>
          </p:cNvPr>
          <p:cNvSpPr/>
          <p:nvPr/>
        </p:nvSpPr>
        <p:spPr>
          <a:xfrm>
            <a:off x="5599101" y="233455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4" name="Elipse 33">
            <a:extLst>
              <a:ext uri="{FF2B5EF4-FFF2-40B4-BE49-F238E27FC236}">
                <a16:creationId xmlns:a16="http://schemas.microsoft.com/office/drawing/2014/main" id="{16784413-6C2C-404E-AE59-6DEAC1AB4EF9}"/>
              </a:ext>
            </a:extLst>
          </p:cNvPr>
          <p:cNvSpPr/>
          <p:nvPr/>
        </p:nvSpPr>
        <p:spPr>
          <a:xfrm>
            <a:off x="6353030"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5" name="Elipse 34">
            <a:extLst>
              <a:ext uri="{FF2B5EF4-FFF2-40B4-BE49-F238E27FC236}">
                <a16:creationId xmlns:a16="http://schemas.microsoft.com/office/drawing/2014/main" id="{5F33595E-B674-4C34-A578-96E90F3E190B}"/>
              </a:ext>
            </a:extLst>
          </p:cNvPr>
          <p:cNvSpPr/>
          <p:nvPr/>
        </p:nvSpPr>
        <p:spPr>
          <a:xfrm>
            <a:off x="5545931"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6" name="Elipse 35">
            <a:extLst>
              <a:ext uri="{FF2B5EF4-FFF2-40B4-BE49-F238E27FC236}">
                <a16:creationId xmlns:a16="http://schemas.microsoft.com/office/drawing/2014/main" id="{FD15C645-1D44-42F2-A13A-66DC0910FEE6}"/>
              </a:ext>
            </a:extLst>
          </p:cNvPr>
          <p:cNvSpPr/>
          <p:nvPr/>
        </p:nvSpPr>
        <p:spPr>
          <a:xfrm>
            <a:off x="5609390" y="391564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7" name="Elipse 36">
            <a:extLst>
              <a:ext uri="{FF2B5EF4-FFF2-40B4-BE49-F238E27FC236}">
                <a16:creationId xmlns:a16="http://schemas.microsoft.com/office/drawing/2014/main" id="{C9556597-5230-4E82-89F0-B9AE3F3AA545}"/>
              </a:ext>
            </a:extLst>
          </p:cNvPr>
          <p:cNvSpPr/>
          <p:nvPr/>
        </p:nvSpPr>
        <p:spPr>
          <a:xfrm>
            <a:off x="5611495" y="401065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8" name="Elipse 37">
            <a:extLst>
              <a:ext uri="{FF2B5EF4-FFF2-40B4-BE49-F238E27FC236}">
                <a16:creationId xmlns:a16="http://schemas.microsoft.com/office/drawing/2014/main" id="{4BBC58E1-4109-40C1-9F0C-137389BC9D12}"/>
              </a:ext>
            </a:extLst>
          </p:cNvPr>
          <p:cNvSpPr/>
          <p:nvPr/>
        </p:nvSpPr>
        <p:spPr>
          <a:xfrm>
            <a:off x="6340636"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9" name="Elipse 38">
            <a:extLst>
              <a:ext uri="{FF2B5EF4-FFF2-40B4-BE49-F238E27FC236}">
                <a16:creationId xmlns:a16="http://schemas.microsoft.com/office/drawing/2014/main" id="{81B1710E-9C5C-4241-8188-CD01392F4D7A}"/>
              </a:ext>
            </a:extLst>
          </p:cNvPr>
          <p:cNvSpPr/>
          <p:nvPr/>
        </p:nvSpPr>
        <p:spPr>
          <a:xfrm>
            <a:off x="5533537"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0" name="Elipse 39">
            <a:extLst>
              <a:ext uri="{FF2B5EF4-FFF2-40B4-BE49-F238E27FC236}">
                <a16:creationId xmlns:a16="http://schemas.microsoft.com/office/drawing/2014/main" id="{76E9D495-ED3E-43F1-A271-43EBAD7FC5DE}"/>
              </a:ext>
            </a:extLst>
          </p:cNvPr>
          <p:cNvSpPr/>
          <p:nvPr/>
        </p:nvSpPr>
        <p:spPr>
          <a:xfrm>
            <a:off x="5596996" y="433418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1" name="Elipse 40">
            <a:extLst>
              <a:ext uri="{FF2B5EF4-FFF2-40B4-BE49-F238E27FC236}">
                <a16:creationId xmlns:a16="http://schemas.microsoft.com/office/drawing/2014/main" id="{4AE795C5-BFC8-4F61-999E-A810B27D5602}"/>
              </a:ext>
            </a:extLst>
          </p:cNvPr>
          <p:cNvSpPr/>
          <p:nvPr/>
        </p:nvSpPr>
        <p:spPr>
          <a:xfrm>
            <a:off x="5599101" y="44291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2" name="Elipse 41">
            <a:extLst>
              <a:ext uri="{FF2B5EF4-FFF2-40B4-BE49-F238E27FC236}">
                <a16:creationId xmlns:a16="http://schemas.microsoft.com/office/drawing/2014/main" id="{4D38D117-FCC9-4D19-820D-97DDE5CCFD34}"/>
              </a:ext>
            </a:extLst>
          </p:cNvPr>
          <p:cNvSpPr/>
          <p:nvPr/>
        </p:nvSpPr>
        <p:spPr>
          <a:xfrm>
            <a:off x="6340636"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3" name="Elipse 42">
            <a:extLst>
              <a:ext uri="{FF2B5EF4-FFF2-40B4-BE49-F238E27FC236}">
                <a16:creationId xmlns:a16="http://schemas.microsoft.com/office/drawing/2014/main" id="{0173FF78-67E5-4C0F-B18D-4CEF42C462F3}"/>
              </a:ext>
            </a:extLst>
          </p:cNvPr>
          <p:cNvSpPr/>
          <p:nvPr/>
        </p:nvSpPr>
        <p:spPr>
          <a:xfrm>
            <a:off x="5533537"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4" name="Elipse 43">
            <a:extLst>
              <a:ext uri="{FF2B5EF4-FFF2-40B4-BE49-F238E27FC236}">
                <a16:creationId xmlns:a16="http://schemas.microsoft.com/office/drawing/2014/main" id="{9646DEF9-0F0A-4729-88EF-4F7F23705686}"/>
              </a:ext>
            </a:extLst>
          </p:cNvPr>
          <p:cNvSpPr/>
          <p:nvPr/>
        </p:nvSpPr>
        <p:spPr>
          <a:xfrm>
            <a:off x="5596996" y="349738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5" name="Elipse 44">
            <a:extLst>
              <a:ext uri="{FF2B5EF4-FFF2-40B4-BE49-F238E27FC236}">
                <a16:creationId xmlns:a16="http://schemas.microsoft.com/office/drawing/2014/main" id="{19065AA7-9AF8-480A-94EF-3AE37565A6D9}"/>
              </a:ext>
            </a:extLst>
          </p:cNvPr>
          <p:cNvSpPr/>
          <p:nvPr/>
        </p:nvSpPr>
        <p:spPr>
          <a:xfrm>
            <a:off x="5599101" y="35923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6" name="Elipse 45">
            <a:extLst>
              <a:ext uri="{FF2B5EF4-FFF2-40B4-BE49-F238E27FC236}">
                <a16:creationId xmlns:a16="http://schemas.microsoft.com/office/drawing/2014/main" id="{C51DE378-A127-407B-9C11-B18535920C29}"/>
              </a:ext>
            </a:extLst>
          </p:cNvPr>
          <p:cNvSpPr/>
          <p:nvPr/>
        </p:nvSpPr>
        <p:spPr>
          <a:xfrm>
            <a:off x="6353030"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7" name="Elipse 46">
            <a:extLst>
              <a:ext uri="{FF2B5EF4-FFF2-40B4-BE49-F238E27FC236}">
                <a16:creationId xmlns:a16="http://schemas.microsoft.com/office/drawing/2014/main" id="{0D137819-F9CF-49E1-8A44-F5AA35C5D346}"/>
              </a:ext>
            </a:extLst>
          </p:cNvPr>
          <p:cNvSpPr/>
          <p:nvPr/>
        </p:nvSpPr>
        <p:spPr>
          <a:xfrm>
            <a:off x="5545931"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8" name="Elipse 47">
            <a:extLst>
              <a:ext uri="{FF2B5EF4-FFF2-40B4-BE49-F238E27FC236}">
                <a16:creationId xmlns:a16="http://schemas.microsoft.com/office/drawing/2014/main" id="{A552827D-6FF1-4081-AFA3-F1EDCF9D97BD}"/>
              </a:ext>
            </a:extLst>
          </p:cNvPr>
          <p:cNvSpPr/>
          <p:nvPr/>
        </p:nvSpPr>
        <p:spPr>
          <a:xfrm>
            <a:off x="5609390" y="515394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9" name="Elipse 48">
            <a:extLst>
              <a:ext uri="{FF2B5EF4-FFF2-40B4-BE49-F238E27FC236}">
                <a16:creationId xmlns:a16="http://schemas.microsoft.com/office/drawing/2014/main" id="{12B6965C-CC6D-46D4-A05D-66F8FD369014}"/>
              </a:ext>
            </a:extLst>
          </p:cNvPr>
          <p:cNvSpPr/>
          <p:nvPr/>
        </p:nvSpPr>
        <p:spPr>
          <a:xfrm>
            <a:off x="5611495" y="524896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0" name="Elipse 49">
            <a:extLst>
              <a:ext uri="{FF2B5EF4-FFF2-40B4-BE49-F238E27FC236}">
                <a16:creationId xmlns:a16="http://schemas.microsoft.com/office/drawing/2014/main" id="{77FCEE05-B523-4DA7-AF8E-BBADE42CD828}"/>
              </a:ext>
            </a:extLst>
          </p:cNvPr>
          <p:cNvSpPr/>
          <p:nvPr/>
        </p:nvSpPr>
        <p:spPr>
          <a:xfrm>
            <a:off x="6340636"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1" name="Elipse 50">
            <a:extLst>
              <a:ext uri="{FF2B5EF4-FFF2-40B4-BE49-F238E27FC236}">
                <a16:creationId xmlns:a16="http://schemas.microsoft.com/office/drawing/2014/main" id="{6DEB119A-6A75-4823-828E-878D998CBC3E}"/>
              </a:ext>
            </a:extLst>
          </p:cNvPr>
          <p:cNvSpPr/>
          <p:nvPr/>
        </p:nvSpPr>
        <p:spPr>
          <a:xfrm>
            <a:off x="5533537"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2" name="Elipse 51">
            <a:extLst>
              <a:ext uri="{FF2B5EF4-FFF2-40B4-BE49-F238E27FC236}">
                <a16:creationId xmlns:a16="http://schemas.microsoft.com/office/drawing/2014/main" id="{81F7D5DB-E42C-453F-9291-CA489F8C0444}"/>
              </a:ext>
            </a:extLst>
          </p:cNvPr>
          <p:cNvSpPr/>
          <p:nvPr/>
        </p:nvSpPr>
        <p:spPr>
          <a:xfrm>
            <a:off x="5596996" y="557248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3" name="Elipse 52">
            <a:extLst>
              <a:ext uri="{FF2B5EF4-FFF2-40B4-BE49-F238E27FC236}">
                <a16:creationId xmlns:a16="http://schemas.microsoft.com/office/drawing/2014/main" id="{EA9F5190-6D74-4B4E-8B70-71AA1276C7C1}"/>
              </a:ext>
            </a:extLst>
          </p:cNvPr>
          <p:cNvSpPr/>
          <p:nvPr/>
        </p:nvSpPr>
        <p:spPr>
          <a:xfrm>
            <a:off x="5599101" y="566750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4" name="Elipse 53">
            <a:extLst>
              <a:ext uri="{FF2B5EF4-FFF2-40B4-BE49-F238E27FC236}">
                <a16:creationId xmlns:a16="http://schemas.microsoft.com/office/drawing/2014/main" id="{D9A9CDA2-2B88-41C3-BF24-5BE525C972C2}"/>
              </a:ext>
            </a:extLst>
          </p:cNvPr>
          <p:cNvSpPr/>
          <p:nvPr/>
        </p:nvSpPr>
        <p:spPr>
          <a:xfrm>
            <a:off x="6340636"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5" name="Elipse 54">
            <a:extLst>
              <a:ext uri="{FF2B5EF4-FFF2-40B4-BE49-F238E27FC236}">
                <a16:creationId xmlns:a16="http://schemas.microsoft.com/office/drawing/2014/main" id="{57098C8F-E693-420A-92AA-6B214390A473}"/>
              </a:ext>
            </a:extLst>
          </p:cNvPr>
          <p:cNvSpPr/>
          <p:nvPr/>
        </p:nvSpPr>
        <p:spPr>
          <a:xfrm>
            <a:off x="5533537"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6" name="Elipse 55">
            <a:extLst>
              <a:ext uri="{FF2B5EF4-FFF2-40B4-BE49-F238E27FC236}">
                <a16:creationId xmlns:a16="http://schemas.microsoft.com/office/drawing/2014/main" id="{4EA51212-7595-42E8-A5E6-C8DE3B090D89}"/>
              </a:ext>
            </a:extLst>
          </p:cNvPr>
          <p:cNvSpPr/>
          <p:nvPr/>
        </p:nvSpPr>
        <p:spPr>
          <a:xfrm>
            <a:off x="5596996" y="473568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7" name="Elipse 56">
            <a:extLst>
              <a:ext uri="{FF2B5EF4-FFF2-40B4-BE49-F238E27FC236}">
                <a16:creationId xmlns:a16="http://schemas.microsoft.com/office/drawing/2014/main" id="{9270998F-20C6-4136-A048-F10E234C008F}"/>
              </a:ext>
            </a:extLst>
          </p:cNvPr>
          <p:cNvSpPr/>
          <p:nvPr/>
        </p:nvSpPr>
        <p:spPr>
          <a:xfrm>
            <a:off x="5599101" y="48307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8" name="Elipse 57">
            <a:extLst>
              <a:ext uri="{FF2B5EF4-FFF2-40B4-BE49-F238E27FC236}">
                <a16:creationId xmlns:a16="http://schemas.microsoft.com/office/drawing/2014/main" id="{0A3EC877-026D-4E68-BE50-B2CB68F6F3BC}"/>
              </a:ext>
            </a:extLst>
          </p:cNvPr>
          <p:cNvSpPr/>
          <p:nvPr/>
        </p:nvSpPr>
        <p:spPr>
          <a:xfrm>
            <a:off x="6340636"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9" name="Elipse 58">
            <a:extLst>
              <a:ext uri="{FF2B5EF4-FFF2-40B4-BE49-F238E27FC236}">
                <a16:creationId xmlns:a16="http://schemas.microsoft.com/office/drawing/2014/main" id="{A8F074CD-7186-416C-8C53-2740521BF644}"/>
              </a:ext>
            </a:extLst>
          </p:cNvPr>
          <p:cNvSpPr/>
          <p:nvPr/>
        </p:nvSpPr>
        <p:spPr>
          <a:xfrm>
            <a:off x="5533537"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0" name="Elipse 59">
            <a:extLst>
              <a:ext uri="{FF2B5EF4-FFF2-40B4-BE49-F238E27FC236}">
                <a16:creationId xmlns:a16="http://schemas.microsoft.com/office/drawing/2014/main" id="{CB0DE001-59A0-453E-8D77-748DBACB6991}"/>
              </a:ext>
            </a:extLst>
          </p:cNvPr>
          <p:cNvSpPr/>
          <p:nvPr/>
        </p:nvSpPr>
        <p:spPr>
          <a:xfrm>
            <a:off x="5596996" y="6303946"/>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Elipse 60">
            <a:extLst>
              <a:ext uri="{FF2B5EF4-FFF2-40B4-BE49-F238E27FC236}">
                <a16:creationId xmlns:a16="http://schemas.microsoft.com/office/drawing/2014/main" id="{CE29562F-B48E-458F-82A2-F7EE0A8B4FE9}"/>
              </a:ext>
            </a:extLst>
          </p:cNvPr>
          <p:cNvSpPr/>
          <p:nvPr/>
        </p:nvSpPr>
        <p:spPr>
          <a:xfrm>
            <a:off x="5599101" y="6398961"/>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6" name="Elipse 65">
            <a:extLst>
              <a:ext uri="{FF2B5EF4-FFF2-40B4-BE49-F238E27FC236}">
                <a16:creationId xmlns:a16="http://schemas.microsoft.com/office/drawing/2014/main" id="{28D116B1-F9F5-4D99-9501-4C5B65DA0FB6}"/>
              </a:ext>
            </a:extLst>
          </p:cNvPr>
          <p:cNvSpPr/>
          <p:nvPr/>
        </p:nvSpPr>
        <p:spPr>
          <a:xfrm>
            <a:off x="6353030"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7" name="Elipse 66">
            <a:extLst>
              <a:ext uri="{FF2B5EF4-FFF2-40B4-BE49-F238E27FC236}">
                <a16:creationId xmlns:a16="http://schemas.microsoft.com/office/drawing/2014/main" id="{9DED4B5E-43AC-48FC-9AB9-52D5AE5F4E5F}"/>
              </a:ext>
            </a:extLst>
          </p:cNvPr>
          <p:cNvSpPr/>
          <p:nvPr/>
        </p:nvSpPr>
        <p:spPr>
          <a:xfrm>
            <a:off x="5545931"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8" name="Elipse 67">
            <a:extLst>
              <a:ext uri="{FF2B5EF4-FFF2-40B4-BE49-F238E27FC236}">
                <a16:creationId xmlns:a16="http://schemas.microsoft.com/office/drawing/2014/main" id="{DC6E54D9-203A-454E-A142-F6E5128C83A3}"/>
              </a:ext>
            </a:extLst>
          </p:cNvPr>
          <p:cNvSpPr/>
          <p:nvPr/>
        </p:nvSpPr>
        <p:spPr>
          <a:xfrm>
            <a:off x="5609390" y="59708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9" name="Elipse 68">
            <a:extLst>
              <a:ext uri="{FF2B5EF4-FFF2-40B4-BE49-F238E27FC236}">
                <a16:creationId xmlns:a16="http://schemas.microsoft.com/office/drawing/2014/main" id="{7DE3B66D-63B6-4D72-BB17-22D9A3457C54}"/>
              </a:ext>
            </a:extLst>
          </p:cNvPr>
          <p:cNvSpPr/>
          <p:nvPr/>
        </p:nvSpPr>
        <p:spPr>
          <a:xfrm>
            <a:off x="5611495" y="606591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0" name="CuadroTexto 69">
            <a:extLst>
              <a:ext uri="{FF2B5EF4-FFF2-40B4-BE49-F238E27FC236}">
                <a16:creationId xmlns:a16="http://schemas.microsoft.com/office/drawing/2014/main" id="{9297FFDD-F2DA-4660-88A7-CEC127706A0F}"/>
              </a:ext>
            </a:extLst>
          </p:cNvPr>
          <p:cNvSpPr txBox="1"/>
          <p:nvPr/>
        </p:nvSpPr>
        <p:spPr>
          <a:xfrm>
            <a:off x="573718" y="919210"/>
            <a:ext cx="4903075" cy="2554545"/>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Aun y cuando sí existen extractos a manera de resúmenes de algunos de sus sermones o de los de sus discípulos, estos solamente nos arrojarían un pequeñísimo haz de luz muy limitado de lo que sería realmente escucharlos.</a:t>
            </a:r>
          </a:p>
        </p:txBody>
      </p:sp>
      <p:sp>
        <p:nvSpPr>
          <p:cNvPr id="72" name="CuadroTexto 71">
            <a:extLst>
              <a:ext uri="{FF2B5EF4-FFF2-40B4-BE49-F238E27FC236}">
                <a16:creationId xmlns:a16="http://schemas.microsoft.com/office/drawing/2014/main" id="{FFC8DF30-4CE3-4F38-8DD5-BD4C7A619EA4}"/>
              </a:ext>
            </a:extLst>
          </p:cNvPr>
          <p:cNvSpPr txBox="1"/>
          <p:nvPr/>
        </p:nvSpPr>
        <p:spPr>
          <a:xfrm>
            <a:off x="657525" y="3557640"/>
            <a:ext cx="4903075" cy="1938992"/>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En lugar de ser estrictamente una epístola, Hebreos es más un sermón extendido que hace repetidas referencias a las Escrituras y a las prácticas de Israel.</a:t>
            </a:r>
          </a:p>
        </p:txBody>
      </p:sp>
      <p:sp>
        <p:nvSpPr>
          <p:cNvPr id="73" name="CuadroTexto 72">
            <a:extLst>
              <a:ext uri="{FF2B5EF4-FFF2-40B4-BE49-F238E27FC236}">
                <a16:creationId xmlns:a16="http://schemas.microsoft.com/office/drawing/2014/main" id="{97E1452E-EC0D-4E38-98DF-38EC312AB199}"/>
              </a:ext>
            </a:extLst>
          </p:cNvPr>
          <p:cNvSpPr txBox="1"/>
          <p:nvPr/>
        </p:nvSpPr>
        <p:spPr>
          <a:xfrm>
            <a:off x="657525" y="5523647"/>
            <a:ext cx="4903075" cy="1015663"/>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Un precioso recorrido por lo que su mismo autor, el apóstol Pablo, llamó “palabra de exhortación”.</a:t>
            </a:r>
          </a:p>
        </p:txBody>
      </p:sp>
      <p:pic>
        <p:nvPicPr>
          <p:cNvPr id="75" name="Imagen 74">
            <a:extLst>
              <a:ext uri="{FF2B5EF4-FFF2-40B4-BE49-F238E27FC236}">
                <a16:creationId xmlns:a16="http://schemas.microsoft.com/office/drawing/2014/main" id="{97562DB6-6C83-4798-A284-E21BA32D7277}"/>
              </a:ext>
            </a:extLst>
          </p:cNvPr>
          <p:cNvPicPr>
            <a:picLocks noChangeAspect="1"/>
          </p:cNvPicPr>
          <p:nvPr/>
        </p:nvPicPr>
        <p:blipFill>
          <a:blip r:embed="rId3"/>
          <a:stretch>
            <a:fillRect/>
          </a:stretch>
        </p:blipFill>
        <p:spPr>
          <a:xfrm>
            <a:off x="7014483" y="951344"/>
            <a:ext cx="3817760" cy="2641053"/>
          </a:xfrm>
          <a:prstGeom prst="rect">
            <a:avLst/>
          </a:prstGeom>
          <a:ln>
            <a:noFill/>
          </a:ln>
          <a:effectLst>
            <a:softEdge rad="112500"/>
          </a:effectLst>
        </p:spPr>
      </p:pic>
      <p:pic>
        <p:nvPicPr>
          <p:cNvPr id="77" name="Imagen 76">
            <a:extLst>
              <a:ext uri="{FF2B5EF4-FFF2-40B4-BE49-F238E27FC236}">
                <a16:creationId xmlns:a16="http://schemas.microsoft.com/office/drawing/2014/main" id="{A5B0AF7A-A034-476F-B8E0-30F557D5BC25}"/>
              </a:ext>
            </a:extLst>
          </p:cNvPr>
          <p:cNvPicPr>
            <a:picLocks noChangeAspect="1"/>
          </p:cNvPicPr>
          <p:nvPr/>
        </p:nvPicPr>
        <p:blipFill>
          <a:blip r:embed="rId4"/>
          <a:stretch>
            <a:fillRect/>
          </a:stretch>
        </p:blipFill>
        <p:spPr>
          <a:xfrm>
            <a:off x="7014483" y="3833418"/>
            <a:ext cx="3817760" cy="2641053"/>
          </a:xfrm>
          <a:prstGeom prst="rect">
            <a:avLst/>
          </a:prstGeom>
          <a:ln>
            <a:noFill/>
          </a:ln>
          <a:effectLst>
            <a:softEdge rad="112500"/>
          </a:effectLst>
        </p:spPr>
      </p:pic>
      <p:sp>
        <p:nvSpPr>
          <p:cNvPr id="79" name="Rectángulo: esquinas redondeadas 78">
            <a:extLst>
              <a:ext uri="{FF2B5EF4-FFF2-40B4-BE49-F238E27FC236}">
                <a16:creationId xmlns:a16="http://schemas.microsoft.com/office/drawing/2014/main" id="{42B689DE-D8EF-48D2-A289-B2728B9AC377}"/>
              </a:ext>
            </a:extLst>
          </p:cNvPr>
          <p:cNvSpPr/>
          <p:nvPr/>
        </p:nvSpPr>
        <p:spPr>
          <a:xfrm>
            <a:off x="10832243" y="1077954"/>
            <a:ext cx="1282975" cy="5369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SÁBADO</a:t>
            </a:r>
          </a:p>
        </p:txBody>
      </p:sp>
    </p:spTree>
    <p:extLst>
      <p:ext uri="{BB962C8B-B14F-4D97-AF65-F5344CB8AC3E}">
        <p14:creationId xmlns:p14="http://schemas.microsoft.com/office/powerpoint/2010/main" val="995331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4" descr="ᐈ Turqueza fondo de stock, imágenes fondo turquesa | descargar en  Depositphotos®">
            <a:extLst>
              <a:ext uri="{FF2B5EF4-FFF2-40B4-BE49-F238E27FC236}">
                <a16:creationId xmlns:a16="http://schemas.microsoft.com/office/drawing/2014/main" id="{4C9488A4-95A1-4044-B336-E7BE089FDE55}"/>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18" t="29079" b="14681"/>
          <a:stretch/>
        </p:blipFill>
        <p:spPr bwMode="auto">
          <a:xfrm>
            <a:off x="0" y="1282"/>
            <a:ext cx="1219200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92479B2E-C366-4BCF-8FAC-F07FDD712BC7}"/>
              </a:ext>
            </a:extLst>
          </p:cNvPr>
          <p:cNvSpPr/>
          <p:nvPr/>
        </p:nvSpPr>
        <p:spPr>
          <a:xfrm>
            <a:off x="341194" y="750627"/>
            <a:ext cx="5581934"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Rectángulo: esquinas redondeadas 4">
            <a:extLst>
              <a:ext uri="{FF2B5EF4-FFF2-40B4-BE49-F238E27FC236}">
                <a16:creationId xmlns:a16="http://schemas.microsoft.com/office/drawing/2014/main" id="{B3F5FCA0-FF38-4268-9112-F58A982D7EF8}"/>
              </a:ext>
            </a:extLst>
          </p:cNvPr>
          <p:cNvSpPr/>
          <p:nvPr/>
        </p:nvSpPr>
        <p:spPr>
          <a:xfrm>
            <a:off x="6268874" y="750627"/>
            <a:ext cx="5581932"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3" name="Rectángulo: esquinas redondeadas 82">
            <a:extLst>
              <a:ext uri="{FF2B5EF4-FFF2-40B4-BE49-F238E27FC236}">
                <a16:creationId xmlns:a16="http://schemas.microsoft.com/office/drawing/2014/main" id="{77A13849-C835-40B3-91A0-811087BC38A0}"/>
              </a:ext>
            </a:extLst>
          </p:cNvPr>
          <p:cNvSpPr/>
          <p:nvPr/>
        </p:nvSpPr>
        <p:spPr>
          <a:xfrm>
            <a:off x="10832243" y="1077954"/>
            <a:ext cx="1282975" cy="5369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SÁBADO</a:t>
            </a:r>
          </a:p>
        </p:txBody>
      </p:sp>
      <p:sp>
        <p:nvSpPr>
          <p:cNvPr id="74" name="Rectángulo: esquinas redondeadas 73">
            <a:extLst>
              <a:ext uri="{FF2B5EF4-FFF2-40B4-BE49-F238E27FC236}">
                <a16:creationId xmlns:a16="http://schemas.microsoft.com/office/drawing/2014/main" id="{F3EB208B-861A-4021-86EE-0A27DC854DFE}"/>
              </a:ext>
            </a:extLst>
          </p:cNvPr>
          <p:cNvSpPr/>
          <p:nvPr/>
        </p:nvSpPr>
        <p:spPr>
          <a:xfrm>
            <a:off x="10856163" y="2458339"/>
            <a:ext cx="1282975" cy="5369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LUNES</a:t>
            </a:r>
          </a:p>
        </p:txBody>
      </p:sp>
      <p:sp>
        <p:nvSpPr>
          <p:cNvPr id="76" name="Rectángulo: esquinas redondeadas 75">
            <a:extLst>
              <a:ext uri="{FF2B5EF4-FFF2-40B4-BE49-F238E27FC236}">
                <a16:creationId xmlns:a16="http://schemas.microsoft.com/office/drawing/2014/main" id="{C45DC208-DFE9-4CB1-A287-ED12B578A732}"/>
              </a:ext>
            </a:extLst>
          </p:cNvPr>
          <p:cNvSpPr/>
          <p:nvPr/>
        </p:nvSpPr>
        <p:spPr>
          <a:xfrm>
            <a:off x="10856163" y="3153094"/>
            <a:ext cx="1282975" cy="5369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MARTES</a:t>
            </a:r>
          </a:p>
        </p:txBody>
      </p:sp>
      <p:sp>
        <p:nvSpPr>
          <p:cNvPr id="79" name="Rectángulo: esquinas redondeadas 78">
            <a:extLst>
              <a:ext uri="{FF2B5EF4-FFF2-40B4-BE49-F238E27FC236}">
                <a16:creationId xmlns:a16="http://schemas.microsoft.com/office/drawing/2014/main" id="{6B7F8DA6-AFEC-4974-B2FD-F4934A5A3784}"/>
              </a:ext>
            </a:extLst>
          </p:cNvPr>
          <p:cNvSpPr/>
          <p:nvPr/>
        </p:nvSpPr>
        <p:spPr>
          <a:xfrm>
            <a:off x="10856163" y="3848826"/>
            <a:ext cx="1282975" cy="5369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000" dirty="0">
                <a:latin typeface="Bahnschrift SemiLight Condensed" panose="020B0502040204020203" pitchFamily="34" charset="0"/>
              </a:rPr>
              <a:t>MIÉRCOLES</a:t>
            </a:r>
          </a:p>
        </p:txBody>
      </p:sp>
      <p:sp>
        <p:nvSpPr>
          <p:cNvPr id="80" name="Rectángulo: esquinas redondeadas 79">
            <a:extLst>
              <a:ext uri="{FF2B5EF4-FFF2-40B4-BE49-F238E27FC236}">
                <a16:creationId xmlns:a16="http://schemas.microsoft.com/office/drawing/2014/main" id="{685444F3-2F48-43C8-852A-0172AD52BB35}"/>
              </a:ext>
            </a:extLst>
          </p:cNvPr>
          <p:cNvSpPr/>
          <p:nvPr/>
        </p:nvSpPr>
        <p:spPr>
          <a:xfrm>
            <a:off x="10856163" y="4543581"/>
            <a:ext cx="1282975" cy="536900"/>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JUEVES</a:t>
            </a:r>
          </a:p>
        </p:txBody>
      </p:sp>
      <p:sp>
        <p:nvSpPr>
          <p:cNvPr id="81" name="Rectángulo: esquinas redondeadas 80">
            <a:extLst>
              <a:ext uri="{FF2B5EF4-FFF2-40B4-BE49-F238E27FC236}">
                <a16:creationId xmlns:a16="http://schemas.microsoft.com/office/drawing/2014/main" id="{07F6840D-76CB-4D92-A63F-2D40D738A881}"/>
              </a:ext>
            </a:extLst>
          </p:cNvPr>
          <p:cNvSpPr/>
          <p:nvPr/>
        </p:nvSpPr>
        <p:spPr>
          <a:xfrm>
            <a:off x="10880083" y="5229211"/>
            <a:ext cx="1282975" cy="5369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R" sz="2400" b="1" dirty="0">
                <a:latin typeface="Bahnschrift SemiLight Condensed" panose="020B0502040204020203" pitchFamily="34" charset="0"/>
              </a:rPr>
              <a:t>VIERNES</a:t>
            </a:r>
          </a:p>
        </p:txBody>
      </p:sp>
      <p:sp>
        <p:nvSpPr>
          <p:cNvPr id="6" name="Rectángulo: esquinas redondeadas 5">
            <a:extLst>
              <a:ext uri="{FF2B5EF4-FFF2-40B4-BE49-F238E27FC236}">
                <a16:creationId xmlns:a16="http://schemas.microsoft.com/office/drawing/2014/main" id="{4651428C-4089-496E-A26D-B7150B5EA6D2}"/>
              </a:ext>
            </a:extLst>
          </p:cNvPr>
          <p:cNvSpPr/>
          <p:nvPr/>
        </p:nvSpPr>
        <p:spPr>
          <a:xfrm>
            <a:off x="341194" y="68240"/>
            <a:ext cx="5581934" cy="625391"/>
          </a:xfrm>
          <a:prstGeom prst="roundRect">
            <a:avLst/>
          </a:prstGeom>
          <a:ln w="63500" cmpd="thinThick">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s-ES" sz="2800" b="1" dirty="0">
                <a:solidFill>
                  <a:schemeClr val="bg1"/>
                </a:solidFill>
                <a:latin typeface="Ink Free" panose="03080402000500000000" pitchFamily="66" charset="0"/>
              </a:rPr>
              <a:t>UN COMIENZO GLORIOSO</a:t>
            </a:r>
            <a:endParaRPr lang="es-CR" sz="2800" b="1" dirty="0">
              <a:solidFill>
                <a:schemeClr val="bg1"/>
              </a:solidFill>
              <a:latin typeface="Ink Free" panose="03080402000500000000" pitchFamily="66" charset="0"/>
            </a:endParaRPr>
          </a:p>
        </p:txBody>
      </p:sp>
      <p:sp>
        <p:nvSpPr>
          <p:cNvPr id="7" name="Rectángulo: esquinas redondeadas 6">
            <a:extLst>
              <a:ext uri="{FF2B5EF4-FFF2-40B4-BE49-F238E27FC236}">
                <a16:creationId xmlns:a16="http://schemas.microsoft.com/office/drawing/2014/main" id="{0BD5FEAB-575E-422D-AA57-5545AD16E128}"/>
              </a:ext>
            </a:extLst>
          </p:cNvPr>
          <p:cNvSpPr/>
          <p:nvPr/>
        </p:nvSpPr>
        <p:spPr>
          <a:xfrm>
            <a:off x="6268872" y="68240"/>
            <a:ext cx="5581934" cy="62779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76200" cmpd="thinThick">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CR"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HEBREOS 2:2,3 </a:t>
            </a:r>
          </a:p>
        </p:txBody>
      </p:sp>
      <p:sp>
        <p:nvSpPr>
          <p:cNvPr id="8" name="Rectángulo 7">
            <a:extLst>
              <a:ext uri="{FF2B5EF4-FFF2-40B4-BE49-F238E27FC236}">
                <a16:creationId xmlns:a16="http://schemas.microsoft.com/office/drawing/2014/main" id="{52C84266-8BC6-4CAD-93F7-9DE24132C33E}"/>
              </a:ext>
            </a:extLst>
          </p:cNvPr>
          <p:cNvSpPr/>
          <p:nvPr/>
        </p:nvSpPr>
        <p:spPr>
          <a:xfrm>
            <a:off x="600502" y="887105"/>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9" name="Rectángulo 8">
            <a:extLst>
              <a:ext uri="{FF2B5EF4-FFF2-40B4-BE49-F238E27FC236}">
                <a16:creationId xmlns:a16="http://schemas.microsoft.com/office/drawing/2014/main" id="{ADCDE98B-40FC-4E23-9F0A-79A12293E59C}"/>
              </a:ext>
            </a:extLst>
          </p:cNvPr>
          <p:cNvSpPr/>
          <p:nvPr/>
        </p:nvSpPr>
        <p:spPr>
          <a:xfrm>
            <a:off x="6337110" y="900752"/>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10" name="Elipse 9">
            <a:extLst>
              <a:ext uri="{FF2B5EF4-FFF2-40B4-BE49-F238E27FC236}">
                <a16:creationId xmlns:a16="http://schemas.microsoft.com/office/drawing/2014/main" id="{94AC3D38-D08E-4A0E-9580-48449E83E35F}"/>
              </a:ext>
            </a:extLst>
          </p:cNvPr>
          <p:cNvSpPr/>
          <p:nvPr/>
        </p:nvSpPr>
        <p:spPr>
          <a:xfrm>
            <a:off x="6353030"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ipse 10">
            <a:extLst>
              <a:ext uri="{FF2B5EF4-FFF2-40B4-BE49-F238E27FC236}">
                <a16:creationId xmlns:a16="http://schemas.microsoft.com/office/drawing/2014/main" id="{C2859CE8-78B1-4CF7-AD2A-A40E9EBC1EBE}"/>
              </a:ext>
            </a:extLst>
          </p:cNvPr>
          <p:cNvSpPr/>
          <p:nvPr/>
        </p:nvSpPr>
        <p:spPr>
          <a:xfrm>
            <a:off x="5545931"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Elipse 11">
            <a:extLst>
              <a:ext uri="{FF2B5EF4-FFF2-40B4-BE49-F238E27FC236}">
                <a16:creationId xmlns:a16="http://schemas.microsoft.com/office/drawing/2014/main" id="{8BCDCE4E-7D7A-4009-9F07-4DACC2F807FE}"/>
              </a:ext>
            </a:extLst>
          </p:cNvPr>
          <p:cNvSpPr/>
          <p:nvPr/>
        </p:nvSpPr>
        <p:spPr>
          <a:xfrm>
            <a:off x="5609390" y="14194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ipse 12">
            <a:extLst>
              <a:ext uri="{FF2B5EF4-FFF2-40B4-BE49-F238E27FC236}">
                <a16:creationId xmlns:a16="http://schemas.microsoft.com/office/drawing/2014/main" id="{654D1A91-DCEB-428F-A199-0220A2D167D9}"/>
              </a:ext>
            </a:extLst>
          </p:cNvPr>
          <p:cNvSpPr/>
          <p:nvPr/>
        </p:nvSpPr>
        <p:spPr>
          <a:xfrm>
            <a:off x="5611495" y="151451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Elipse 13">
            <a:extLst>
              <a:ext uri="{FF2B5EF4-FFF2-40B4-BE49-F238E27FC236}">
                <a16:creationId xmlns:a16="http://schemas.microsoft.com/office/drawing/2014/main" id="{EA7F4F4E-7FF0-46F7-82F0-5C106C2219F0}"/>
              </a:ext>
            </a:extLst>
          </p:cNvPr>
          <p:cNvSpPr/>
          <p:nvPr/>
        </p:nvSpPr>
        <p:spPr>
          <a:xfrm>
            <a:off x="6340636"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5" name="Elipse 14">
            <a:extLst>
              <a:ext uri="{FF2B5EF4-FFF2-40B4-BE49-F238E27FC236}">
                <a16:creationId xmlns:a16="http://schemas.microsoft.com/office/drawing/2014/main" id="{7541C5D8-8293-4A1C-A3D8-C71A2D1C4354}"/>
              </a:ext>
            </a:extLst>
          </p:cNvPr>
          <p:cNvSpPr/>
          <p:nvPr/>
        </p:nvSpPr>
        <p:spPr>
          <a:xfrm>
            <a:off x="5533537"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Elipse 15">
            <a:extLst>
              <a:ext uri="{FF2B5EF4-FFF2-40B4-BE49-F238E27FC236}">
                <a16:creationId xmlns:a16="http://schemas.microsoft.com/office/drawing/2014/main" id="{9E65EE89-F3A8-410F-9862-D3E6F772ABFC}"/>
              </a:ext>
            </a:extLst>
          </p:cNvPr>
          <p:cNvSpPr/>
          <p:nvPr/>
        </p:nvSpPr>
        <p:spPr>
          <a:xfrm>
            <a:off x="5596996" y="183803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Elipse 16">
            <a:extLst>
              <a:ext uri="{FF2B5EF4-FFF2-40B4-BE49-F238E27FC236}">
                <a16:creationId xmlns:a16="http://schemas.microsoft.com/office/drawing/2014/main" id="{426AF7FE-EC3F-4A6F-BEF3-532A6DE247CC}"/>
              </a:ext>
            </a:extLst>
          </p:cNvPr>
          <p:cNvSpPr/>
          <p:nvPr/>
        </p:nvSpPr>
        <p:spPr>
          <a:xfrm>
            <a:off x="5599101" y="193305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8" name="Elipse 17">
            <a:extLst>
              <a:ext uri="{FF2B5EF4-FFF2-40B4-BE49-F238E27FC236}">
                <a16:creationId xmlns:a16="http://schemas.microsoft.com/office/drawing/2014/main" id="{787BC652-F553-4AD0-A69F-ED4996166424}"/>
              </a:ext>
            </a:extLst>
          </p:cNvPr>
          <p:cNvSpPr/>
          <p:nvPr/>
        </p:nvSpPr>
        <p:spPr>
          <a:xfrm>
            <a:off x="6340636"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Elipse 18">
            <a:extLst>
              <a:ext uri="{FF2B5EF4-FFF2-40B4-BE49-F238E27FC236}">
                <a16:creationId xmlns:a16="http://schemas.microsoft.com/office/drawing/2014/main" id="{0EC8E9C8-98AE-4EE9-B44B-33532C06E5AB}"/>
              </a:ext>
            </a:extLst>
          </p:cNvPr>
          <p:cNvSpPr/>
          <p:nvPr/>
        </p:nvSpPr>
        <p:spPr>
          <a:xfrm>
            <a:off x="5533537"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 name="Elipse 19">
            <a:extLst>
              <a:ext uri="{FF2B5EF4-FFF2-40B4-BE49-F238E27FC236}">
                <a16:creationId xmlns:a16="http://schemas.microsoft.com/office/drawing/2014/main" id="{8E46FF32-F9BA-42BA-9EA8-C8830099FD49}"/>
              </a:ext>
            </a:extLst>
          </p:cNvPr>
          <p:cNvSpPr/>
          <p:nvPr/>
        </p:nvSpPr>
        <p:spPr>
          <a:xfrm>
            <a:off x="5596996" y="100123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1" name="Elipse 20">
            <a:extLst>
              <a:ext uri="{FF2B5EF4-FFF2-40B4-BE49-F238E27FC236}">
                <a16:creationId xmlns:a16="http://schemas.microsoft.com/office/drawing/2014/main" id="{02395174-20AB-4633-9382-53551AF675F2}"/>
              </a:ext>
            </a:extLst>
          </p:cNvPr>
          <p:cNvSpPr/>
          <p:nvPr/>
        </p:nvSpPr>
        <p:spPr>
          <a:xfrm>
            <a:off x="5599101" y="109625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2" name="Elipse 21">
            <a:extLst>
              <a:ext uri="{FF2B5EF4-FFF2-40B4-BE49-F238E27FC236}">
                <a16:creationId xmlns:a16="http://schemas.microsoft.com/office/drawing/2014/main" id="{21DBE67E-8926-4AE4-999E-566FEC6551A5}"/>
              </a:ext>
            </a:extLst>
          </p:cNvPr>
          <p:cNvSpPr/>
          <p:nvPr/>
        </p:nvSpPr>
        <p:spPr>
          <a:xfrm>
            <a:off x="6353030"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lipse 22">
            <a:extLst>
              <a:ext uri="{FF2B5EF4-FFF2-40B4-BE49-F238E27FC236}">
                <a16:creationId xmlns:a16="http://schemas.microsoft.com/office/drawing/2014/main" id="{B75C4164-D003-4308-A6B7-49418D952A0A}"/>
              </a:ext>
            </a:extLst>
          </p:cNvPr>
          <p:cNvSpPr/>
          <p:nvPr/>
        </p:nvSpPr>
        <p:spPr>
          <a:xfrm>
            <a:off x="5545931"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4" name="Elipse 23">
            <a:extLst>
              <a:ext uri="{FF2B5EF4-FFF2-40B4-BE49-F238E27FC236}">
                <a16:creationId xmlns:a16="http://schemas.microsoft.com/office/drawing/2014/main" id="{3E4B56D5-F8D5-403B-B056-9F6F5E8D5BCE}"/>
              </a:ext>
            </a:extLst>
          </p:cNvPr>
          <p:cNvSpPr/>
          <p:nvPr/>
        </p:nvSpPr>
        <p:spPr>
          <a:xfrm>
            <a:off x="5609390" y="26578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Elipse 24">
            <a:extLst>
              <a:ext uri="{FF2B5EF4-FFF2-40B4-BE49-F238E27FC236}">
                <a16:creationId xmlns:a16="http://schemas.microsoft.com/office/drawing/2014/main" id="{C59E9245-239E-4228-AB87-DDCB3274F3B8}"/>
              </a:ext>
            </a:extLst>
          </p:cNvPr>
          <p:cNvSpPr/>
          <p:nvPr/>
        </p:nvSpPr>
        <p:spPr>
          <a:xfrm>
            <a:off x="5611495" y="275281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6" name="Elipse 25">
            <a:extLst>
              <a:ext uri="{FF2B5EF4-FFF2-40B4-BE49-F238E27FC236}">
                <a16:creationId xmlns:a16="http://schemas.microsoft.com/office/drawing/2014/main" id="{E3938838-2C85-4BD3-AEB0-2F6A7E380EB0}"/>
              </a:ext>
            </a:extLst>
          </p:cNvPr>
          <p:cNvSpPr/>
          <p:nvPr/>
        </p:nvSpPr>
        <p:spPr>
          <a:xfrm>
            <a:off x="6340636"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Elipse 26">
            <a:extLst>
              <a:ext uri="{FF2B5EF4-FFF2-40B4-BE49-F238E27FC236}">
                <a16:creationId xmlns:a16="http://schemas.microsoft.com/office/drawing/2014/main" id="{DBD018C4-6B55-437A-85AC-8C79597FC313}"/>
              </a:ext>
            </a:extLst>
          </p:cNvPr>
          <p:cNvSpPr/>
          <p:nvPr/>
        </p:nvSpPr>
        <p:spPr>
          <a:xfrm>
            <a:off x="5533537"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8" name="Elipse 27">
            <a:extLst>
              <a:ext uri="{FF2B5EF4-FFF2-40B4-BE49-F238E27FC236}">
                <a16:creationId xmlns:a16="http://schemas.microsoft.com/office/drawing/2014/main" id="{9C6F9883-7A00-4416-AB3F-21A8AE4A6E0C}"/>
              </a:ext>
            </a:extLst>
          </p:cNvPr>
          <p:cNvSpPr/>
          <p:nvPr/>
        </p:nvSpPr>
        <p:spPr>
          <a:xfrm>
            <a:off x="5596996" y="307634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9" name="Elipse 28">
            <a:extLst>
              <a:ext uri="{FF2B5EF4-FFF2-40B4-BE49-F238E27FC236}">
                <a16:creationId xmlns:a16="http://schemas.microsoft.com/office/drawing/2014/main" id="{8C8CEACD-7DE5-4964-AAFE-3B64B42B0377}"/>
              </a:ext>
            </a:extLst>
          </p:cNvPr>
          <p:cNvSpPr/>
          <p:nvPr/>
        </p:nvSpPr>
        <p:spPr>
          <a:xfrm>
            <a:off x="5599101" y="317135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 name="Elipse 29">
            <a:extLst>
              <a:ext uri="{FF2B5EF4-FFF2-40B4-BE49-F238E27FC236}">
                <a16:creationId xmlns:a16="http://schemas.microsoft.com/office/drawing/2014/main" id="{38ABF398-240C-4E71-9AA8-EF9447447877}"/>
              </a:ext>
            </a:extLst>
          </p:cNvPr>
          <p:cNvSpPr/>
          <p:nvPr/>
        </p:nvSpPr>
        <p:spPr>
          <a:xfrm>
            <a:off x="6340636"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1" name="Elipse 30">
            <a:extLst>
              <a:ext uri="{FF2B5EF4-FFF2-40B4-BE49-F238E27FC236}">
                <a16:creationId xmlns:a16="http://schemas.microsoft.com/office/drawing/2014/main" id="{A40666B5-5E95-4489-BFDC-6AC5D52505EB}"/>
              </a:ext>
            </a:extLst>
          </p:cNvPr>
          <p:cNvSpPr/>
          <p:nvPr/>
        </p:nvSpPr>
        <p:spPr>
          <a:xfrm>
            <a:off x="5533537"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2" name="Elipse 31">
            <a:extLst>
              <a:ext uri="{FF2B5EF4-FFF2-40B4-BE49-F238E27FC236}">
                <a16:creationId xmlns:a16="http://schemas.microsoft.com/office/drawing/2014/main" id="{C895EE77-74E3-49A1-85DD-57AE9CD0456D}"/>
              </a:ext>
            </a:extLst>
          </p:cNvPr>
          <p:cNvSpPr/>
          <p:nvPr/>
        </p:nvSpPr>
        <p:spPr>
          <a:xfrm>
            <a:off x="5596996" y="223954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3" name="Elipse 32">
            <a:extLst>
              <a:ext uri="{FF2B5EF4-FFF2-40B4-BE49-F238E27FC236}">
                <a16:creationId xmlns:a16="http://schemas.microsoft.com/office/drawing/2014/main" id="{9AB6DB5F-590D-4B2E-94B3-527ED5FF4140}"/>
              </a:ext>
            </a:extLst>
          </p:cNvPr>
          <p:cNvSpPr/>
          <p:nvPr/>
        </p:nvSpPr>
        <p:spPr>
          <a:xfrm>
            <a:off x="5599101" y="233455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4" name="Elipse 33">
            <a:extLst>
              <a:ext uri="{FF2B5EF4-FFF2-40B4-BE49-F238E27FC236}">
                <a16:creationId xmlns:a16="http://schemas.microsoft.com/office/drawing/2014/main" id="{16784413-6C2C-404E-AE59-6DEAC1AB4EF9}"/>
              </a:ext>
            </a:extLst>
          </p:cNvPr>
          <p:cNvSpPr/>
          <p:nvPr/>
        </p:nvSpPr>
        <p:spPr>
          <a:xfrm>
            <a:off x="6353030"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5" name="Elipse 34">
            <a:extLst>
              <a:ext uri="{FF2B5EF4-FFF2-40B4-BE49-F238E27FC236}">
                <a16:creationId xmlns:a16="http://schemas.microsoft.com/office/drawing/2014/main" id="{5F33595E-B674-4C34-A578-96E90F3E190B}"/>
              </a:ext>
            </a:extLst>
          </p:cNvPr>
          <p:cNvSpPr/>
          <p:nvPr/>
        </p:nvSpPr>
        <p:spPr>
          <a:xfrm>
            <a:off x="5545931"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6" name="Elipse 35">
            <a:extLst>
              <a:ext uri="{FF2B5EF4-FFF2-40B4-BE49-F238E27FC236}">
                <a16:creationId xmlns:a16="http://schemas.microsoft.com/office/drawing/2014/main" id="{FD15C645-1D44-42F2-A13A-66DC0910FEE6}"/>
              </a:ext>
            </a:extLst>
          </p:cNvPr>
          <p:cNvSpPr/>
          <p:nvPr/>
        </p:nvSpPr>
        <p:spPr>
          <a:xfrm>
            <a:off x="5609390" y="391564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7" name="Elipse 36">
            <a:extLst>
              <a:ext uri="{FF2B5EF4-FFF2-40B4-BE49-F238E27FC236}">
                <a16:creationId xmlns:a16="http://schemas.microsoft.com/office/drawing/2014/main" id="{C9556597-5230-4E82-89F0-B9AE3F3AA545}"/>
              </a:ext>
            </a:extLst>
          </p:cNvPr>
          <p:cNvSpPr/>
          <p:nvPr/>
        </p:nvSpPr>
        <p:spPr>
          <a:xfrm>
            <a:off x="5611495" y="401065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8" name="Elipse 37">
            <a:extLst>
              <a:ext uri="{FF2B5EF4-FFF2-40B4-BE49-F238E27FC236}">
                <a16:creationId xmlns:a16="http://schemas.microsoft.com/office/drawing/2014/main" id="{4BBC58E1-4109-40C1-9F0C-137389BC9D12}"/>
              </a:ext>
            </a:extLst>
          </p:cNvPr>
          <p:cNvSpPr/>
          <p:nvPr/>
        </p:nvSpPr>
        <p:spPr>
          <a:xfrm>
            <a:off x="6340636"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9" name="Elipse 38">
            <a:extLst>
              <a:ext uri="{FF2B5EF4-FFF2-40B4-BE49-F238E27FC236}">
                <a16:creationId xmlns:a16="http://schemas.microsoft.com/office/drawing/2014/main" id="{81B1710E-9C5C-4241-8188-CD01392F4D7A}"/>
              </a:ext>
            </a:extLst>
          </p:cNvPr>
          <p:cNvSpPr/>
          <p:nvPr/>
        </p:nvSpPr>
        <p:spPr>
          <a:xfrm>
            <a:off x="5533537"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0" name="Elipse 39">
            <a:extLst>
              <a:ext uri="{FF2B5EF4-FFF2-40B4-BE49-F238E27FC236}">
                <a16:creationId xmlns:a16="http://schemas.microsoft.com/office/drawing/2014/main" id="{76E9D495-ED3E-43F1-A271-43EBAD7FC5DE}"/>
              </a:ext>
            </a:extLst>
          </p:cNvPr>
          <p:cNvSpPr/>
          <p:nvPr/>
        </p:nvSpPr>
        <p:spPr>
          <a:xfrm>
            <a:off x="5596996" y="433418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1" name="Elipse 40">
            <a:extLst>
              <a:ext uri="{FF2B5EF4-FFF2-40B4-BE49-F238E27FC236}">
                <a16:creationId xmlns:a16="http://schemas.microsoft.com/office/drawing/2014/main" id="{4AE795C5-BFC8-4F61-999E-A810B27D5602}"/>
              </a:ext>
            </a:extLst>
          </p:cNvPr>
          <p:cNvSpPr/>
          <p:nvPr/>
        </p:nvSpPr>
        <p:spPr>
          <a:xfrm>
            <a:off x="5599101" y="44291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2" name="Elipse 41">
            <a:extLst>
              <a:ext uri="{FF2B5EF4-FFF2-40B4-BE49-F238E27FC236}">
                <a16:creationId xmlns:a16="http://schemas.microsoft.com/office/drawing/2014/main" id="{4D38D117-FCC9-4D19-820D-97DDE5CCFD34}"/>
              </a:ext>
            </a:extLst>
          </p:cNvPr>
          <p:cNvSpPr/>
          <p:nvPr/>
        </p:nvSpPr>
        <p:spPr>
          <a:xfrm>
            <a:off x="6340636"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3" name="Elipse 42">
            <a:extLst>
              <a:ext uri="{FF2B5EF4-FFF2-40B4-BE49-F238E27FC236}">
                <a16:creationId xmlns:a16="http://schemas.microsoft.com/office/drawing/2014/main" id="{0173FF78-67E5-4C0F-B18D-4CEF42C462F3}"/>
              </a:ext>
            </a:extLst>
          </p:cNvPr>
          <p:cNvSpPr/>
          <p:nvPr/>
        </p:nvSpPr>
        <p:spPr>
          <a:xfrm>
            <a:off x="5533537"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4" name="Elipse 43">
            <a:extLst>
              <a:ext uri="{FF2B5EF4-FFF2-40B4-BE49-F238E27FC236}">
                <a16:creationId xmlns:a16="http://schemas.microsoft.com/office/drawing/2014/main" id="{9646DEF9-0F0A-4729-88EF-4F7F23705686}"/>
              </a:ext>
            </a:extLst>
          </p:cNvPr>
          <p:cNvSpPr/>
          <p:nvPr/>
        </p:nvSpPr>
        <p:spPr>
          <a:xfrm>
            <a:off x="5596996" y="349738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5" name="Elipse 44">
            <a:extLst>
              <a:ext uri="{FF2B5EF4-FFF2-40B4-BE49-F238E27FC236}">
                <a16:creationId xmlns:a16="http://schemas.microsoft.com/office/drawing/2014/main" id="{19065AA7-9AF8-480A-94EF-3AE37565A6D9}"/>
              </a:ext>
            </a:extLst>
          </p:cNvPr>
          <p:cNvSpPr/>
          <p:nvPr/>
        </p:nvSpPr>
        <p:spPr>
          <a:xfrm>
            <a:off x="5599101" y="35923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6" name="Elipse 45">
            <a:extLst>
              <a:ext uri="{FF2B5EF4-FFF2-40B4-BE49-F238E27FC236}">
                <a16:creationId xmlns:a16="http://schemas.microsoft.com/office/drawing/2014/main" id="{C51DE378-A127-407B-9C11-B18535920C29}"/>
              </a:ext>
            </a:extLst>
          </p:cNvPr>
          <p:cNvSpPr/>
          <p:nvPr/>
        </p:nvSpPr>
        <p:spPr>
          <a:xfrm>
            <a:off x="6353030"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7" name="Elipse 46">
            <a:extLst>
              <a:ext uri="{FF2B5EF4-FFF2-40B4-BE49-F238E27FC236}">
                <a16:creationId xmlns:a16="http://schemas.microsoft.com/office/drawing/2014/main" id="{0D137819-F9CF-49E1-8A44-F5AA35C5D346}"/>
              </a:ext>
            </a:extLst>
          </p:cNvPr>
          <p:cNvSpPr/>
          <p:nvPr/>
        </p:nvSpPr>
        <p:spPr>
          <a:xfrm>
            <a:off x="5545931"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8" name="Elipse 47">
            <a:extLst>
              <a:ext uri="{FF2B5EF4-FFF2-40B4-BE49-F238E27FC236}">
                <a16:creationId xmlns:a16="http://schemas.microsoft.com/office/drawing/2014/main" id="{A552827D-6FF1-4081-AFA3-F1EDCF9D97BD}"/>
              </a:ext>
            </a:extLst>
          </p:cNvPr>
          <p:cNvSpPr/>
          <p:nvPr/>
        </p:nvSpPr>
        <p:spPr>
          <a:xfrm>
            <a:off x="5609390" y="515394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9" name="Elipse 48">
            <a:extLst>
              <a:ext uri="{FF2B5EF4-FFF2-40B4-BE49-F238E27FC236}">
                <a16:creationId xmlns:a16="http://schemas.microsoft.com/office/drawing/2014/main" id="{12B6965C-CC6D-46D4-A05D-66F8FD369014}"/>
              </a:ext>
            </a:extLst>
          </p:cNvPr>
          <p:cNvSpPr/>
          <p:nvPr/>
        </p:nvSpPr>
        <p:spPr>
          <a:xfrm>
            <a:off x="5611495" y="524896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0" name="Elipse 49">
            <a:extLst>
              <a:ext uri="{FF2B5EF4-FFF2-40B4-BE49-F238E27FC236}">
                <a16:creationId xmlns:a16="http://schemas.microsoft.com/office/drawing/2014/main" id="{77FCEE05-B523-4DA7-AF8E-BBADE42CD828}"/>
              </a:ext>
            </a:extLst>
          </p:cNvPr>
          <p:cNvSpPr/>
          <p:nvPr/>
        </p:nvSpPr>
        <p:spPr>
          <a:xfrm>
            <a:off x="6340636"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1" name="Elipse 50">
            <a:extLst>
              <a:ext uri="{FF2B5EF4-FFF2-40B4-BE49-F238E27FC236}">
                <a16:creationId xmlns:a16="http://schemas.microsoft.com/office/drawing/2014/main" id="{6DEB119A-6A75-4823-828E-878D998CBC3E}"/>
              </a:ext>
            </a:extLst>
          </p:cNvPr>
          <p:cNvSpPr/>
          <p:nvPr/>
        </p:nvSpPr>
        <p:spPr>
          <a:xfrm>
            <a:off x="5533537"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2" name="Elipse 51">
            <a:extLst>
              <a:ext uri="{FF2B5EF4-FFF2-40B4-BE49-F238E27FC236}">
                <a16:creationId xmlns:a16="http://schemas.microsoft.com/office/drawing/2014/main" id="{81F7D5DB-E42C-453F-9291-CA489F8C0444}"/>
              </a:ext>
            </a:extLst>
          </p:cNvPr>
          <p:cNvSpPr/>
          <p:nvPr/>
        </p:nvSpPr>
        <p:spPr>
          <a:xfrm>
            <a:off x="5596996" y="557248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3" name="Elipse 52">
            <a:extLst>
              <a:ext uri="{FF2B5EF4-FFF2-40B4-BE49-F238E27FC236}">
                <a16:creationId xmlns:a16="http://schemas.microsoft.com/office/drawing/2014/main" id="{EA9F5190-6D74-4B4E-8B70-71AA1276C7C1}"/>
              </a:ext>
            </a:extLst>
          </p:cNvPr>
          <p:cNvSpPr/>
          <p:nvPr/>
        </p:nvSpPr>
        <p:spPr>
          <a:xfrm>
            <a:off x="5599101" y="566750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4" name="Elipse 53">
            <a:extLst>
              <a:ext uri="{FF2B5EF4-FFF2-40B4-BE49-F238E27FC236}">
                <a16:creationId xmlns:a16="http://schemas.microsoft.com/office/drawing/2014/main" id="{D9A9CDA2-2B88-41C3-BF24-5BE525C972C2}"/>
              </a:ext>
            </a:extLst>
          </p:cNvPr>
          <p:cNvSpPr/>
          <p:nvPr/>
        </p:nvSpPr>
        <p:spPr>
          <a:xfrm>
            <a:off x="6340636"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5" name="Elipse 54">
            <a:extLst>
              <a:ext uri="{FF2B5EF4-FFF2-40B4-BE49-F238E27FC236}">
                <a16:creationId xmlns:a16="http://schemas.microsoft.com/office/drawing/2014/main" id="{57098C8F-E693-420A-92AA-6B214390A473}"/>
              </a:ext>
            </a:extLst>
          </p:cNvPr>
          <p:cNvSpPr/>
          <p:nvPr/>
        </p:nvSpPr>
        <p:spPr>
          <a:xfrm>
            <a:off x="5533537"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6" name="Elipse 55">
            <a:extLst>
              <a:ext uri="{FF2B5EF4-FFF2-40B4-BE49-F238E27FC236}">
                <a16:creationId xmlns:a16="http://schemas.microsoft.com/office/drawing/2014/main" id="{4EA51212-7595-42E8-A5E6-C8DE3B090D89}"/>
              </a:ext>
            </a:extLst>
          </p:cNvPr>
          <p:cNvSpPr/>
          <p:nvPr/>
        </p:nvSpPr>
        <p:spPr>
          <a:xfrm>
            <a:off x="5596996" y="473568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7" name="Elipse 56">
            <a:extLst>
              <a:ext uri="{FF2B5EF4-FFF2-40B4-BE49-F238E27FC236}">
                <a16:creationId xmlns:a16="http://schemas.microsoft.com/office/drawing/2014/main" id="{9270998F-20C6-4136-A048-F10E234C008F}"/>
              </a:ext>
            </a:extLst>
          </p:cNvPr>
          <p:cNvSpPr/>
          <p:nvPr/>
        </p:nvSpPr>
        <p:spPr>
          <a:xfrm>
            <a:off x="5599101" y="48307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8" name="Elipse 57">
            <a:extLst>
              <a:ext uri="{FF2B5EF4-FFF2-40B4-BE49-F238E27FC236}">
                <a16:creationId xmlns:a16="http://schemas.microsoft.com/office/drawing/2014/main" id="{0A3EC877-026D-4E68-BE50-B2CB68F6F3BC}"/>
              </a:ext>
            </a:extLst>
          </p:cNvPr>
          <p:cNvSpPr/>
          <p:nvPr/>
        </p:nvSpPr>
        <p:spPr>
          <a:xfrm>
            <a:off x="6340636"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9" name="Elipse 58">
            <a:extLst>
              <a:ext uri="{FF2B5EF4-FFF2-40B4-BE49-F238E27FC236}">
                <a16:creationId xmlns:a16="http://schemas.microsoft.com/office/drawing/2014/main" id="{A8F074CD-7186-416C-8C53-2740521BF644}"/>
              </a:ext>
            </a:extLst>
          </p:cNvPr>
          <p:cNvSpPr/>
          <p:nvPr/>
        </p:nvSpPr>
        <p:spPr>
          <a:xfrm>
            <a:off x="5533537"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0" name="Elipse 59">
            <a:extLst>
              <a:ext uri="{FF2B5EF4-FFF2-40B4-BE49-F238E27FC236}">
                <a16:creationId xmlns:a16="http://schemas.microsoft.com/office/drawing/2014/main" id="{CB0DE001-59A0-453E-8D77-748DBACB6991}"/>
              </a:ext>
            </a:extLst>
          </p:cNvPr>
          <p:cNvSpPr/>
          <p:nvPr/>
        </p:nvSpPr>
        <p:spPr>
          <a:xfrm>
            <a:off x="5596996" y="6303946"/>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Elipse 60">
            <a:extLst>
              <a:ext uri="{FF2B5EF4-FFF2-40B4-BE49-F238E27FC236}">
                <a16:creationId xmlns:a16="http://schemas.microsoft.com/office/drawing/2014/main" id="{CE29562F-B48E-458F-82A2-F7EE0A8B4FE9}"/>
              </a:ext>
            </a:extLst>
          </p:cNvPr>
          <p:cNvSpPr/>
          <p:nvPr/>
        </p:nvSpPr>
        <p:spPr>
          <a:xfrm>
            <a:off x="5599101" y="6398961"/>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6" name="Elipse 65">
            <a:extLst>
              <a:ext uri="{FF2B5EF4-FFF2-40B4-BE49-F238E27FC236}">
                <a16:creationId xmlns:a16="http://schemas.microsoft.com/office/drawing/2014/main" id="{28D116B1-F9F5-4D99-9501-4C5B65DA0FB6}"/>
              </a:ext>
            </a:extLst>
          </p:cNvPr>
          <p:cNvSpPr/>
          <p:nvPr/>
        </p:nvSpPr>
        <p:spPr>
          <a:xfrm>
            <a:off x="6353030"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7" name="Elipse 66">
            <a:extLst>
              <a:ext uri="{FF2B5EF4-FFF2-40B4-BE49-F238E27FC236}">
                <a16:creationId xmlns:a16="http://schemas.microsoft.com/office/drawing/2014/main" id="{9DED4B5E-43AC-48FC-9AB9-52D5AE5F4E5F}"/>
              </a:ext>
            </a:extLst>
          </p:cNvPr>
          <p:cNvSpPr/>
          <p:nvPr/>
        </p:nvSpPr>
        <p:spPr>
          <a:xfrm>
            <a:off x="5545931"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8" name="Elipse 67">
            <a:extLst>
              <a:ext uri="{FF2B5EF4-FFF2-40B4-BE49-F238E27FC236}">
                <a16:creationId xmlns:a16="http://schemas.microsoft.com/office/drawing/2014/main" id="{DC6E54D9-203A-454E-A142-F6E5128C83A3}"/>
              </a:ext>
            </a:extLst>
          </p:cNvPr>
          <p:cNvSpPr/>
          <p:nvPr/>
        </p:nvSpPr>
        <p:spPr>
          <a:xfrm>
            <a:off x="5609390" y="59708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9" name="Elipse 68">
            <a:extLst>
              <a:ext uri="{FF2B5EF4-FFF2-40B4-BE49-F238E27FC236}">
                <a16:creationId xmlns:a16="http://schemas.microsoft.com/office/drawing/2014/main" id="{7DE3B66D-63B6-4D72-BB17-22D9A3457C54}"/>
              </a:ext>
            </a:extLst>
          </p:cNvPr>
          <p:cNvSpPr/>
          <p:nvPr/>
        </p:nvSpPr>
        <p:spPr>
          <a:xfrm>
            <a:off x="5611495" y="606591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0" name="CuadroTexto 69">
            <a:extLst>
              <a:ext uri="{FF2B5EF4-FFF2-40B4-BE49-F238E27FC236}">
                <a16:creationId xmlns:a16="http://schemas.microsoft.com/office/drawing/2014/main" id="{9297FFDD-F2DA-4660-88A7-CEC127706A0F}"/>
              </a:ext>
            </a:extLst>
          </p:cNvPr>
          <p:cNvSpPr txBox="1"/>
          <p:nvPr/>
        </p:nvSpPr>
        <p:spPr>
          <a:xfrm>
            <a:off x="573718" y="919210"/>
            <a:ext cx="4903075" cy="1938992"/>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La audiencia de Hebreos recibió el evangelio bajo una experiencia muy similar a la de todos nosotros; es decir, a través de la predicación del mensaje por medio de otras personas.</a:t>
            </a:r>
          </a:p>
        </p:txBody>
      </p:sp>
      <p:sp>
        <p:nvSpPr>
          <p:cNvPr id="72" name="CuadroTexto 71">
            <a:extLst>
              <a:ext uri="{FF2B5EF4-FFF2-40B4-BE49-F238E27FC236}">
                <a16:creationId xmlns:a16="http://schemas.microsoft.com/office/drawing/2014/main" id="{FFC8DF30-4CE3-4F38-8DD5-BD4C7A619EA4}"/>
              </a:ext>
            </a:extLst>
          </p:cNvPr>
          <p:cNvSpPr txBox="1"/>
          <p:nvPr/>
        </p:nvSpPr>
        <p:spPr>
          <a:xfrm>
            <a:off x="657525" y="3134555"/>
            <a:ext cx="4903075" cy="1631216"/>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Si un mensaje superior traído por una persona superior tiene mejores promesas traerá también una mayor condenación si se llega a descuidar.</a:t>
            </a:r>
          </a:p>
        </p:txBody>
      </p:sp>
      <p:sp>
        <p:nvSpPr>
          <p:cNvPr id="73" name="CuadroTexto 72">
            <a:extLst>
              <a:ext uri="{FF2B5EF4-FFF2-40B4-BE49-F238E27FC236}">
                <a16:creationId xmlns:a16="http://schemas.microsoft.com/office/drawing/2014/main" id="{97E1452E-EC0D-4E38-98DF-38EC312AB199}"/>
              </a:ext>
            </a:extLst>
          </p:cNvPr>
          <p:cNvSpPr txBox="1"/>
          <p:nvPr/>
        </p:nvSpPr>
        <p:spPr>
          <a:xfrm>
            <a:off x="657525" y="5182451"/>
            <a:ext cx="4903075" cy="1323439"/>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La Palabra no solamente fue anunciada por el Señor, sino también confirmada con señales y prodigios.</a:t>
            </a:r>
          </a:p>
        </p:txBody>
      </p:sp>
      <p:pic>
        <p:nvPicPr>
          <p:cNvPr id="3" name="Imagen 2">
            <a:extLst>
              <a:ext uri="{FF2B5EF4-FFF2-40B4-BE49-F238E27FC236}">
                <a16:creationId xmlns:a16="http://schemas.microsoft.com/office/drawing/2014/main" id="{CADB4123-ADFB-4EB3-A749-3C0AA622281F}"/>
              </a:ext>
            </a:extLst>
          </p:cNvPr>
          <p:cNvPicPr>
            <a:picLocks noChangeAspect="1"/>
          </p:cNvPicPr>
          <p:nvPr/>
        </p:nvPicPr>
        <p:blipFill>
          <a:blip r:embed="rId3"/>
          <a:stretch>
            <a:fillRect/>
          </a:stretch>
        </p:blipFill>
        <p:spPr>
          <a:xfrm>
            <a:off x="6795251" y="1018068"/>
            <a:ext cx="3817760" cy="2641053"/>
          </a:xfrm>
          <a:prstGeom prst="rect">
            <a:avLst/>
          </a:prstGeom>
          <a:ln>
            <a:noFill/>
          </a:ln>
          <a:effectLst>
            <a:softEdge rad="112500"/>
          </a:effectLst>
        </p:spPr>
      </p:pic>
      <p:pic>
        <p:nvPicPr>
          <p:cNvPr id="63" name="Imagen 62">
            <a:extLst>
              <a:ext uri="{FF2B5EF4-FFF2-40B4-BE49-F238E27FC236}">
                <a16:creationId xmlns:a16="http://schemas.microsoft.com/office/drawing/2014/main" id="{0B9A3505-A387-4065-BD0B-CFAF342C0EC6}"/>
              </a:ext>
            </a:extLst>
          </p:cNvPr>
          <p:cNvPicPr>
            <a:picLocks noChangeAspect="1"/>
          </p:cNvPicPr>
          <p:nvPr/>
        </p:nvPicPr>
        <p:blipFill>
          <a:blip r:embed="rId4"/>
          <a:stretch>
            <a:fillRect/>
          </a:stretch>
        </p:blipFill>
        <p:spPr>
          <a:xfrm>
            <a:off x="6890786" y="3787609"/>
            <a:ext cx="3817760" cy="2641053"/>
          </a:xfrm>
          <a:prstGeom prst="rect">
            <a:avLst/>
          </a:prstGeom>
          <a:ln>
            <a:noFill/>
          </a:ln>
          <a:effectLst>
            <a:softEdge rad="112500"/>
          </a:effectLst>
        </p:spPr>
      </p:pic>
      <p:sp>
        <p:nvSpPr>
          <p:cNvPr id="82" name="Rectángulo: esquinas redondeadas 81">
            <a:extLst>
              <a:ext uri="{FF2B5EF4-FFF2-40B4-BE49-F238E27FC236}">
                <a16:creationId xmlns:a16="http://schemas.microsoft.com/office/drawing/2014/main" id="{B34CC5FA-EC26-4835-AEDF-CAD7C92CB5A7}"/>
              </a:ext>
            </a:extLst>
          </p:cNvPr>
          <p:cNvSpPr/>
          <p:nvPr/>
        </p:nvSpPr>
        <p:spPr>
          <a:xfrm>
            <a:off x="10832243" y="1772709"/>
            <a:ext cx="1282975" cy="53690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DOMINGO</a:t>
            </a:r>
          </a:p>
        </p:txBody>
      </p:sp>
    </p:spTree>
    <p:extLst>
      <p:ext uri="{BB962C8B-B14F-4D97-AF65-F5344CB8AC3E}">
        <p14:creationId xmlns:p14="http://schemas.microsoft.com/office/powerpoint/2010/main" val="4267131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4" descr="ᐈ Turqueza fondo de stock, imágenes fondo turquesa | descargar en  Depositphotos®">
            <a:extLst>
              <a:ext uri="{FF2B5EF4-FFF2-40B4-BE49-F238E27FC236}">
                <a16:creationId xmlns:a16="http://schemas.microsoft.com/office/drawing/2014/main" id="{4C9488A4-95A1-4044-B336-E7BE089FDE55}"/>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18" t="29079" b="14681"/>
          <a:stretch/>
        </p:blipFill>
        <p:spPr bwMode="auto">
          <a:xfrm>
            <a:off x="0" y="1282"/>
            <a:ext cx="1219200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92479B2E-C366-4BCF-8FAC-F07FDD712BC7}"/>
              </a:ext>
            </a:extLst>
          </p:cNvPr>
          <p:cNvSpPr/>
          <p:nvPr/>
        </p:nvSpPr>
        <p:spPr>
          <a:xfrm>
            <a:off x="341194" y="750627"/>
            <a:ext cx="5581934"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Rectángulo: esquinas redondeadas 4">
            <a:extLst>
              <a:ext uri="{FF2B5EF4-FFF2-40B4-BE49-F238E27FC236}">
                <a16:creationId xmlns:a16="http://schemas.microsoft.com/office/drawing/2014/main" id="{B3F5FCA0-FF38-4268-9112-F58A982D7EF8}"/>
              </a:ext>
            </a:extLst>
          </p:cNvPr>
          <p:cNvSpPr/>
          <p:nvPr/>
        </p:nvSpPr>
        <p:spPr>
          <a:xfrm>
            <a:off x="6268874" y="750627"/>
            <a:ext cx="5581932"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2" name="Rectángulo: esquinas redondeadas 81">
            <a:extLst>
              <a:ext uri="{FF2B5EF4-FFF2-40B4-BE49-F238E27FC236}">
                <a16:creationId xmlns:a16="http://schemas.microsoft.com/office/drawing/2014/main" id="{5CA3D99F-3785-4ADF-8D5A-BF6C4E33C5E6}"/>
              </a:ext>
            </a:extLst>
          </p:cNvPr>
          <p:cNvSpPr/>
          <p:nvPr/>
        </p:nvSpPr>
        <p:spPr>
          <a:xfrm>
            <a:off x="10832243" y="1077954"/>
            <a:ext cx="1282975" cy="5369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SÁBADO</a:t>
            </a:r>
          </a:p>
        </p:txBody>
      </p:sp>
      <p:sp>
        <p:nvSpPr>
          <p:cNvPr id="76" name="Rectángulo: esquinas redondeadas 75">
            <a:extLst>
              <a:ext uri="{FF2B5EF4-FFF2-40B4-BE49-F238E27FC236}">
                <a16:creationId xmlns:a16="http://schemas.microsoft.com/office/drawing/2014/main" id="{9ADC0823-0C1E-4344-9189-C04360A2D1E0}"/>
              </a:ext>
            </a:extLst>
          </p:cNvPr>
          <p:cNvSpPr/>
          <p:nvPr/>
        </p:nvSpPr>
        <p:spPr>
          <a:xfrm>
            <a:off x="10856163" y="3153094"/>
            <a:ext cx="1282975" cy="5369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MARTES</a:t>
            </a:r>
          </a:p>
        </p:txBody>
      </p:sp>
      <p:sp>
        <p:nvSpPr>
          <p:cNvPr id="77" name="Rectángulo: esquinas redondeadas 76">
            <a:extLst>
              <a:ext uri="{FF2B5EF4-FFF2-40B4-BE49-F238E27FC236}">
                <a16:creationId xmlns:a16="http://schemas.microsoft.com/office/drawing/2014/main" id="{1FBB251E-604F-4FB5-B5A3-06DF3CA00406}"/>
              </a:ext>
            </a:extLst>
          </p:cNvPr>
          <p:cNvSpPr/>
          <p:nvPr/>
        </p:nvSpPr>
        <p:spPr>
          <a:xfrm>
            <a:off x="10856163" y="3848826"/>
            <a:ext cx="1282975" cy="5369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000" dirty="0">
                <a:latin typeface="Bahnschrift SemiLight Condensed" panose="020B0502040204020203" pitchFamily="34" charset="0"/>
              </a:rPr>
              <a:t>MIÉRCOLES</a:t>
            </a:r>
          </a:p>
        </p:txBody>
      </p:sp>
      <p:sp>
        <p:nvSpPr>
          <p:cNvPr id="79" name="Rectángulo: esquinas redondeadas 78">
            <a:extLst>
              <a:ext uri="{FF2B5EF4-FFF2-40B4-BE49-F238E27FC236}">
                <a16:creationId xmlns:a16="http://schemas.microsoft.com/office/drawing/2014/main" id="{4B7F481E-B381-4FDF-A499-9EDB1BDA46D2}"/>
              </a:ext>
            </a:extLst>
          </p:cNvPr>
          <p:cNvSpPr/>
          <p:nvPr/>
        </p:nvSpPr>
        <p:spPr>
          <a:xfrm>
            <a:off x="10856163" y="4543581"/>
            <a:ext cx="1282975" cy="536900"/>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JUEVES</a:t>
            </a:r>
          </a:p>
        </p:txBody>
      </p:sp>
      <p:sp>
        <p:nvSpPr>
          <p:cNvPr id="80" name="Rectángulo: esquinas redondeadas 79">
            <a:extLst>
              <a:ext uri="{FF2B5EF4-FFF2-40B4-BE49-F238E27FC236}">
                <a16:creationId xmlns:a16="http://schemas.microsoft.com/office/drawing/2014/main" id="{A52DCFAF-78AB-487B-9D16-94A3BE34E3DA}"/>
              </a:ext>
            </a:extLst>
          </p:cNvPr>
          <p:cNvSpPr/>
          <p:nvPr/>
        </p:nvSpPr>
        <p:spPr>
          <a:xfrm>
            <a:off x="10880083" y="5229211"/>
            <a:ext cx="1282975" cy="5369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R" sz="2400" b="1" dirty="0">
                <a:latin typeface="Bahnschrift SemiLight Condensed" panose="020B0502040204020203" pitchFamily="34" charset="0"/>
              </a:rPr>
              <a:t>VIERNES</a:t>
            </a:r>
          </a:p>
        </p:txBody>
      </p:sp>
      <p:sp>
        <p:nvSpPr>
          <p:cNvPr id="81" name="Rectángulo: esquinas redondeadas 80">
            <a:extLst>
              <a:ext uri="{FF2B5EF4-FFF2-40B4-BE49-F238E27FC236}">
                <a16:creationId xmlns:a16="http://schemas.microsoft.com/office/drawing/2014/main" id="{8B5DFE73-58B1-41DB-ABD1-3FA06902D8DE}"/>
              </a:ext>
            </a:extLst>
          </p:cNvPr>
          <p:cNvSpPr/>
          <p:nvPr/>
        </p:nvSpPr>
        <p:spPr>
          <a:xfrm>
            <a:off x="10832243" y="1772709"/>
            <a:ext cx="1282975" cy="53690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DOMINGO</a:t>
            </a:r>
          </a:p>
        </p:txBody>
      </p:sp>
      <p:sp>
        <p:nvSpPr>
          <p:cNvPr id="6" name="Rectángulo: esquinas redondeadas 5">
            <a:extLst>
              <a:ext uri="{FF2B5EF4-FFF2-40B4-BE49-F238E27FC236}">
                <a16:creationId xmlns:a16="http://schemas.microsoft.com/office/drawing/2014/main" id="{4651428C-4089-496E-A26D-B7150B5EA6D2}"/>
              </a:ext>
            </a:extLst>
          </p:cNvPr>
          <p:cNvSpPr/>
          <p:nvPr/>
        </p:nvSpPr>
        <p:spPr>
          <a:xfrm>
            <a:off x="341194" y="68240"/>
            <a:ext cx="5581934" cy="625391"/>
          </a:xfrm>
          <a:prstGeom prst="roundRect">
            <a:avLst/>
          </a:prstGeom>
          <a:ln w="63500" cmpd="thinThick">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s-CR" sz="3600" b="1" dirty="0">
                <a:solidFill>
                  <a:schemeClr val="bg1"/>
                </a:solidFill>
                <a:latin typeface="Ink Free" panose="03080402000500000000" pitchFamily="66" charset="0"/>
              </a:rPr>
              <a:t>LA LUCHA</a:t>
            </a:r>
          </a:p>
        </p:txBody>
      </p:sp>
      <p:sp>
        <p:nvSpPr>
          <p:cNvPr id="7" name="Rectángulo: esquinas redondeadas 6">
            <a:extLst>
              <a:ext uri="{FF2B5EF4-FFF2-40B4-BE49-F238E27FC236}">
                <a16:creationId xmlns:a16="http://schemas.microsoft.com/office/drawing/2014/main" id="{0BD5FEAB-575E-422D-AA57-5545AD16E128}"/>
              </a:ext>
            </a:extLst>
          </p:cNvPr>
          <p:cNvSpPr/>
          <p:nvPr/>
        </p:nvSpPr>
        <p:spPr>
          <a:xfrm>
            <a:off x="6268872" y="68240"/>
            <a:ext cx="5581934" cy="62779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76200" cmpd="thinThick">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CR"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HEBREOS 10:32,33 / HEBREOS 11:24,26 </a:t>
            </a:r>
          </a:p>
        </p:txBody>
      </p:sp>
      <p:sp>
        <p:nvSpPr>
          <p:cNvPr id="8" name="Rectángulo 7">
            <a:extLst>
              <a:ext uri="{FF2B5EF4-FFF2-40B4-BE49-F238E27FC236}">
                <a16:creationId xmlns:a16="http://schemas.microsoft.com/office/drawing/2014/main" id="{52C84266-8BC6-4CAD-93F7-9DE24132C33E}"/>
              </a:ext>
            </a:extLst>
          </p:cNvPr>
          <p:cNvSpPr/>
          <p:nvPr/>
        </p:nvSpPr>
        <p:spPr>
          <a:xfrm>
            <a:off x="600502" y="887105"/>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9" name="Rectángulo 8">
            <a:extLst>
              <a:ext uri="{FF2B5EF4-FFF2-40B4-BE49-F238E27FC236}">
                <a16:creationId xmlns:a16="http://schemas.microsoft.com/office/drawing/2014/main" id="{ADCDE98B-40FC-4E23-9F0A-79A12293E59C}"/>
              </a:ext>
            </a:extLst>
          </p:cNvPr>
          <p:cNvSpPr/>
          <p:nvPr/>
        </p:nvSpPr>
        <p:spPr>
          <a:xfrm>
            <a:off x="6337110" y="900752"/>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10" name="Elipse 9">
            <a:extLst>
              <a:ext uri="{FF2B5EF4-FFF2-40B4-BE49-F238E27FC236}">
                <a16:creationId xmlns:a16="http://schemas.microsoft.com/office/drawing/2014/main" id="{94AC3D38-D08E-4A0E-9580-48449E83E35F}"/>
              </a:ext>
            </a:extLst>
          </p:cNvPr>
          <p:cNvSpPr/>
          <p:nvPr/>
        </p:nvSpPr>
        <p:spPr>
          <a:xfrm>
            <a:off x="6353030"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ipse 10">
            <a:extLst>
              <a:ext uri="{FF2B5EF4-FFF2-40B4-BE49-F238E27FC236}">
                <a16:creationId xmlns:a16="http://schemas.microsoft.com/office/drawing/2014/main" id="{C2859CE8-78B1-4CF7-AD2A-A40E9EBC1EBE}"/>
              </a:ext>
            </a:extLst>
          </p:cNvPr>
          <p:cNvSpPr/>
          <p:nvPr/>
        </p:nvSpPr>
        <p:spPr>
          <a:xfrm>
            <a:off x="5545931"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Elipse 11">
            <a:extLst>
              <a:ext uri="{FF2B5EF4-FFF2-40B4-BE49-F238E27FC236}">
                <a16:creationId xmlns:a16="http://schemas.microsoft.com/office/drawing/2014/main" id="{8BCDCE4E-7D7A-4009-9F07-4DACC2F807FE}"/>
              </a:ext>
            </a:extLst>
          </p:cNvPr>
          <p:cNvSpPr/>
          <p:nvPr/>
        </p:nvSpPr>
        <p:spPr>
          <a:xfrm>
            <a:off x="5609390" y="14194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ipse 12">
            <a:extLst>
              <a:ext uri="{FF2B5EF4-FFF2-40B4-BE49-F238E27FC236}">
                <a16:creationId xmlns:a16="http://schemas.microsoft.com/office/drawing/2014/main" id="{654D1A91-DCEB-428F-A199-0220A2D167D9}"/>
              </a:ext>
            </a:extLst>
          </p:cNvPr>
          <p:cNvSpPr/>
          <p:nvPr/>
        </p:nvSpPr>
        <p:spPr>
          <a:xfrm>
            <a:off x="5611495" y="151451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Elipse 13">
            <a:extLst>
              <a:ext uri="{FF2B5EF4-FFF2-40B4-BE49-F238E27FC236}">
                <a16:creationId xmlns:a16="http://schemas.microsoft.com/office/drawing/2014/main" id="{EA7F4F4E-7FF0-46F7-82F0-5C106C2219F0}"/>
              </a:ext>
            </a:extLst>
          </p:cNvPr>
          <p:cNvSpPr/>
          <p:nvPr/>
        </p:nvSpPr>
        <p:spPr>
          <a:xfrm>
            <a:off x="6340636"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5" name="Elipse 14">
            <a:extLst>
              <a:ext uri="{FF2B5EF4-FFF2-40B4-BE49-F238E27FC236}">
                <a16:creationId xmlns:a16="http://schemas.microsoft.com/office/drawing/2014/main" id="{7541C5D8-8293-4A1C-A3D8-C71A2D1C4354}"/>
              </a:ext>
            </a:extLst>
          </p:cNvPr>
          <p:cNvSpPr/>
          <p:nvPr/>
        </p:nvSpPr>
        <p:spPr>
          <a:xfrm>
            <a:off x="5533537"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Elipse 15">
            <a:extLst>
              <a:ext uri="{FF2B5EF4-FFF2-40B4-BE49-F238E27FC236}">
                <a16:creationId xmlns:a16="http://schemas.microsoft.com/office/drawing/2014/main" id="{9E65EE89-F3A8-410F-9862-D3E6F772ABFC}"/>
              </a:ext>
            </a:extLst>
          </p:cNvPr>
          <p:cNvSpPr/>
          <p:nvPr/>
        </p:nvSpPr>
        <p:spPr>
          <a:xfrm>
            <a:off x="5596996" y="183803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Elipse 16">
            <a:extLst>
              <a:ext uri="{FF2B5EF4-FFF2-40B4-BE49-F238E27FC236}">
                <a16:creationId xmlns:a16="http://schemas.microsoft.com/office/drawing/2014/main" id="{426AF7FE-EC3F-4A6F-BEF3-532A6DE247CC}"/>
              </a:ext>
            </a:extLst>
          </p:cNvPr>
          <p:cNvSpPr/>
          <p:nvPr/>
        </p:nvSpPr>
        <p:spPr>
          <a:xfrm>
            <a:off x="5599101" y="193305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8" name="Elipse 17">
            <a:extLst>
              <a:ext uri="{FF2B5EF4-FFF2-40B4-BE49-F238E27FC236}">
                <a16:creationId xmlns:a16="http://schemas.microsoft.com/office/drawing/2014/main" id="{787BC652-F553-4AD0-A69F-ED4996166424}"/>
              </a:ext>
            </a:extLst>
          </p:cNvPr>
          <p:cNvSpPr/>
          <p:nvPr/>
        </p:nvSpPr>
        <p:spPr>
          <a:xfrm>
            <a:off x="6340636"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Elipse 18">
            <a:extLst>
              <a:ext uri="{FF2B5EF4-FFF2-40B4-BE49-F238E27FC236}">
                <a16:creationId xmlns:a16="http://schemas.microsoft.com/office/drawing/2014/main" id="{0EC8E9C8-98AE-4EE9-B44B-33532C06E5AB}"/>
              </a:ext>
            </a:extLst>
          </p:cNvPr>
          <p:cNvSpPr/>
          <p:nvPr/>
        </p:nvSpPr>
        <p:spPr>
          <a:xfrm>
            <a:off x="5533537"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 name="Elipse 19">
            <a:extLst>
              <a:ext uri="{FF2B5EF4-FFF2-40B4-BE49-F238E27FC236}">
                <a16:creationId xmlns:a16="http://schemas.microsoft.com/office/drawing/2014/main" id="{8E46FF32-F9BA-42BA-9EA8-C8830099FD49}"/>
              </a:ext>
            </a:extLst>
          </p:cNvPr>
          <p:cNvSpPr/>
          <p:nvPr/>
        </p:nvSpPr>
        <p:spPr>
          <a:xfrm>
            <a:off x="5596996" y="100123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1" name="Elipse 20">
            <a:extLst>
              <a:ext uri="{FF2B5EF4-FFF2-40B4-BE49-F238E27FC236}">
                <a16:creationId xmlns:a16="http://schemas.microsoft.com/office/drawing/2014/main" id="{02395174-20AB-4633-9382-53551AF675F2}"/>
              </a:ext>
            </a:extLst>
          </p:cNvPr>
          <p:cNvSpPr/>
          <p:nvPr/>
        </p:nvSpPr>
        <p:spPr>
          <a:xfrm>
            <a:off x="5599101" y="109625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2" name="Elipse 21">
            <a:extLst>
              <a:ext uri="{FF2B5EF4-FFF2-40B4-BE49-F238E27FC236}">
                <a16:creationId xmlns:a16="http://schemas.microsoft.com/office/drawing/2014/main" id="{21DBE67E-8926-4AE4-999E-566FEC6551A5}"/>
              </a:ext>
            </a:extLst>
          </p:cNvPr>
          <p:cNvSpPr/>
          <p:nvPr/>
        </p:nvSpPr>
        <p:spPr>
          <a:xfrm>
            <a:off x="6353030"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lipse 22">
            <a:extLst>
              <a:ext uri="{FF2B5EF4-FFF2-40B4-BE49-F238E27FC236}">
                <a16:creationId xmlns:a16="http://schemas.microsoft.com/office/drawing/2014/main" id="{B75C4164-D003-4308-A6B7-49418D952A0A}"/>
              </a:ext>
            </a:extLst>
          </p:cNvPr>
          <p:cNvSpPr/>
          <p:nvPr/>
        </p:nvSpPr>
        <p:spPr>
          <a:xfrm>
            <a:off x="5545931"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4" name="Elipse 23">
            <a:extLst>
              <a:ext uri="{FF2B5EF4-FFF2-40B4-BE49-F238E27FC236}">
                <a16:creationId xmlns:a16="http://schemas.microsoft.com/office/drawing/2014/main" id="{3E4B56D5-F8D5-403B-B056-9F6F5E8D5BCE}"/>
              </a:ext>
            </a:extLst>
          </p:cNvPr>
          <p:cNvSpPr/>
          <p:nvPr/>
        </p:nvSpPr>
        <p:spPr>
          <a:xfrm>
            <a:off x="5609390" y="26578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Elipse 24">
            <a:extLst>
              <a:ext uri="{FF2B5EF4-FFF2-40B4-BE49-F238E27FC236}">
                <a16:creationId xmlns:a16="http://schemas.microsoft.com/office/drawing/2014/main" id="{C59E9245-239E-4228-AB87-DDCB3274F3B8}"/>
              </a:ext>
            </a:extLst>
          </p:cNvPr>
          <p:cNvSpPr/>
          <p:nvPr/>
        </p:nvSpPr>
        <p:spPr>
          <a:xfrm>
            <a:off x="5611495" y="275281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6" name="Elipse 25">
            <a:extLst>
              <a:ext uri="{FF2B5EF4-FFF2-40B4-BE49-F238E27FC236}">
                <a16:creationId xmlns:a16="http://schemas.microsoft.com/office/drawing/2014/main" id="{E3938838-2C85-4BD3-AEB0-2F6A7E380EB0}"/>
              </a:ext>
            </a:extLst>
          </p:cNvPr>
          <p:cNvSpPr/>
          <p:nvPr/>
        </p:nvSpPr>
        <p:spPr>
          <a:xfrm>
            <a:off x="6340636"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Elipse 26">
            <a:extLst>
              <a:ext uri="{FF2B5EF4-FFF2-40B4-BE49-F238E27FC236}">
                <a16:creationId xmlns:a16="http://schemas.microsoft.com/office/drawing/2014/main" id="{DBD018C4-6B55-437A-85AC-8C79597FC313}"/>
              </a:ext>
            </a:extLst>
          </p:cNvPr>
          <p:cNvSpPr/>
          <p:nvPr/>
        </p:nvSpPr>
        <p:spPr>
          <a:xfrm>
            <a:off x="5533537"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8" name="Elipse 27">
            <a:extLst>
              <a:ext uri="{FF2B5EF4-FFF2-40B4-BE49-F238E27FC236}">
                <a16:creationId xmlns:a16="http://schemas.microsoft.com/office/drawing/2014/main" id="{9C6F9883-7A00-4416-AB3F-21A8AE4A6E0C}"/>
              </a:ext>
            </a:extLst>
          </p:cNvPr>
          <p:cNvSpPr/>
          <p:nvPr/>
        </p:nvSpPr>
        <p:spPr>
          <a:xfrm>
            <a:off x="5596996" y="307634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9" name="Elipse 28">
            <a:extLst>
              <a:ext uri="{FF2B5EF4-FFF2-40B4-BE49-F238E27FC236}">
                <a16:creationId xmlns:a16="http://schemas.microsoft.com/office/drawing/2014/main" id="{8C8CEACD-7DE5-4964-AAFE-3B64B42B0377}"/>
              </a:ext>
            </a:extLst>
          </p:cNvPr>
          <p:cNvSpPr/>
          <p:nvPr/>
        </p:nvSpPr>
        <p:spPr>
          <a:xfrm>
            <a:off x="5599101" y="317135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 name="Elipse 29">
            <a:extLst>
              <a:ext uri="{FF2B5EF4-FFF2-40B4-BE49-F238E27FC236}">
                <a16:creationId xmlns:a16="http://schemas.microsoft.com/office/drawing/2014/main" id="{38ABF398-240C-4E71-9AA8-EF9447447877}"/>
              </a:ext>
            </a:extLst>
          </p:cNvPr>
          <p:cNvSpPr/>
          <p:nvPr/>
        </p:nvSpPr>
        <p:spPr>
          <a:xfrm>
            <a:off x="6340636"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1" name="Elipse 30">
            <a:extLst>
              <a:ext uri="{FF2B5EF4-FFF2-40B4-BE49-F238E27FC236}">
                <a16:creationId xmlns:a16="http://schemas.microsoft.com/office/drawing/2014/main" id="{A40666B5-5E95-4489-BFDC-6AC5D52505EB}"/>
              </a:ext>
            </a:extLst>
          </p:cNvPr>
          <p:cNvSpPr/>
          <p:nvPr/>
        </p:nvSpPr>
        <p:spPr>
          <a:xfrm>
            <a:off x="5533537"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2" name="Elipse 31">
            <a:extLst>
              <a:ext uri="{FF2B5EF4-FFF2-40B4-BE49-F238E27FC236}">
                <a16:creationId xmlns:a16="http://schemas.microsoft.com/office/drawing/2014/main" id="{C895EE77-74E3-49A1-85DD-57AE9CD0456D}"/>
              </a:ext>
            </a:extLst>
          </p:cNvPr>
          <p:cNvSpPr/>
          <p:nvPr/>
        </p:nvSpPr>
        <p:spPr>
          <a:xfrm>
            <a:off x="5596996" y="223954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3" name="Elipse 32">
            <a:extLst>
              <a:ext uri="{FF2B5EF4-FFF2-40B4-BE49-F238E27FC236}">
                <a16:creationId xmlns:a16="http://schemas.microsoft.com/office/drawing/2014/main" id="{9AB6DB5F-590D-4B2E-94B3-527ED5FF4140}"/>
              </a:ext>
            </a:extLst>
          </p:cNvPr>
          <p:cNvSpPr/>
          <p:nvPr/>
        </p:nvSpPr>
        <p:spPr>
          <a:xfrm>
            <a:off x="5599101" y="233455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4" name="Elipse 33">
            <a:extLst>
              <a:ext uri="{FF2B5EF4-FFF2-40B4-BE49-F238E27FC236}">
                <a16:creationId xmlns:a16="http://schemas.microsoft.com/office/drawing/2014/main" id="{16784413-6C2C-404E-AE59-6DEAC1AB4EF9}"/>
              </a:ext>
            </a:extLst>
          </p:cNvPr>
          <p:cNvSpPr/>
          <p:nvPr/>
        </p:nvSpPr>
        <p:spPr>
          <a:xfrm>
            <a:off x="6353030"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5" name="Elipse 34">
            <a:extLst>
              <a:ext uri="{FF2B5EF4-FFF2-40B4-BE49-F238E27FC236}">
                <a16:creationId xmlns:a16="http://schemas.microsoft.com/office/drawing/2014/main" id="{5F33595E-B674-4C34-A578-96E90F3E190B}"/>
              </a:ext>
            </a:extLst>
          </p:cNvPr>
          <p:cNvSpPr/>
          <p:nvPr/>
        </p:nvSpPr>
        <p:spPr>
          <a:xfrm>
            <a:off x="5545931"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6" name="Elipse 35">
            <a:extLst>
              <a:ext uri="{FF2B5EF4-FFF2-40B4-BE49-F238E27FC236}">
                <a16:creationId xmlns:a16="http://schemas.microsoft.com/office/drawing/2014/main" id="{FD15C645-1D44-42F2-A13A-66DC0910FEE6}"/>
              </a:ext>
            </a:extLst>
          </p:cNvPr>
          <p:cNvSpPr/>
          <p:nvPr/>
        </p:nvSpPr>
        <p:spPr>
          <a:xfrm>
            <a:off x="5609390" y="391564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7" name="Elipse 36">
            <a:extLst>
              <a:ext uri="{FF2B5EF4-FFF2-40B4-BE49-F238E27FC236}">
                <a16:creationId xmlns:a16="http://schemas.microsoft.com/office/drawing/2014/main" id="{C9556597-5230-4E82-89F0-B9AE3F3AA545}"/>
              </a:ext>
            </a:extLst>
          </p:cNvPr>
          <p:cNvSpPr/>
          <p:nvPr/>
        </p:nvSpPr>
        <p:spPr>
          <a:xfrm>
            <a:off x="5611495" y="401065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8" name="Elipse 37">
            <a:extLst>
              <a:ext uri="{FF2B5EF4-FFF2-40B4-BE49-F238E27FC236}">
                <a16:creationId xmlns:a16="http://schemas.microsoft.com/office/drawing/2014/main" id="{4BBC58E1-4109-40C1-9F0C-137389BC9D12}"/>
              </a:ext>
            </a:extLst>
          </p:cNvPr>
          <p:cNvSpPr/>
          <p:nvPr/>
        </p:nvSpPr>
        <p:spPr>
          <a:xfrm>
            <a:off x="6340636"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9" name="Elipse 38">
            <a:extLst>
              <a:ext uri="{FF2B5EF4-FFF2-40B4-BE49-F238E27FC236}">
                <a16:creationId xmlns:a16="http://schemas.microsoft.com/office/drawing/2014/main" id="{81B1710E-9C5C-4241-8188-CD01392F4D7A}"/>
              </a:ext>
            </a:extLst>
          </p:cNvPr>
          <p:cNvSpPr/>
          <p:nvPr/>
        </p:nvSpPr>
        <p:spPr>
          <a:xfrm>
            <a:off x="5533537"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0" name="Elipse 39">
            <a:extLst>
              <a:ext uri="{FF2B5EF4-FFF2-40B4-BE49-F238E27FC236}">
                <a16:creationId xmlns:a16="http://schemas.microsoft.com/office/drawing/2014/main" id="{76E9D495-ED3E-43F1-A271-43EBAD7FC5DE}"/>
              </a:ext>
            </a:extLst>
          </p:cNvPr>
          <p:cNvSpPr/>
          <p:nvPr/>
        </p:nvSpPr>
        <p:spPr>
          <a:xfrm>
            <a:off x="5596996" y="433418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1" name="Elipse 40">
            <a:extLst>
              <a:ext uri="{FF2B5EF4-FFF2-40B4-BE49-F238E27FC236}">
                <a16:creationId xmlns:a16="http://schemas.microsoft.com/office/drawing/2014/main" id="{4AE795C5-BFC8-4F61-999E-A810B27D5602}"/>
              </a:ext>
            </a:extLst>
          </p:cNvPr>
          <p:cNvSpPr/>
          <p:nvPr/>
        </p:nvSpPr>
        <p:spPr>
          <a:xfrm>
            <a:off x="5599101" y="44291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2" name="Elipse 41">
            <a:extLst>
              <a:ext uri="{FF2B5EF4-FFF2-40B4-BE49-F238E27FC236}">
                <a16:creationId xmlns:a16="http://schemas.microsoft.com/office/drawing/2014/main" id="{4D38D117-FCC9-4D19-820D-97DDE5CCFD34}"/>
              </a:ext>
            </a:extLst>
          </p:cNvPr>
          <p:cNvSpPr/>
          <p:nvPr/>
        </p:nvSpPr>
        <p:spPr>
          <a:xfrm>
            <a:off x="6340636"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3" name="Elipse 42">
            <a:extLst>
              <a:ext uri="{FF2B5EF4-FFF2-40B4-BE49-F238E27FC236}">
                <a16:creationId xmlns:a16="http://schemas.microsoft.com/office/drawing/2014/main" id="{0173FF78-67E5-4C0F-B18D-4CEF42C462F3}"/>
              </a:ext>
            </a:extLst>
          </p:cNvPr>
          <p:cNvSpPr/>
          <p:nvPr/>
        </p:nvSpPr>
        <p:spPr>
          <a:xfrm>
            <a:off x="5533537"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4" name="Elipse 43">
            <a:extLst>
              <a:ext uri="{FF2B5EF4-FFF2-40B4-BE49-F238E27FC236}">
                <a16:creationId xmlns:a16="http://schemas.microsoft.com/office/drawing/2014/main" id="{9646DEF9-0F0A-4729-88EF-4F7F23705686}"/>
              </a:ext>
            </a:extLst>
          </p:cNvPr>
          <p:cNvSpPr/>
          <p:nvPr/>
        </p:nvSpPr>
        <p:spPr>
          <a:xfrm>
            <a:off x="5596996" y="349738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5" name="Elipse 44">
            <a:extLst>
              <a:ext uri="{FF2B5EF4-FFF2-40B4-BE49-F238E27FC236}">
                <a16:creationId xmlns:a16="http://schemas.microsoft.com/office/drawing/2014/main" id="{19065AA7-9AF8-480A-94EF-3AE37565A6D9}"/>
              </a:ext>
            </a:extLst>
          </p:cNvPr>
          <p:cNvSpPr/>
          <p:nvPr/>
        </p:nvSpPr>
        <p:spPr>
          <a:xfrm>
            <a:off x="5599101" y="35923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6" name="Elipse 45">
            <a:extLst>
              <a:ext uri="{FF2B5EF4-FFF2-40B4-BE49-F238E27FC236}">
                <a16:creationId xmlns:a16="http://schemas.microsoft.com/office/drawing/2014/main" id="{C51DE378-A127-407B-9C11-B18535920C29}"/>
              </a:ext>
            </a:extLst>
          </p:cNvPr>
          <p:cNvSpPr/>
          <p:nvPr/>
        </p:nvSpPr>
        <p:spPr>
          <a:xfrm>
            <a:off x="6353030"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7" name="Elipse 46">
            <a:extLst>
              <a:ext uri="{FF2B5EF4-FFF2-40B4-BE49-F238E27FC236}">
                <a16:creationId xmlns:a16="http://schemas.microsoft.com/office/drawing/2014/main" id="{0D137819-F9CF-49E1-8A44-F5AA35C5D346}"/>
              </a:ext>
            </a:extLst>
          </p:cNvPr>
          <p:cNvSpPr/>
          <p:nvPr/>
        </p:nvSpPr>
        <p:spPr>
          <a:xfrm>
            <a:off x="5545931"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8" name="Elipse 47">
            <a:extLst>
              <a:ext uri="{FF2B5EF4-FFF2-40B4-BE49-F238E27FC236}">
                <a16:creationId xmlns:a16="http://schemas.microsoft.com/office/drawing/2014/main" id="{A552827D-6FF1-4081-AFA3-F1EDCF9D97BD}"/>
              </a:ext>
            </a:extLst>
          </p:cNvPr>
          <p:cNvSpPr/>
          <p:nvPr/>
        </p:nvSpPr>
        <p:spPr>
          <a:xfrm>
            <a:off x="5609390" y="515394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9" name="Elipse 48">
            <a:extLst>
              <a:ext uri="{FF2B5EF4-FFF2-40B4-BE49-F238E27FC236}">
                <a16:creationId xmlns:a16="http://schemas.microsoft.com/office/drawing/2014/main" id="{12B6965C-CC6D-46D4-A05D-66F8FD369014}"/>
              </a:ext>
            </a:extLst>
          </p:cNvPr>
          <p:cNvSpPr/>
          <p:nvPr/>
        </p:nvSpPr>
        <p:spPr>
          <a:xfrm>
            <a:off x="5611495" y="524896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0" name="Elipse 49">
            <a:extLst>
              <a:ext uri="{FF2B5EF4-FFF2-40B4-BE49-F238E27FC236}">
                <a16:creationId xmlns:a16="http://schemas.microsoft.com/office/drawing/2014/main" id="{77FCEE05-B523-4DA7-AF8E-BBADE42CD828}"/>
              </a:ext>
            </a:extLst>
          </p:cNvPr>
          <p:cNvSpPr/>
          <p:nvPr/>
        </p:nvSpPr>
        <p:spPr>
          <a:xfrm>
            <a:off x="6340636"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1" name="Elipse 50">
            <a:extLst>
              <a:ext uri="{FF2B5EF4-FFF2-40B4-BE49-F238E27FC236}">
                <a16:creationId xmlns:a16="http://schemas.microsoft.com/office/drawing/2014/main" id="{6DEB119A-6A75-4823-828E-878D998CBC3E}"/>
              </a:ext>
            </a:extLst>
          </p:cNvPr>
          <p:cNvSpPr/>
          <p:nvPr/>
        </p:nvSpPr>
        <p:spPr>
          <a:xfrm>
            <a:off x="5533537"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2" name="Elipse 51">
            <a:extLst>
              <a:ext uri="{FF2B5EF4-FFF2-40B4-BE49-F238E27FC236}">
                <a16:creationId xmlns:a16="http://schemas.microsoft.com/office/drawing/2014/main" id="{81F7D5DB-E42C-453F-9291-CA489F8C0444}"/>
              </a:ext>
            </a:extLst>
          </p:cNvPr>
          <p:cNvSpPr/>
          <p:nvPr/>
        </p:nvSpPr>
        <p:spPr>
          <a:xfrm>
            <a:off x="5596996" y="557248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3" name="Elipse 52">
            <a:extLst>
              <a:ext uri="{FF2B5EF4-FFF2-40B4-BE49-F238E27FC236}">
                <a16:creationId xmlns:a16="http://schemas.microsoft.com/office/drawing/2014/main" id="{EA9F5190-6D74-4B4E-8B70-71AA1276C7C1}"/>
              </a:ext>
            </a:extLst>
          </p:cNvPr>
          <p:cNvSpPr/>
          <p:nvPr/>
        </p:nvSpPr>
        <p:spPr>
          <a:xfrm>
            <a:off x="5599101" y="566750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4" name="Elipse 53">
            <a:extLst>
              <a:ext uri="{FF2B5EF4-FFF2-40B4-BE49-F238E27FC236}">
                <a16:creationId xmlns:a16="http://schemas.microsoft.com/office/drawing/2014/main" id="{D9A9CDA2-2B88-41C3-BF24-5BE525C972C2}"/>
              </a:ext>
            </a:extLst>
          </p:cNvPr>
          <p:cNvSpPr/>
          <p:nvPr/>
        </p:nvSpPr>
        <p:spPr>
          <a:xfrm>
            <a:off x="6340636"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5" name="Elipse 54">
            <a:extLst>
              <a:ext uri="{FF2B5EF4-FFF2-40B4-BE49-F238E27FC236}">
                <a16:creationId xmlns:a16="http://schemas.microsoft.com/office/drawing/2014/main" id="{57098C8F-E693-420A-92AA-6B214390A473}"/>
              </a:ext>
            </a:extLst>
          </p:cNvPr>
          <p:cNvSpPr/>
          <p:nvPr/>
        </p:nvSpPr>
        <p:spPr>
          <a:xfrm>
            <a:off x="5533537"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6" name="Elipse 55">
            <a:extLst>
              <a:ext uri="{FF2B5EF4-FFF2-40B4-BE49-F238E27FC236}">
                <a16:creationId xmlns:a16="http://schemas.microsoft.com/office/drawing/2014/main" id="{4EA51212-7595-42E8-A5E6-C8DE3B090D89}"/>
              </a:ext>
            </a:extLst>
          </p:cNvPr>
          <p:cNvSpPr/>
          <p:nvPr/>
        </p:nvSpPr>
        <p:spPr>
          <a:xfrm>
            <a:off x="5596996" y="473568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7" name="Elipse 56">
            <a:extLst>
              <a:ext uri="{FF2B5EF4-FFF2-40B4-BE49-F238E27FC236}">
                <a16:creationId xmlns:a16="http://schemas.microsoft.com/office/drawing/2014/main" id="{9270998F-20C6-4136-A048-F10E234C008F}"/>
              </a:ext>
            </a:extLst>
          </p:cNvPr>
          <p:cNvSpPr/>
          <p:nvPr/>
        </p:nvSpPr>
        <p:spPr>
          <a:xfrm>
            <a:off x="5599101" y="48307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8" name="Elipse 57">
            <a:extLst>
              <a:ext uri="{FF2B5EF4-FFF2-40B4-BE49-F238E27FC236}">
                <a16:creationId xmlns:a16="http://schemas.microsoft.com/office/drawing/2014/main" id="{0A3EC877-026D-4E68-BE50-B2CB68F6F3BC}"/>
              </a:ext>
            </a:extLst>
          </p:cNvPr>
          <p:cNvSpPr/>
          <p:nvPr/>
        </p:nvSpPr>
        <p:spPr>
          <a:xfrm>
            <a:off x="6340636"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9" name="Elipse 58">
            <a:extLst>
              <a:ext uri="{FF2B5EF4-FFF2-40B4-BE49-F238E27FC236}">
                <a16:creationId xmlns:a16="http://schemas.microsoft.com/office/drawing/2014/main" id="{A8F074CD-7186-416C-8C53-2740521BF644}"/>
              </a:ext>
            </a:extLst>
          </p:cNvPr>
          <p:cNvSpPr/>
          <p:nvPr/>
        </p:nvSpPr>
        <p:spPr>
          <a:xfrm>
            <a:off x="5533537"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0" name="Elipse 59">
            <a:extLst>
              <a:ext uri="{FF2B5EF4-FFF2-40B4-BE49-F238E27FC236}">
                <a16:creationId xmlns:a16="http://schemas.microsoft.com/office/drawing/2014/main" id="{CB0DE001-59A0-453E-8D77-748DBACB6991}"/>
              </a:ext>
            </a:extLst>
          </p:cNvPr>
          <p:cNvSpPr/>
          <p:nvPr/>
        </p:nvSpPr>
        <p:spPr>
          <a:xfrm>
            <a:off x="5596996" y="6303946"/>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Elipse 60">
            <a:extLst>
              <a:ext uri="{FF2B5EF4-FFF2-40B4-BE49-F238E27FC236}">
                <a16:creationId xmlns:a16="http://schemas.microsoft.com/office/drawing/2014/main" id="{CE29562F-B48E-458F-82A2-F7EE0A8B4FE9}"/>
              </a:ext>
            </a:extLst>
          </p:cNvPr>
          <p:cNvSpPr/>
          <p:nvPr/>
        </p:nvSpPr>
        <p:spPr>
          <a:xfrm>
            <a:off x="5599101" y="6398961"/>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6" name="Elipse 65">
            <a:extLst>
              <a:ext uri="{FF2B5EF4-FFF2-40B4-BE49-F238E27FC236}">
                <a16:creationId xmlns:a16="http://schemas.microsoft.com/office/drawing/2014/main" id="{28D116B1-F9F5-4D99-9501-4C5B65DA0FB6}"/>
              </a:ext>
            </a:extLst>
          </p:cNvPr>
          <p:cNvSpPr/>
          <p:nvPr/>
        </p:nvSpPr>
        <p:spPr>
          <a:xfrm>
            <a:off x="6353030"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7" name="Elipse 66">
            <a:extLst>
              <a:ext uri="{FF2B5EF4-FFF2-40B4-BE49-F238E27FC236}">
                <a16:creationId xmlns:a16="http://schemas.microsoft.com/office/drawing/2014/main" id="{9DED4B5E-43AC-48FC-9AB9-52D5AE5F4E5F}"/>
              </a:ext>
            </a:extLst>
          </p:cNvPr>
          <p:cNvSpPr/>
          <p:nvPr/>
        </p:nvSpPr>
        <p:spPr>
          <a:xfrm>
            <a:off x="5545931"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8" name="Elipse 67">
            <a:extLst>
              <a:ext uri="{FF2B5EF4-FFF2-40B4-BE49-F238E27FC236}">
                <a16:creationId xmlns:a16="http://schemas.microsoft.com/office/drawing/2014/main" id="{DC6E54D9-203A-454E-A142-F6E5128C83A3}"/>
              </a:ext>
            </a:extLst>
          </p:cNvPr>
          <p:cNvSpPr/>
          <p:nvPr/>
        </p:nvSpPr>
        <p:spPr>
          <a:xfrm>
            <a:off x="5609390" y="59708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9" name="Elipse 68">
            <a:extLst>
              <a:ext uri="{FF2B5EF4-FFF2-40B4-BE49-F238E27FC236}">
                <a16:creationId xmlns:a16="http://schemas.microsoft.com/office/drawing/2014/main" id="{7DE3B66D-63B6-4D72-BB17-22D9A3457C54}"/>
              </a:ext>
            </a:extLst>
          </p:cNvPr>
          <p:cNvSpPr/>
          <p:nvPr/>
        </p:nvSpPr>
        <p:spPr>
          <a:xfrm>
            <a:off x="5611495" y="606591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0" name="CuadroTexto 69">
            <a:extLst>
              <a:ext uri="{FF2B5EF4-FFF2-40B4-BE49-F238E27FC236}">
                <a16:creationId xmlns:a16="http://schemas.microsoft.com/office/drawing/2014/main" id="{9297FFDD-F2DA-4660-88A7-CEC127706A0F}"/>
              </a:ext>
            </a:extLst>
          </p:cNvPr>
          <p:cNvSpPr txBox="1"/>
          <p:nvPr/>
        </p:nvSpPr>
        <p:spPr>
          <a:xfrm>
            <a:off x="573718" y="919210"/>
            <a:ext cx="4903075" cy="1938992"/>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Habían sufrido por Jesús, siendo rechazados de su comunidad judía; y esto pasó “después de haber sido iluminados”; es decir, después de que ellos confiaron en Jesús.</a:t>
            </a:r>
          </a:p>
        </p:txBody>
      </p:sp>
      <p:sp>
        <p:nvSpPr>
          <p:cNvPr id="72" name="CuadroTexto 71">
            <a:extLst>
              <a:ext uri="{FF2B5EF4-FFF2-40B4-BE49-F238E27FC236}">
                <a16:creationId xmlns:a16="http://schemas.microsoft.com/office/drawing/2014/main" id="{FFC8DF30-4CE3-4F38-8DD5-BD4C7A619EA4}"/>
              </a:ext>
            </a:extLst>
          </p:cNvPr>
          <p:cNvSpPr txBox="1"/>
          <p:nvPr/>
        </p:nvSpPr>
        <p:spPr>
          <a:xfrm>
            <a:off x="657525" y="2916194"/>
            <a:ext cx="4903075" cy="2554545"/>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Habían enfrentado persecución económica con el despojo de sus bienes. Pero en fin, habían enfrentado estas cosas y las habían soportado; podían recordar su resistencia pasada y animarse a mantenerse firmes en el futuro.</a:t>
            </a:r>
          </a:p>
        </p:txBody>
      </p:sp>
      <p:sp>
        <p:nvSpPr>
          <p:cNvPr id="71" name="CuadroTexto 70">
            <a:extLst>
              <a:ext uri="{FF2B5EF4-FFF2-40B4-BE49-F238E27FC236}">
                <a16:creationId xmlns:a16="http://schemas.microsoft.com/office/drawing/2014/main" id="{0B0E755A-F634-4901-8231-139168C6115A}"/>
              </a:ext>
            </a:extLst>
          </p:cNvPr>
          <p:cNvSpPr txBox="1"/>
          <p:nvPr/>
        </p:nvSpPr>
        <p:spPr>
          <a:xfrm>
            <a:off x="657525" y="5510002"/>
            <a:ext cx="4903075" cy="1015663"/>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Sufrir el “vituperio de Cristo” significa luchar contra muchas cosas.</a:t>
            </a:r>
          </a:p>
        </p:txBody>
      </p:sp>
      <p:pic>
        <p:nvPicPr>
          <p:cNvPr id="62" name="Imagen 61">
            <a:extLst>
              <a:ext uri="{FF2B5EF4-FFF2-40B4-BE49-F238E27FC236}">
                <a16:creationId xmlns:a16="http://schemas.microsoft.com/office/drawing/2014/main" id="{6D53D3D6-5943-4272-9A0A-00189A0C5D05}"/>
              </a:ext>
            </a:extLst>
          </p:cNvPr>
          <p:cNvPicPr>
            <a:picLocks noChangeAspect="1"/>
          </p:cNvPicPr>
          <p:nvPr/>
        </p:nvPicPr>
        <p:blipFill>
          <a:blip r:embed="rId3"/>
          <a:stretch>
            <a:fillRect/>
          </a:stretch>
        </p:blipFill>
        <p:spPr>
          <a:xfrm>
            <a:off x="6865530" y="1067835"/>
            <a:ext cx="3817760" cy="2641053"/>
          </a:xfrm>
          <a:prstGeom prst="rect">
            <a:avLst/>
          </a:prstGeom>
          <a:ln>
            <a:noFill/>
          </a:ln>
          <a:effectLst>
            <a:softEdge rad="112500"/>
          </a:effectLst>
        </p:spPr>
      </p:pic>
      <p:pic>
        <p:nvPicPr>
          <p:cNvPr id="65" name="Imagen 64">
            <a:extLst>
              <a:ext uri="{FF2B5EF4-FFF2-40B4-BE49-F238E27FC236}">
                <a16:creationId xmlns:a16="http://schemas.microsoft.com/office/drawing/2014/main" id="{F3D30DC9-E042-4A13-9EA4-6B0C8F1DE791}"/>
              </a:ext>
            </a:extLst>
          </p:cNvPr>
          <p:cNvPicPr>
            <a:picLocks noChangeAspect="1"/>
          </p:cNvPicPr>
          <p:nvPr/>
        </p:nvPicPr>
        <p:blipFill>
          <a:blip r:embed="rId4"/>
          <a:stretch>
            <a:fillRect/>
          </a:stretch>
        </p:blipFill>
        <p:spPr>
          <a:xfrm>
            <a:off x="6865530" y="3763478"/>
            <a:ext cx="3817760" cy="2641054"/>
          </a:xfrm>
          <a:prstGeom prst="rect">
            <a:avLst/>
          </a:prstGeom>
          <a:ln>
            <a:noFill/>
          </a:ln>
          <a:effectLst>
            <a:softEdge rad="112500"/>
          </a:effectLst>
        </p:spPr>
      </p:pic>
      <p:sp>
        <p:nvSpPr>
          <p:cNvPr id="75" name="Rectángulo: esquinas redondeadas 74">
            <a:extLst>
              <a:ext uri="{FF2B5EF4-FFF2-40B4-BE49-F238E27FC236}">
                <a16:creationId xmlns:a16="http://schemas.microsoft.com/office/drawing/2014/main" id="{3A197249-FFAA-49DD-86FB-27B381F8FEC7}"/>
              </a:ext>
            </a:extLst>
          </p:cNvPr>
          <p:cNvSpPr/>
          <p:nvPr/>
        </p:nvSpPr>
        <p:spPr>
          <a:xfrm>
            <a:off x="10856163" y="2458339"/>
            <a:ext cx="1282975" cy="5369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LUNES</a:t>
            </a:r>
          </a:p>
        </p:txBody>
      </p:sp>
    </p:spTree>
    <p:extLst>
      <p:ext uri="{BB962C8B-B14F-4D97-AF65-F5344CB8AC3E}">
        <p14:creationId xmlns:p14="http://schemas.microsoft.com/office/powerpoint/2010/main" val="3452344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4" descr="ᐈ Turqueza fondo de stock, imágenes fondo turquesa | descargar en  Depositphotos®">
            <a:extLst>
              <a:ext uri="{FF2B5EF4-FFF2-40B4-BE49-F238E27FC236}">
                <a16:creationId xmlns:a16="http://schemas.microsoft.com/office/drawing/2014/main" id="{4C9488A4-95A1-4044-B336-E7BE089FDE55}"/>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18" t="29079" b="14681"/>
          <a:stretch/>
        </p:blipFill>
        <p:spPr bwMode="auto">
          <a:xfrm>
            <a:off x="0" y="1282"/>
            <a:ext cx="1219200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92479B2E-C366-4BCF-8FAC-F07FDD712BC7}"/>
              </a:ext>
            </a:extLst>
          </p:cNvPr>
          <p:cNvSpPr/>
          <p:nvPr/>
        </p:nvSpPr>
        <p:spPr>
          <a:xfrm>
            <a:off x="341194" y="750627"/>
            <a:ext cx="5581934"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Rectángulo: esquinas redondeadas 4">
            <a:extLst>
              <a:ext uri="{FF2B5EF4-FFF2-40B4-BE49-F238E27FC236}">
                <a16:creationId xmlns:a16="http://schemas.microsoft.com/office/drawing/2014/main" id="{B3F5FCA0-FF38-4268-9112-F58A982D7EF8}"/>
              </a:ext>
            </a:extLst>
          </p:cNvPr>
          <p:cNvSpPr/>
          <p:nvPr/>
        </p:nvSpPr>
        <p:spPr>
          <a:xfrm>
            <a:off x="6268874" y="750627"/>
            <a:ext cx="5581932"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5" name="Rectángulo: esquinas redondeadas 74">
            <a:extLst>
              <a:ext uri="{FF2B5EF4-FFF2-40B4-BE49-F238E27FC236}">
                <a16:creationId xmlns:a16="http://schemas.microsoft.com/office/drawing/2014/main" id="{3A197249-FFAA-49DD-86FB-27B381F8FEC7}"/>
              </a:ext>
            </a:extLst>
          </p:cNvPr>
          <p:cNvSpPr/>
          <p:nvPr/>
        </p:nvSpPr>
        <p:spPr>
          <a:xfrm>
            <a:off x="10856163" y="2458339"/>
            <a:ext cx="1282975" cy="5369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LUNES</a:t>
            </a:r>
          </a:p>
        </p:txBody>
      </p:sp>
      <p:sp>
        <p:nvSpPr>
          <p:cNvPr id="82" name="Rectángulo: esquinas redondeadas 81">
            <a:extLst>
              <a:ext uri="{FF2B5EF4-FFF2-40B4-BE49-F238E27FC236}">
                <a16:creationId xmlns:a16="http://schemas.microsoft.com/office/drawing/2014/main" id="{5CA3D99F-3785-4ADF-8D5A-BF6C4E33C5E6}"/>
              </a:ext>
            </a:extLst>
          </p:cNvPr>
          <p:cNvSpPr/>
          <p:nvPr/>
        </p:nvSpPr>
        <p:spPr>
          <a:xfrm>
            <a:off x="10832243" y="1077954"/>
            <a:ext cx="1282975" cy="5369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SÁBADO</a:t>
            </a:r>
          </a:p>
        </p:txBody>
      </p:sp>
      <p:sp>
        <p:nvSpPr>
          <p:cNvPr id="77" name="Rectángulo: esquinas redondeadas 76">
            <a:extLst>
              <a:ext uri="{FF2B5EF4-FFF2-40B4-BE49-F238E27FC236}">
                <a16:creationId xmlns:a16="http://schemas.microsoft.com/office/drawing/2014/main" id="{1FBB251E-604F-4FB5-B5A3-06DF3CA00406}"/>
              </a:ext>
            </a:extLst>
          </p:cNvPr>
          <p:cNvSpPr/>
          <p:nvPr/>
        </p:nvSpPr>
        <p:spPr>
          <a:xfrm>
            <a:off x="10856163" y="3848826"/>
            <a:ext cx="1282975" cy="5369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000" dirty="0">
                <a:latin typeface="Bahnschrift SemiLight Condensed" panose="020B0502040204020203" pitchFamily="34" charset="0"/>
              </a:rPr>
              <a:t>MIÉRCOLES</a:t>
            </a:r>
          </a:p>
        </p:txBody>
      </p:sp>
      <p:sp>
        <p:nvSpPr>
          <p:cNvPr id="79" name="Rectángulo: esquinas redondeadas 78">
            <a:extLst>
              <a:ext uri="{FF2B5EF4-FFF2-40B4-BE49-F238E27FC236}">
                <a16:creationId xmlns:a16="http://schemas.microsoft.com/office/drawing/2014/main" id="{4B7F481E-B381-4FDF-A499-9EDB1BDA46D2}"/>
              </a:ext>
            </a:extLst>
          </p:cNvPr>
          <p:cNvSpPr/>
          <p:nvPr/>
        </p:nvSpPr>
        <p:spPr>
          <a:xfrm>
            <a:off x="10856163" y="4543581"/>
            <a:ext cx="1282975" cy="536900"/>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JUEVES</a:t>
            </a:r>
          </a:p>
        </p:txBody>
      </p:sp>
      <p:sp>
        <p:nvSpPr>
          <p:cNvPr id="80" name="Rectángulo: esquinas redondeadas 79">
            <a:extLst>
              <a:ext uri="{FF2B5EF4-FFF2-40B4-BE49-F238E27FC236}">
                <a16:creationId xmlns:a16="http://schemas.microsoft.com/office/drawing/2014/main" id="{A52DCFAF-78AB-487B-9D16-94A3BE34E3DA}"/>
              </a:ext>
            </a:extLst>
          </p:cNvPr>
          <p:cNvSpPr/>
          <p:nvPr/>
        </p:nvSpPr>
        <p:spPr>
          <a:xfrm>
            <a:off x="10880083" y="5229211"/>
            <a:ext cx="1282975" cy="5369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R" sz="2400" b="1" dirty="0">
                <a:latin typeface="Bahnschrift SemiLight Condensed" panose="020B0502040204020203" pitchFamily="34" charset="0"/>
              </a:rPr>
              <a:t>VIERNES</a:t>
            </a:r>
          </a:p>
        </p:txBody>
      </p:sp>
      <p:sp>
        <p:nvSpPr>
          <p:cNvPr id="81" name="Rectángulo: esquinas redondeadas 80">
            <a:extLst>
              <a:ext uri="{FF2B5EF4-FFF2-40B4-BE49-F238E27FC236}">
                <a16:creationId xmlns:a16="http://schemas.microsoft.com/office/drawing/2014/main" id="{8B5DFE73-58B1-41DB-ABD1-3FA06902D8DE}"/>
              </a:ext>
            </a:extLst>
          </p:cNvPr>
          <p:cNvSpPr/>
          <p:nvPr/>
        </p:nvSpPr>
        <p:spPr>
          <a:xfrm>
            <a:off x="10832243" y="1772709"/>
            <a:ext cx="1282975" cy="53690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DOMINGO</a:t>
            </a:r>
          </a:p>
        </p:txBody>
      </p:sp>
      <p:sp>
        <p:nvSpPr>
          <p:cNvPr id="6" name="Rectángulo: esquinas redondeadas 5">
            <a:extLst>
              <a:ext uri="{FF2B5EF4-FFF2-40B4-BE49-F238E27FC236}">
                <a16:creationId xmlns:a16="http://schemas.microsoft.com/office/drawing/2014/main" id="{4651428C-4089-496E-A26D-B7150B5EA6D2}"/>
              </a:ext>
            </a:extLst>
          </p:cNvPr>
          <p:cNvSpPr/>
          <p:nvPr/>
        </p:nvSpPr>
        <p:spPr>
          <a:xfrm>
            <a:off x="341194" y="68240"/>
            <a:ext cx="5581934" cy="625391"/>
          </a:xfrm>
          <a:prstGeom prst="roundRect">
            <a:avLst/>
          </a:prstGeom>
          <a:ln w="63500" cmpd="thinThick">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s-CR" sz="3600" b="1" dirty="0">
                <a:solidFill>
                  <a:schemeClr val="bg1"/>
                </a:solidFill>
                <a:latin typeface="Ink Free" panose="03080402000500000000" pitchFamily="66" charset="0"/>
              </a:rPr>
              <a:t>MALESTAR</a:t>
            </a:r>
          </a:p>
        </p:txBody>
      </p:sp>
      <p:sp>
        <p:nvSpPr>
          <p:cNvPr id="7" name="Rectángulo: esquinas redondeadas 6">
            <a:extLst>
              <a:ext uri="{FF2B5EF4-FFF2-40B4-BE49-F238E27FC236}">
                <a16:creationId xmlns:a16="http://schemas.microsoft.com/office/drawing/2014/main" id="{0BD5FEAB-575E-422D-AA57-5545AD16E128}"/>
              </a:ext>
            </a:extLst>
          </p:cNvPr>
          <p:cNvSpPr/>
          <p:nvPr/>
        </p:nvSpPr>
        <p:spPr>
          <a:xfrm>
            <a:off x="6268872" y="68240"/>
            <a:ext cx="5581934" cy="62779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76200" cmpd="thinThick">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CR"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HEBREOS 2:18 / 3:13 / 12:12,13</a:t>
            </a:r>
          </a:p>
          <a:p>
            <a:pPr algn="ctr"/>
            <a:r>
              <a:rPr lang="es-CR"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1 REYES 19:3 / HEBREOS 13:6 </a:t>
            </a:r>
          </a:p>
        </p:txBody>
      </p:sp>
      <p:sp>
        <p:nvSpPr>
          <p:cNvPr id="8" name="Rectángulo 7">
            <a:extLst>
              <a:ext uri="{FF2B5EF4-FFF2-40B4-BE49-F238E27FC236}">
                <a16:creationId xmlns:a16="http://schemas.microsoft.com/office/drawing/2014/main" id="{52C84266-8BC6-4CAD-93F7-9DE24132C33E}"/>
              </a:ext>
            </a:extLst>
          </p:cNvPr>
          <p:cNvSpPr/>
          <p:nvPr/>
        </p:nvSpPr>
        <p:spPr>
          <a:xfrm>
            <a:off x="600502" y="887105"/>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9" name="Rectángulo 8">
            <a:extLst>
              <a:ext uri="{FF2B5EF4-FFF2-40B4-BE49-F238E27FC236}">
                <a16:creationId xmlns:a16="http://schemas.microsoft.com/office/drawing/2014/main" id="{ADCDE98B-40FC-4E23-9F0A-79A12293E59C}"/>
              </a:ext>
            </a:extLst>
          </p:cNvPr>
          <p:cNvSpPr/>
          <p:nvPr/>
        </p:nvSpPr>
        <p:spPr>
          <a:xfrm>
            <a:off x="6337110" y="900752"/>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10" name="Elipse 9">
            <a:extLst>
              <a:ext uri="{FF2B5EF4-FFF2-40B4-BE49-F238E27FC236}">
                <a16:creationId xmlns:a16="http://schemas.microsoft.com/office/drawing/2014/main" id="{94AC3D38-D08E-4A0E-9580-48449E83E35F}"/>
              </a:ext>
            </a:extLst>
          </p:cNvPr>
          <p:cNvSpPr/>
          <p:nvPr/>
        </p:nvSpPr>
        <p:spPr>
          <a:xfrm>
            <a:off x="6353030"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ipse 10">
            <a:extLst>
              <a:ext uri="{FF2B5EF4-FFF2-40B4-BE49-F238E27FC236}">
                <a16:creationId xmlns:a16="http://schemas.microsoft.com/office/drawing/2014/main" id="{C2859CE8-78B1-4CF7-AD2A-A40E9EBC1EBE}"/>
              </a:ext>
            </a:extLst>
          </p:cNvPr>
          <p:cNvSpPr/>
          <p:nvPr/>
        </p:nvSpPr>
        <p:spPr>
          <a:xfrm>
            <a:off x="5545931"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Elipse 11">
            <a:extLst>
              <a:ext uri="{FF2B5EF4-FFF2-40B4-BE49-F238E27FC236}">
                <a16:creationId xmlns:a16="http://schemas.microsoft.com/office/drawing/2014/main" id="{8BCDCE4E-7D7A-4009-9F07-4DACC2F807FE}"/>
              </a:ext>
            </a:extLst>
          </p:cNvPr>
          <p:cNvSpPr/>
          <p:nvPr/>
        </p:nvSpPr>
        <p:spPr>
          <a:xfrm>
            <a:off x="5609390" y="14194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ipse 12">
            <a:extLst>
              <a:ext uri="{FF2B5EF4-FFF2-40B4-BE49-F238E27FC236}">
                <a16:creationId xmlns:a16="http://schemas.microsoft.com/office/drawing/2014/main" id="{654D1A91-DCEB-428F-A199-0220A2D167D9}"/>
              </a:ext>
            </a:extLst>
          </p:cNvPr>
          <p:cNvSpPr/>
          <p:nvPr/>
        </p:nvSpPr>
        <p:spPr>
          <a:xfrm>
            <a:off x="5611495" y="151451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Elipse 13">
            <a:extLst>
              <a:ext uri="{FF2B5EF4-FFF2-40B4-BE49-F238E27FC236}">
                <a16:creationId xmlns:a16="http://schemas.microsoft.com/office/drawing/2014/main" id="{EA7F4F4E-7FF0-46F7-82F0-5C106C2219F0}"/>
              </a:ext>
            </a:extLst>
          </p:cNvPr>
          <p:cNvSpPr/>
          <p:nvPr/>
        </p:nvSpPr>
        <p:spPr>
          <a:xfrm>
            <a:off x="6340636"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5" name="Elipse 14">
            <a:extLst>
              <a:ext uri="{FF2B5EF4-FFF2-40B4-BE49-F238E27FC236}">
                <a16:creationId xmlns:a16="http://schemas.microsoft.com/office/drawing/2014/main" id="{7541C5D8-8293-4A1C-A3D8-C71A2D1C4354}"/>
              </a:ext>
            </a:extLst>
          </p:cNvPr>
          <p:cNvSpPr/>
          <p:nvPr/>
        </p:nvSpPr>
        <p:spPr>
          <a:xfrm>
            <a:off x="5533537"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Elipse 15">
            <a:extLst>
              <a:ext uri="{FF2B5EF4-FFF2-40B4-BE49-F238E27FC236}">
                <a16:creationId xmlns:a16="http://schemas.microsoft.com/office/drawing/2014/main" id="{9E65EE89-F3A8-410F-9862-D3E6F772ABFC}"/>
              </a:ext>
            </a:extLst>
          </p:cNvPr>
          <p:cNvSpPr/>
          <p:nvPr/>
        </p:nvSpPr>
        <p:spPr>
          <a:xfrm>
            <a:off x="5596996" y="183803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Elipse 16">
            <a:extLst>
              <a:ext uri="{FF2B5EF4-FFF2-40B4-BE49-F238E27FC236}">
                <a16:creationId xmlns:a16="http://schemas.microsoft.com/office/drawing/2014/main" id="{426AF7FE-EC3F-4A6F-BEF3-532A6DE247CC}"/>
              </a:ext>
            </a:extLst>
          </p:cNvPr>
          <p:cNvSpPr/>
          <p:nvPr/>
        </p:nvSpPr>
        <p:spPr>
          <a:xfrm>
            <a:off x="5599101" y="193305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8" name="Elipse 17">
            <a:extLst>
              <a:ext uri="{FF2B5EF4-FFF2-40B4-BE49-F238E27FC236}">
                <a16:creationId xmlns:a16="http://schemas.microsoft.com/office/drawing/2014/main" id="{787BC652-F553-4AD0-A69F-ED4996166424}"/>
              </a:ext>
            </a:extLst>
          </p:cNvPr>
          <p:cNvSpPr/>
          <p:nvPr/>
        </p:nvSpPr>
        <p:spPr>
          <a:xfrm>
            <a:off x="6340636"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Elipse 18">
            <a:extLst>
              <a:ext uri="{FF2B5EF4-FFF2-40B4-BE49-F238E27FC236}">
                <a16:creationId xmlns:a16="http://schemas.microsoft.com/office/drawing/2014/main" id="{0EC8E9C8-98AE-4EE9-B44B-33532C06E5AB}"/>
              </a:ext>
            </a:extLst>
          </p:cNvPr>
          <p:cNvSpPr/>
          <p:nvPr/>
        </p:nvSpPr>
        <p:spPr>
          <a:xfrm>
            <a:off x="5533537"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 name="Elipse 19">
            <a:extLst>
              <a:ext uri="{FF2B5EF4-FFF2-40B4-BE49-F238E27FC236}">
                <a16:creationId xmlns:a16="http://schemas.microsoft.com/office/drawing/2014/main" id="{8E46FF32-F9BA-42BA-9EA8-C8830099FD49}"/>
              </a:ext>
            </a:extLst>
          </p:cNvPr>
          <p:cNvSpPr/>
          <p:nvPr/>
        </p:nvSpPr>
        <p:spPr>
          <a:xfrm>
            <a:off x="5596996" y="100123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1" name="Elipse 20">
            <a:extLst>
              <a:ext uri="{FF2B5EF4-FFF2-40B4-BE49-F238E27FC236}">
                <a16:creationId xmlns:a16="http://schemas.microsoft.com/office/drawing/2014/main" id="{02395174-20AB-4633-9382-53551AF675F2}"/>
              </a:ext>
            </a:extLst>
          </p:cNvPr>
          <p:cNvSpPr/>
          <p:nvPr/>
        </p:nvSpPr>
        <p:spPr>
          <a:xfrm>
            <a:off x="5599101" y="109625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2" name="Elipse 21">
            <a:extLst>
              <a:ext uri="{FF2B5EF4-FFF2-40B4-BE49-F238E27FC236}">
                <a16:creationId xmlns:a16="http://schemas.microsoft.com/office/drawing/2014/main" id="{21DBE67E-8926-4AE4-999E-566FEC6551A5}"/>
              </a:ext>
            </a:extLst>
          </p:cNvPr>
          <p:cNvSpPr/>
          <p:nvPr/>
        </p:nvSpPr>
        <p:spPr>
          <a:xfrm>
            <a:off x="6353030"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lipse 22">
            <a:extLst>
              <a:ext uri="{FF2B5EF4-FFF2-40B4-BE49-F238E27FC236}">
                <a16:creationId xmlns:a16="http://schemas.microsoft.com/office/drawing/2014/main" id="{B75C4164-D003-4308-A6B7-49418D952A0A}"/>
              </a:ext>
            </a:extLst>
          </p:cNvPr>
          <p:cNvSpPr/>
          <p:nvPr/>
        </p:nvSpPr>
        <p:spPr>
          <a:xfrm>
            <a:off x="5545931"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4" name="Elipse 23">
            <a:extLst>
              <a:ext uri="{FF2B5EF4-FFF2-40B4-BE49-F238E27FC236}">
                <a16:creationId xmlns:a16="http://schemas.microsoft.com/office/drawing/2014/main" id="{3E4B56D5-F8D5-403B-B056-9F6F5E8D5BCE}"/>
              </a:ext>
            </a:extLst>
          </p:cNvPr>
          <p:cNvSpPr/>
          <p:nvPr/>
        </p:nvSpPr>
        <p:spPr>
          <a:xfrm>
            <a:off x="5609390" y="26578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Elipse 24">
            <a:extLst>
              <a:ext uri="{FF2B5EF4-FFF2-40B4-BE49-F238E27FC236}">
                <a16:creationId xmlns:a16="http://schemas.microsoft.com/office/drawing/2014/main" id="{C59E9245-239E-4228-AB87-DDCB3274F3B8}"/>
              </a:ext>
            </a:extLst>
          </p:cNvPr>
          <p:cNvSpPr/>
          <p:nvPr/>
        </p:nvSpPr>
        <p:spPr>
          <a:xfrm>
            <a:off x="5611495" y="275281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6" name="Elipse 25">
            <a:extLst>
              <a:ext uri="{FF2B5EF4-FFF2-40B4-BE49-F238E27FC236}">
                <a16:creationId xmlns:a16="http://schemas.microsoft.com/office/drawing/2014/main" id="{E3938838-2C85-4BD3-AEB0-2F6A7E380EB0}"/>
              </a:ext>
            </a:extLst>
          </p:cNvPr>
          <p:cNvSpPr/>
          <p:nvPr/>
        </p:nvSpPr>
        <p:spPr>
          <a:xfrm>
            <a:off x="6340636"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Elipse 26">
            <a:extLst>
              <a:ext uri="{FF2B5EF4-FFF2-40B4-BE49-F238E27FC236}">
                <a16:creationId xmlns:a16="http://schemas.microsoft.com/office/drawing/2014/main" id="{DBD018C4-6B55-437A-85AC-8C79597FC313}"/>
              </a:ext>
            </a:extLst>
          </p:cNvPr>
          <p:cNvSpPr/>
          <p:nvPr/>
        </p:nvSpPr>
        <p:spPr>
          <a:xfrm>
            <a:off x="5533537"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8" name="Elipse 27">
            <a:extLst>
              <a:ext uri="{FF2B5EF4-FFF2-40B4-BE49-F238E27FC236}">
                <a16:creationId xmlns:a16="http://schemas.microsoft.com/office/drawing/2014/main" id="{9C6F9883-7A00-4416-AB3F-21A8AE4A6E0C}"/>
              </a:ext>
            </a:extLst>
          </p:cNvPr>
          <p:cNvSpPr/>
          <p:nvPr/>
        </p:nvSpPr>
        <p:spPr>
          <a:xfrm>
            <a:off x="5596996" y="307634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9" name="Elipse 28">
            <a:extLst>
              <a:ext uri="{FF2B5EF4-FFF2-40B4-BE49-F238E27FC236}">
                <a16:creationId xmlns:a16="http://schemas.microsoft.com/office/drawing/2014/main" id="{8C8CEACD-7DE5-4964-AAFE-3B64B42B0377}"/>
              </a:ext>
            </a:extLst>
          </p:cNvPr>
          <p:cNvSpPr/>
          <p:nvPr/>
        </p:nvSpPr>
        <p:spPr>
          <a:xfrm>
            <a:off x="5599101" y="317135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 name="Elipse 29">
            <a:extLst>
              <a:ext uri="{FF2B5EF4-FFF2-40B4-BE49-F238E27FC236}">
                <a16:creationId xmlns:a16="http://schemas.microsoft.com/office/drawing/2014/main" id="{38ABF398-240C-4E71-9AA8-EF9447447877}"/>
              </a:ext>
            </a:extLst>
          </p:cNvPr>
          <p:cNvSpPr/>
          <p:nvPr/>
        </p:nvSpPr>
        <p:spPr>
          <a:xfrm>
            <a:off x="6340636"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1" name="Elipse 30">
            <a:extLst>
              <a:ext uri="{FF2B5EF4-FFF2-40B4-BE49-F238E27FC236}">
                <a16:creationId xmlns:a16="http://schemas.microsoft.com/office/drawing/2014/main" id="{A40666B5-5E95-4489-BFDC-6AC5D52505EB}"/>
              </a:ext>
            </a:extLst>
          </p:cNvPr>
          <p:cNvSpPr/>
          <p:nvPr/>
        </p:nvSpPr>
        <p:spPr>
          <a:xfrm>
            <a:off x="5533537"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2" name="Elipse 31">
            <a:extLst>
              <a:ext uri="{FF2B5EF4-FFF2-40B4-BE49-F238E27FC236}">
                <a16:creationId xmlns:a16="http://schemas.microsoft.com/office/drawing/2014/main" id="{C895EE77-74E3-49A1-85DD-57AE9CD0456D}"/>
              </a:ext>
            </a:extLst>
          </p:cNvPr>
          <p:cNvSpPr/>
          <p:nvPr/>
        </p:nvSpPr>
        <p:spPr>
          <a:xfrm>
            <a:off x="5596996" y="223954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3" name="Elipse 32">
            <a:extLst>
              <a:ext uri="{FF2B5EF4-FFF2-40B4-BE49-F238E27FC236}">
                <a16:creationId xmlns:a16="http://schemas.microsoft.com/office/drawing/2014/main" id="{9AB6DB5F-590D-4B2E-94B3-527ED5FF4140}"/>
              </a:ext>
            </a:extLst>
          </p:cNvPr>
          <p:cNvSpPr/>
          <p:nvPr/>
        </p:nvSpPr>
        <p:spPr>
          <a:xfrm>
            <a:off x="5599101" y="233455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4" name="Elipse 33">
            <a:extLst>
              <a:ext uri="{FF2B5EF4-FFF2-40B4-BE49-F238E27FC236}">
                <a16:creationId xmlns:a16="http://schemas.microsoft.com/office/drawing/2014/main" id="{16784413-6C2C-404E-AE59-6DEAC1AB4EF9}"/>
              </a:ext>
            </a:extLst>
          </p:cNvPr>
          <p:cNvSpPr/>
          <p:nvPr/>
        </p:nvSpPr>
        <p:spPr>
          <a:xfrm>
            <a:off x="6353030"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5" name="Elipse 34">
            <a:extLst>
              <a:ext uri="{FF2B5EF4-FFF2-40B4-BE49-F238E27FC236}">
                <a16:creationId xmlns:a16="http://schemas.microsoft.com/office/drawing/2014/main" id="{5F33595E-B674-4C34-A578-96E90F3E190B}"/>
              </a:ext>
            </a:extLst>
          </p:cNvPr>
          <p:cNvSpPr/>
          <p:nvPr/>
        </p:nvSpPr>
        <p:spPr>
          <a:xfrm>
            <a:off x="5545931"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6" name="Elipse 35">
            <a:extLst>
              <a:ext uri="{FF2B5EF4-FFF2-40B4-BE49-F238E27FC236}">
                <a16:creationId xmlns:a16="http://schemas.microsoft.com/office/drawing/2014/main" id="{FD15C645-1D44-42F2-A13A-66DC0910FEE6}"/>
              </a:ext>
            </a:extLst>
          </p:cNvPr>
          <p:cNvSpPr/>
          <p:nvPr/>
        </p:nvSpPr>
        <p:spPr>
          <a:xfrm>
            <a:off x="5609390" y="391564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7" name="Elipse 36">
            <a:extLst>
              <a:ext uri="{FF2B5EF4-FFF2-40B4-BE49-F238E27FC236}">
                <a16:creationId xmlns:a16="http://schemas.microsoft.com/office/drawing/2014/main" id="{C9556597-5230-4E82-89F0-B9AE3F3AA545}"/>
              </a:ext>
            </a:extLst>
          </p:cNvPr>
          <p:cNvSpPr/>
          <p:nvPr/>
        </p:nvSpPr>
        <p:spPr>
          <a:xfrm>
            <a:off x="5611495" y="401065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8" name="Elipse 37">
            <a:extLst>
              <a:ext uri="{FF2B5EF4-FFF2-40B4-BE49-F238E27FC236}">
                <a16:creationId xmlns:a16="http://schemas.microsoft.com/office/drawing/2014/main" id="{4BBC58E1-4109-40C1-9F0C-137389BC9D12}"/>
              </a:ext>
            </a:extLst>
          </p:cNvPr>
          <p:cNvSpPr/>
          <p:nvPr/>
        </p:nvSpPr>
        <p:spPr>
          <a:xfrm>
            <a:off x="6340636"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9" name="Elipse 38">
            <a:extLst>
              <a:ext uri="{FF2B5EF4-FFF2-40B4-BE49-F238E27FC236}">
                <a16:creationId xmlns:a16="http://schemas.microsoft.com/office/drawing/2014/main" id="{81B1710E-9C5C-4241-8188-CD01392F4D7A}"/>
              </a:ext>
            </a:extLst>
          </p:cNvPr>
          <p:cNvSpPr/>
          <p:nvPr/>
        </p:nvSpPr>
        <p:spPr>
          <a:xfrm>
            <a:off x="5533537"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0" name="Elipse 39">
            <a:extLst>
              <a:ext uri="{FF2B5EF4-FFF2-40B4-BE49-F238E27FC236}">
                <a16:creationId xmlns:a16="http://schemas.microsoft.com/office/drawing/2014/main" id="{76E9D495-ED3E-43F1-A271-43EBAD7FC5DE}"/>
              </a:ext>
            </a:extLst>
          </p:cNvPr>
          <p:cNvSpPr/>
          <p:nvPr/>
        </p:nvSpPr>
        <p:spPr>
          <a:xfrm>
            <a:off x="5596996" y="433418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1" name="Elipse 40">
            <a:extLst>
              <a:ext uri="{FF2B5EF4-FFF2-40B4-BE49-F238E27FC236}">
                <a16:creationId xmlns:a16="http://schemas.microsoft.com/office/drawing/2014/main" id="{4AE795C5-BFC8-4F61-999E-A810B27D5602}"/>
              </a:ext>
            </a:extLst>
          </p:cNvPr>
          <p:cNvSpPr/>
          <p:nvPr/>
        </p:nvSpPr>
        <p:spPr>
          <a:xfrm>
            <a:off x="5599101" y="44291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2" name="Elipse 41">
            <a:extLst>
              <a:ext uri="{FF2B5EF4-FFF2-40B4-BE49-F238E27FC236}">
                <a16:creationId xmlns:a16="http://schemas.microsoft.com/office/drawing/2014/main" id="{4D38D117-FCC9-4D19-820D-97DDE5CCFD34}"/>
              </a:ext>
            </a:extLst>
          </p:cNvPr>
          <p:cNvSpPr/>
          <p:nvPr/>
        </p:nvSpPr>
        <p:spPr>
          <a:xfrm>
            <a:off x="6340636"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3" name="Elipse 42">
            <a:extLst>
              <a:ext uri="{FF2B5EF4-FFF2-40B4-BE49-F238E27FC236}">
                <a16:creationId xmlns:a16="http://schemas.microsoft.com/office/drawing/2014/main" id="{0173FF78-67E5-4C0F-B18D-4CEF42C462F3}"/>
              </a:ext>
            </a:extLst>
          </p:cNvPr>
          <p:cNvSpPr/>
          <p:nvPr/>
        </p:nvSpPr>
        <p:spPr>
          <a:xfrm>
            <a:off x="5533537"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4" name="Elipse 43">
            <a:extLst>
              <a:ext uri="{FF2B5EF4-FFF2-40B4-BE49-F238E27FC236}">
                <a16:creationId xmlns:a16="http://schemas.microsoft.com/office/drawing/2014/main" id="{9646DEF9-0F0A-4729-88EF-4F7F23705686}"/>
              </a:ext>
            </a:extLst>
          </p:cNvPr>
          <p:cNvSpPr/>
          <p:nvPr/>
        </p:nvSpPr>
        <p:spPr>
          <a:xfrm>
            <a:off x="5596996" y="349738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5" name="Elipse 44">
            <a:extLst>
              <a:ext uri="{FF2B5EF4-FFF2-40B4-BE49-F238E27FC236}">
                <a16:creationId xmlns:a16="http://schemas.microsoft.com/office/drawing/2014/main" id="{19065AA7-9AF8-480A-94EF-3AE37565A6D9}"/>
              </a:ext>
            </a:extLst>
          </p:cNvPr>
          <p:cNvSpPr/>
          <p:nvPr/>
        </p:nvSpPr>
        <p:spPr>
          <a:xfrm>
            <a:off x="5599101" y="35923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6" name="Elipse 45">
            <a:extLst>
              <a:ext uri="{FF2B5EF4-FFF2-40B4-BE49-F238E27FC236}">
                <a16:creationId xmlns:a16="http://schemas.microsoft.com/office/drawing/2014/main" id="{C51DE378-A127-407B-9C11-B18535920C29}"/>
              </a:ext>
            </a:extLst>
          </p:cNvPr>
          <p:cNvSpPr/>
          <p:nvPr/>
        </p:nvSpPr>
        <p:spPr>
          <a:xfrm>
            <a:off x="6353030"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7" name="Elipse 46">
            <a:extLst>
              <a:ext uri="{FF2B5EF4-FFF2-40B4-BE49-F238E27FC236}">
                <a16:creationId xmlns:a16="http://schemas.microsoft.com/office/drawing/2014/main" id="{0D137819-F9CF-49E1-8A44-F5AA35C5D346}"/>
              </a:ext>
            </a:extLst>
          </p:cNvPr>
          <p:cNvSpPr/>
          <p:nvPr/>
        </p:nvSpPr>
        <p:spPr>
          <a:xfrm>
            <a:off x="5545931"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8" name="Elipse 47">
            <a:extLst>
              <a:ext uri="{FF2B5EF4-FFF2-40B4-BE49-F238E27FC236}">
                <a16:creationId xmlns:a16="http://schemas.microsoft.com/office/drawing/2014/main" id="{A552827D-6FF1-4081-AFA3-F1EDCF9D97BD}"/>
              </a:ext>
            </a:extLst>
          </p:cNvPr>
          <p:cNvSpPr/>
          <p:nvPr/>
        </p:nvSpPr>
        <p:spPr>
          <a:xfrm>
            <a:off x="5609390" y="515394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9" name="Elipse 48">
            <a:extLst>
              <a:ext uri="{FF2B5EF4-FFF2-40B4-BE49-F238E27FC236}">
                <a16:creationId xmlns:a16="http://schemas.microsoft.com/office/drawing/2014/main" id="{12B6965C-CC6D-46D4-A05D-66F8FD369014}"/>
              </a:ext>
            </a:extLst>
          </p:cNvPr>
          <p:cNvSpPr/>
          <p:nvPr/>
        </p:nvSpPr>
        <p:spPr>
          <a:xfrm>
            <a:off x="5611495" y="524896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0" name="Elipse 49">
            <a:extLst>
              <a:ext uri="{FF2B5EF4-FFF2-40B4-BE49-F238E27FC236}">
                <a16:creationId xmlns:a16="http://schemas.microsoft.com/office/drawing/2014/main" id="{77FCEE05-B523-4DA7-AF8E-BBADE42CD828}"/>
              </a:ext>
            </a:extLst>
          </p:cNvPr>
          <p:cNvSpPr/>
          <p:nvPr/>
        </p:nvSpPr>
        <p:spPr>
          <a:xfrm>
            <a:off x="6340636"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1" name="Elipse 50">
            <a:extLst>
              <a:ext uri="{FF2B5EF4-FFF2-40B4-BE49-F238E27FC236}">
                <a16:creationId xmlns:a16="http://schemas.microsoft.com/office/drawing/2014/main" id="{6DEB119A-6A75-4823-828E-878D998CBC3E}"/>
              </a:ext>
            </a:extLst>
          </p:cNvPr>
          <p:cNvSpPr/>
          <p:nvPr/>
        </p:nvSpPr>
        <p:spPr>
          <a:xfrm>
            <a:off x="5533537"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2" name="Elipse 51">
            <a:extLst>
              <a:ext uri="{FF2B5EF4-FFF2-40B4-BE49-F238E27FC236}">
                <a16:creationId xmlns:a16="http://schemas.microsoft.com/office/drawing/2014/main" id="{81F7D5DB-E42C-453F-9291-CA489F8C0444}"/>
              </a:ext>
            </a:extLst>
          </p:cNvPr>
          <p:cNvSpPr/>
          <p:nvPr/>
        </p:nvSpPr>
        <p:spPr>
          <a:xfrm>
            <a:off x="5596996" y="557248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3" name="Elipse 52">
            <a:extLst>
              <a:ext uri="{FF2B5EF4-FFF2-40B4-BE49-F238E27FC236}">
                <a16:creationId xmlns:a16="http://schemas.microsoft.com/office/drawing/2014/main" id="{EA9F5190-6D74-4B4E-8B70-71AA1276C7C1}"/>
              </a:ext>
            </a:extLst>
          </p:cNvPr>
          <p:cNvSpPr/>
          <p:nvPr/>
        </p:nvSpPr>
        <p:spPr>
          <a:xfrm>
            <a:off x="5599101" y="566750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4" name="Elipse 53">
            <a:extLst>
              <a:ext uri="{FF2B5EF4-FFF2-40B4-BE49-F238E27FC236}">
                <a16:creationId xmlns:a16="http://schemas.microsoft.com/office/drawing/2014/main" id="{D9A9CDA2-2B88-41C3-BF24-5BE525C972C2}"/>
              </a:ext>
            </a:extLst>
          </p:cNvPr>
          <p:cNvSpPr/>
          <p:nvPr/>
        </p:nvSpPr>
        <p:spPr>
          <a:xfrm>
            <a:off x="6340636"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5" name="Elipse 54">
            <a:extLst>
              <a:ext uri="{FF2B5EF4-FFF2-40B4-BE49-F238E27FC236}">
                <a16:creationId xmlns:a16="http://schemas.microsoft.com/office/drawing/2014/main" id="{57098C8F-E693-420A-92AA-6B214390A473}"/>
              </a:ext>
            </a:extLst>
          </p:cNvPr>
          <p:cNvSpPr/>
          <p:nvPr/>
        </p:nvSpPr>
        <p:spPr>
          <a:xfrm>
            <a:off x="5533537"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6" name="Elipse 55">
            <a:extLst>
              <a:ext uri="{FF2B5EF4-FFF2-40B4-BE49-F238E27FC236}">
                <a16:creationId xmlns:a16="http://schemas.microsoft.com/office/drawing/2014/main" id="{4EA51212-7595-42E8-A5E6-C8DE3B090D89}"/>
              </a:ext>
            </a:extLst>
          </p:cNvPr>
          <p:cNvSpPr/>
          <p:nvPr/>
        </p:nvSpPr>
        <p:spPr>
          <a:xfrm>
            <a:off x="5596996" y="473568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7" name="Elipse 56">
            <a:extLst>
              <a:ext uri="{FF2B5EF4-FFF2-40B4-BE49-F238E27FC236}">
                <a16:creationId xmlns:a16="http://schemas.microsoft.com/office/drawing/2014/main" id="{9270998F-20C6-4136-A048-F10E234C008F}"/>
              </a:ext>
            </a:extLst>
          </p:cNvPr>
          <p:cNvSpPr/>
          <p:nvPr/>
        </p:nvSpPr>
        <p:spPr>
          <a:xfrm>
            <a:off x="5599101" y="48307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8" name="Elipse 57">
            <a:extLst>
              <a:ext uri="{FF2B5EF4-FFF2-40B4-BE49-F238E27FC236}">
                <a16:creationId xmlns:a16="http://schemas.microsoft.com/office/drawing/2014/main" id="{0A3EC877-026D-4E68-BE50-B2CB68F6F3BC}"/>
              </a:ext>
            </a:extLst>
          </p:cNvPr>
          <p:cNvSpPr/>
          <p:nvPr/>
        </p:nvSpPr>
        <p:spPr>
          <a:xfrm>
            <a:off x="6340636"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9" name="Elipse 58">
            <a:extLst>
              <a:ext uri="{FF2B5EF4-FFF2-40B4-BE49-F238E27FC236}">
                <a16:creationId xmlns:a16="http://schemas.microsoft.com/office/drawing/2014/main" id="{A8F074CD-7186-416C-8C53-2740521BF644}"/>
              </a:ext>
            </a:extLst>
          </p:cNvPr>
          <p:cNvSpPr/>
          <p:nvPr/>
        </p:nvSpPr>
        <p:spPr>
          <a:xfrm>
            <a:off x="5533537"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0" name="Elipse 59">
            <a:extLst>
              <a:ext uri="{FF2B5EF4-FFF2-40B4-BE49-F238E27FC236}">
                <a16:creationId xmlns:a16="http://schemas.microsoft.com/office/drawing/2014/main" id="{CB0DE001-59A0-453E-8D77-748DBACB6991}"/>
              </a:ext>
            </a:extLst>
          </p:cNvPr>
          <p:cNvSpPr/>
          <p:nvPr/>
        </p:nvSpPr>
        <p:spPr>
          <a:xfrm>
            <a:off x="5596996" y="6303946"/>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Elipse 60">
            <a:extLst>
              <a:ext uri="{FF2B5EF4-FFF2-40B4-BE49-F238E27FC236}">
                <a16:creationId xmlns:a16="http://schemas.microsoft.com/office/drawing/2014/main" id="{CE29562F-B48E-458F-82A2-F7EE0A8B4FE9}"/>
              </a:ext>
            </a:extLst>
          </p:cNvPr>
          <p:cNvSpPr/>
          <p:nvPr/>
        </p:nvSpPr>
        <p:spPr>
          <a:xfrm>
            <a:off x="5599101" y="6398961"/>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6" name="Elipse 65">
            <a:extLst>
              <a:ext uri="{FF2B5EF4-FFF2-40B4-BE49-F238E27FC236}">
                <a16:creationId xmlns:a16="http://schemas.microsoft.com/office/drawing/2014/main" id="{28D116B1-F9F5-4D99-9501-4C5B65DA0FB6}"/>
              </a:ext>
            </a:extLst>
          </p:cNvPr>
          <p:cNvSpPr/>
          <p:nvPr/>
        </p:nvSpPr>
        <p:spPr>
          <a:xfrm>
            <a:off x="6353030"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7" name="Elipse 66">
            <a:extLst>
              <a:ext uri="{FF2B5EF4-FFF2-40B4-BE49-F238E27FC236}">
                <a16:creationId xmlns:a16="http://schemas.microsoft.com/office/drawing/2014/main" id="{9DED4B5E-43AC-48FC-9AB9-52D5AE5F4E5F}"/>
              </a:ext>
            </a:extLst>
          </p:cNvPr>
          <p:cNvSpPr/>
          <p:nvPr/>
        </p:nvSpPr>
        <p:spPr>
          <a:xfrm>
            <a:off x="5545931"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8" name="Elipse 67">
            <a:extLst>
              <a:ext uri="{FF2B5EF4-FFF2-40B4-BE49-F238E27FC236}">
                <a16:creationId xmlns:a16="http://schemas.microsoft.com/office/drawing/2014/main" id="{DC6E54D9-203A-454E-A142-F6E5128C83A3}"/>
              </a:ext>
            </a:extLst>
          </p:cNvPr>
          <p:cNvSpPr/>
          <p:nvPr/>
        </p:nvSpPr>
        <p:spPr>
          <a:xfrm>
            <a:off x="5609390" y="59708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9" name="Elipse 68">
            <a:extLst>
              <a:ext uri="{FF2B5EF4-FFF2-40B4-BE49-F238E27FC236}">
                <a16:creationId xmlns:a16="http://schemas.microsoft.com/office/drawing/2014/main" id="{7DE3B66D-63B6-4D72-BB17-22D9A3457C54}"/>
              </a:ext>
            </a:extLst>
          </p:cNvPr>
          <p:cNvSpPr/>
          <p:nvPr/>
        </p:nvSpPr>
        <p:spPr>
          <a:xfrm>
            <a:off x="5611495" y="606591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0" name="CuadroTexto 69">
            <a:extLst>
              <a:ext uri="{FF2B5EF4-FFF2-40B4-BE49-F238E27FC236}">
                <a16:creationId xmlns:a16="http://schemas.microsoft.com/office/drawing/2014/main" id="{9297FFDD-F2DA-4660-88A7-CEC127706A0F}"/>
              </a:ext>
            </a:extLst>
          </p:cNvPr>
          <p:cNvSpPr txBox="1"/>
          <p:nvPr/>
        </p:nvSpPr>
        <p:spPr>
          <a:xfrm>
            <a:off x="573718" y="919210"/>
            <a:ext cx="4903075" cy="1938992"/>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Como Jesús agregó la humanidad a su deidad y ha experimentado el sufrimiento humano, Él puede ayudarnos en nuestra tentación porque Él sabe por lo que estamos pasando.</a:t>
            </a:r>
          </a:p>
        </p:txBody>
      </p:sp>
      <p:sp>
        <p:nvSpPr>
          <p:cNvPr id="72" name="CuadroTexto 71">
            <a:extLst>
              <a:ext uri="{FF2B5EF4-FFF2-40B4-BE49-F238E27FC236}">
                <a16:creationId xmlns:a16="http://schemas.microsoft.com/office/drawing/2014/main" id="{FFC8DF30-4CE3-4F38-8DD5-BD4C7A619EA4}"/>
              </a:ext>
            </a:extLst>
          </p:cNvPr>
          <p:cNvSpPr txBox="1"/>
          <p:nvPr/>
        </p:nvSpPr>
        <p:spPr>
          <a:xfrm>
            <a:off x="657525" y="2916194"/>
            <a:ext cx="4903075" cy="1323439"/>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Es fácil juzgar y criticar, pero eso no es exhortación. Exhortar a otro es fortalecer la fe y evitar la ruina de la incredulidad.</a:t>
            </a:r>
          </a:p>
        </p:txBody>
      </p:sp>
      <p:sp>
        <p:nvSpPr>
          <p:cNvPr id="71" name="CuadroTexto 70">
            <a:extLst>
              <a:ext uri="{FF2B5EF4-FFF2-40B4-BE49-F238E27FC236}">
                <a16:creationId xmlns:a16="http://schemas.microsoft.com/office/drawing/2014/main" id="{0B0E755A-F634-4901-8231-139168C6115A}"/>
              </a:ext>
            </a:extLst>
          </p:cNvPr>
          <p:cNvSpPr txBox="1"/>
          <p:nvPr/>
        </p:nvSpPr>
        <p:spPr>
          <a:xfrm>
            <a:off x="657525" y="4308998"/>
            <a:ext cx="4903075" cy="2246769"/>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Elías fracasó en el mismo punto en el cual él era más fuerte.</a:t>
            </a:r>
          </a:p>
          <a:p>
            <a:pPr algn="ctr"/>
            <a:endParaRPr lang="es-CR" sz="2000" b="1" dirty="0">
              <a:latin typeface="Arial Black" panose="020B0A04020102020204" pitchFamily="34" charset="0"/>
              <a:cs typeface="Times New Roman" panose="02020603050405020304" pitchFamily="18" charset="0"/>
            </a:endParaRPr>
          </a:p>
          <a:p>
            <a:pPr algn="ctr"/>
            <a:r>
              <a:rPr lang="es-CR" sz="2000" b="1" dirty="0">
                <a:latin typeface="Arial Black" panose="020B0A04020102020204" pitchFamily="34" charset="0"/>
                <a:cs typeface="Times New Roman" panose="02020603050405020304" pitchFamily="18" charset="0"/>
              </a:rPr>
              <a:t>Cuando has alcanzado cierto nivel de victoria en Cristo, el enemigo siempre se esforzará por cansarte y hacerte desmayar</a:t>
            </a:r>
          </a:p>
        </p:txBody>
      </p:sp>
      <p:pic>
        <p:nvPicPr>
          <p:cNvPr id="65" name="Imagen 64">
            <a:extLst>
              <a:ext uri="{FF2B5EF4-FFF2-40B4-BE49-F238E27FC236}">
                <a16:creationId xmlns:a16="http://schemas.microsoft.com/office/drawing/2014/main" id="{F3D30DC9-E042-4A13-9EA4-6B0C8F1DE791}"/>
              </a:ext>
            </a:extLst>
          </p:cNvPr>
          <p:cNvPicPr>
            <a:picLocks noChangeAspect="1"/>
          </p:cNvPicPr>
          <p:nvPr/>
        </p:nvPicPr>
        <p:blipFill>
          <a:blip r:embed="rId3"/>
          <a:stretch>
            <a:fillRect/>
          </a:stretch>
        </p:blipFill>
        <p:spPr>
          <a:xfrm>
            <a:off x="6844781" y="3778303"/>
            <a:ext cx="3817760" cy="2641054"/>
          </a:xfrm>
          <a:prstGeom prst="rect">
            <a:avLst/>
          </a:prstGeom>
          <a:ln>
            <a:noFill/>
          </a:ln>
          <a:effectLst>
            <a:softEdge rad="112500"/>
          </a:effectLst>
        </p:spPr>
      </p:pic>
      <p:sp>
        <p:nvSpPr>
          <p:cNvPr id="76" name="Rectángulo: esquinas redondeadas 75">
            <a:extLst>
              <a:ext uri="{FF2B5EF4-FFF2-40B4-BE49-F238E27FC236}">
                <a16:creationId xmlns:a16="http://schemas.microsoft.com/office/drawing/2014/main" id="{9ADC0823-0C1E-4344-9189-C04360A2D1E0}"/>
              </a:ext>
            </a:extLst>
          </p:cNvPr>
          <p:cNvSpPr/>
          <p:nvPr/>
        </p:nvSpPr>
        <p:spPr>
          <a:xfrm>
            <a:off x="10856163" y="3153094"/>
            <a:ext cx="1282975" cy="5369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MARTES</a:t>
            </a:r>
          </a:p>
        </p:txBody>
      </p:sp>
      <p:pic>
        <p:nvPicPr>
          <p:cNvPr id="3" name="Imagen 2">
            <a:extLst>
              <a:ext uri="{FF2B5EF4-FFF2-40B4-BE49-F238E27FC236}">
                <a16:creationId xmlns:a16="http://schemas.microsoft.com/office/drawing/2014/main" id="{271EA44B-3116-4652-B21F-669CB4643937}"/>
              </a:ext>
            </a:extLst>
          </p:cNvPr>
          <p:cNvPicPr>
            <a:picLocks noChangeAspect="1"/>
          </p:cNvPicPr>
          <p:nvPr/>
        </p:nvPicPr>
        <p:blipFill>
          <a:blip r:embed="rId4"/>
          <a:stretch>
            <a:fillRect/>
          </a:stretch>
        </p:blipFill>
        <p:spPr>
          <a:xfrm>
            <a:off x="6846140" y="987124"/>
            <a:ext cx="3813230" cy="2641054"/>
          </a:xfrm>
          <a:prstGeom prst="rect">
            <a:avLst/>
          </a:prstGeom>
          <a:ln>
            <a:noFill/>
          </a:ln>
          <a:effectLst>
            <a:softEdge rad="112500"/>
          </a:effectLst>
        </p:spPr>
      </p:pic>
    </p:spTree>
    <p:extLst>
      <p:ext uri="{BB962C8B-B14F-4D97-AF65-F5344CB8AC3E}">
        <p14:creationId xmlns:p14="http://schemas.microsoft.com/office/powerpoint/2010/main" val="3015087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4" descr="ᐈ Turqueza fondo de stock, imágenes fondo turquesa | descargar en  Depositphotos®">
            <a:extLst>
              <a:ext uri="{FF2B5EF4-FFF2-40B4-BE49-F238E27FC236}">
                <a16:creationId xmlns:a16="http://schemas.microsoft.com/office/drawing/2014/main" id="{4C9488A4-95A1-4044-B336-E7BE089FDE55}"/>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18" t="29079" b="14681"/>
          <a:stretch/>
        </p:blipFill>
        <p:spPr bwMode="auto">
          <a:xfrm>
            <a:off x="0" y="1282"/>
            <a:ext cx="1219200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92479B2E-C366-4BCF-8FAC-F07FDD712BC7}"/>
              </a:ext>
            </a:extLst>
          </p:cNvPr>
          <p:cNvSpPr/>
          <p:nvPr/>
        </p:nvSpPr>
        <p:spPr>
          <a:xfrm>
            <a:off x="341194" y="750627"/>
            <a:ext cx="5581934"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Rectángulo: esquinas redondeadas 4">
            <a:extLst>
              <a:ext uri="{FF2B5EF4-FFF2-40B4-BE49-F238E27FC236}">
                <a16:creationId xmlns:a16="http://schemas.microsoft.com/office/drawing/2014/main" id="{B3F5FCA0-FF38-4268-9112-F58A982D7EF8}"/>
              </a:ext>
            </a:extLst>
          </p:cNvPr>
          <p:cNvSpPr/>
          <p:nvPr/>
        </p:nvSpPr>
        <p:spPr>
          <a:xfrm>
            <a:off x="6268874" y="750627"/>
            <a:ext cx="5581932"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6" name="Rectángulo: esquinas redondeadas 75">
            <a:extLst>
              <a:ext uri="{FF2B5EF4-FFF2-40B4-BE49-F238E27FC236}">
                <a16:creationId xmlns:a16="http://schemas.microsoft.com/office/drawing/2014/main" id="{9ADC0823-0C1E-4344-9189-C04360A2D1E0}"/>
              </a:ext>
            </a:extLst>
          </p:cNvPr>
          <p:cNvSpPr/>
          <p:nvPr/>
        </p:nvSpPr>
        <p:spPr>
          <a:xfrm>
            <a:off x="10856163" y="3153094"/>
            <a:ext cx="1282975" cy="5369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MARTES</a:t>
            </a:r>
          </a:p>
        </p:txBody>
      </p:sp>
      <p:sp>
        <p:nvSpPr>
          <p:cNvPr id="75" name="Rectángulo: esquinas redondeadas 74">
            <a:extLst>
              <a:ext uri="{FF2B5EF4-FFF2-40B4-BE49-F238E27FC236}">
                <a16:creationId xmlns:a16="http://schemas.microsoft.com/office/drawing/2014/main" id="{3A197249-FFAA-49DD-86FB-27B381F8FEC7}"/>
              </a:ext>
            </a:extLst>
          </p:cNvPr>
          <p:cNvSpPr/>
          <p:nvPr/>
        </p:nvSpPr>
        <p:spPr>
          <a:xfrm>
            <a:off x="10856163" y="2458339"/>
            <a:ext cx="1282975" cy="5369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LUNES</a:t>
            </a:r>
          </a:p>
        </p:txBody>
      </p:sp>
      <p:sp>
        <p:nvSpPr>
          <p:cNvPr id="82" name="Rectángulo: esquinas redondeadas 81">
            <a:extLst>
              <a:ext uri="{FF2B5EF4-FFF2-40B4-BE49-F238E27FC236}">
                <a16:creationId xmlns:a16="http://schemas.microsoft.com/office/drawing/2014/main" id="{5CA3D99F-3785-4ADF-8D5A-BF6C4E33C5E6}"/>
              </a:ext>
            </a:extLst>
          </p:cNvPr>
          <p:cNvSpPr/>
          <p:nvPr/>
        </p:nvSpPr>
        <p:spPr>
          <a:xfrm>
            <a:off x="10832243" y="1077954"/>
            <a:ext cx="1282975" cy="5369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SÁBADO</a:t>
            </a:r>
          </a:p>
        </p:txBody>
      </p:sp>
      <p:sp>
        <p:nvSpPr>
          <p:cNvPr id="79" name="Rectángulo: esquinas redondeadas 78">
            <a:extLst>
              <a:ext uri="{FF2B5EF4-FFF2-40B4-BE49-F238E27FC236}">
                <a16:creationId xmlns:a16="http://schemas.microsoft.com/office/drawing/2014/main" id="{4B7F481E-B381-4FDF-A499-9EDB1BDA46D2}"/>
              </a:ext>
            </a:extLst>
          </p:cNvPr>
          <p:cNvSpPr/>
          <p:nvPr/>
        </p:nvSpPr>
        <p:spPr>
          <a:xfrm>
            <a:off x="10856163" y="4543581"/>
            <a:ext cx="1282975" cy="536900"/>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JUEVES</a:t>
            </a:r>
          </a:p>
        </p:txBody>
      </p:sp>
      <p:sp>
        <p:nvSpPr>
          <p:cNvPr id="80" name="Rectángulo: esquinas redondeadas 79">
            <a:extLst>
              <a:ext uri="{FF2B5EF4-FFF2-40B4-BE49-F238E27FC236}">
                <a16:creationId xmlns:a16="http://schemas.microsoft.com/office/drawing/2014/main" id="{A52DCFAF-78AB-487B-9D16-94A3BE34E3DA}"/>
              </a:ext>
            </a:extLst>
          </p:cNvPr>
          <p:cNvSpPr/>
          <p:nvPr/>
        </p:nvSpPr>
        <p:spPr>
          <a:xfrm>
            <a:off x="10880083" y="5229211"/>
            <a:ext cx="1282975" cy="5369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R" sz="2400" b="1" dirty="0">
                <a:latin typeface="Bahnschrift SemiLight Condensed" panose="020B0502040204020203" pitchFamily="34" charset="0"/>
              </a:rPr>
              <a:t>VIERNES</a:t>
            </a:r>
          </a:p>
        </p:txBody>
      </p:sp>
      <p:sp>
        <p:nvSpPr>
          <p:cNvPr id="81" name="Rectángulo: esquinas redondeadas 80">
            <a:extLst>
              <a:ext uri="{FF2B5EF4-FFF2-40B4-BE49-F238E27FC236}">
                <a16:creationId xmlns:a16="http://schemas.microsoft.com/office/drawing/2014/main" id="{8B5DFE73-58B1-41DB-ABD1-3FA06902D8DE}"/>
              </a:ext>
            </a:extLst>
          </p:cNvPr>
          <p:cNvSpPr/>
          <p:nvPr/>
        </p:nvSpPr>
        <p:spPr>
          <a:xfrm>
            <a:off x="10832243" y="1772709"/>
            <a:ext cx="1282975" cy="53690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DOMINGO</a:t>
            </a:r>
          </a:p>
        </p:txBody>
      </p:sp>
      <p:sp>
        <p:nvSpPr>
          <p:cNvPr id="6" name="Rectángulo: esquinas redondeadas 5">
            <a:extLst>
              <a:ext uri="{FF2B5EF4-FFF2-40B4-BE49-F238E27FC236}">
                <a16:creationId xmlns:a16="http://schemas.microsoft.com/office/drawing/2014/main" id="{4651428C-4089-496E-A26D-B7150B5EA6D2}"/>
              </a:ext>
            </a:extLst>
          </p:cNvPr>
          <p:cNvSpPr/>
          <p:nvPr/>
        </p:nvSpPr>
        <p:spPr>
          <a:xfrm>
            <a:off x="341194" y="68240"/>
            <a:ext cx="5581934" cy="625391"/>
          </a:xfrm>
          <a:prstGeom prst="roundRect">
            <a:avLst/>
          </a:prstGeom>
          <a:ln w="63500" cmpd="thinThick">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s-CR" sz="3600" b="1" dirty="0">
                <a:solidFill>
                  <a:schemeClr val="bg1"/>
                </a:solidFill>
                <a:latin typeface="Ink Free" panose="03080402000500000000" pitchFamily="66" charset="0"/>
              </a:rPr>
              <a:t>AVANZAR JUNTOS</a:t>
            </a:r>
          </a:p>
        </p:txBody>
      </p:sp>
      <p:sp>
        <p:nvSpPr>
          <p:cNvPr id="7" name="Rectángulo: esquinas redondeadas 6">
            <a:extLst>
              <a:ext uri="{FF2B5EF4-FFF2-40B4-BE49-F238E27FC236}">
                <a16:creationId xmlns:a16="http://schemas.microsoft.com/office/drawing/2014/main" id="{0BD5FEAB-575E-422D-AA57-5545AD16E128}"/>
              </a:ext>
            </a:extLst>
          </p:cNvPr>
          <p:cNvSpPr/>
          <p:nvPr/>
        </p:nvSpPr>
        <p:spPr>
          <a:xfrm>
            <a:off x="6268872" y="68240"/>
            <a:ext cx="5581934" cy="62779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76200" cmpd="thinThick">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CR"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1 REYES 19:7,8 / 19:9 / 19:15</a:t>
            </a:r>
          </a:p>
          <a:p>
            <a:pPr algn="ctr"/>
            <a:r>
              <a:rPr lang="es-CR"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HEBREOS 10:22 </a:t>
            </a:r>
          </a:p>
        </p:txBody>
      </p:sp>
      <p:sp>
        <p:nvSpPr>
          <p:cNvPr id="8" name="Rectángulo 7">
            <a:extLst>
              <a:ext uri="{FF2B5EF4-FFF2-40B4-BE49-F238E27FC236}">
                <a16:creationId xmlns:a16="http://schemas.microsoft.com/office/drawing/2014/main" id="{52C84266-8BC6-4CAD-93F7-9DE24132C33E}"/>
              </a:ext>
            </a:extLst>
          </p:cNvPr>
          <p:cNvSpPr/>
          <p:nvPr/>
        </p:nvSpPr>
        <p:spPr>
          <a:xfrm>
            <a:off x="600502" y="887105"/>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9" name="Rectángulo 8">
            <a:extLst>
              <a:ext uri="{FF2B5EF4-FFF2-40B4-BE49-F238E27FC236}">
                <a16:creationId xmlns:a16="http://schemas.microsoft.com/office/drawing/2014/main" id="{ADCDE98B-40FC-4E23-9F0A-79A12293E59C}"/>
              </a:ext>
            </a:extLst>
          </p:cNvPr>
          <p:cNvSpPr/>
          <p:nvPr/>
        </p:nvSpPr>
        <p:spPr>
          <a:xfrm>
            <a:off x="6337110" y="900752"/>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10" name="Elipse 9">
            <a:extLst>
              <a:ext uri="{FF2B5EF4-FFF2-40B4-BE49-F238E27FC236}">
                <a16:creationId xmlns:a16="http://schemas.microsoft.com/office/drawing/2014/main" id="{94AC3D38-D08E-4A0E-9580-48449E83E35F}"/>
              </a:ext>
            </a:extLst>
          </p:cNvPr>
          <p:cNvSpPr/>
          <p:nvPr/>
        </p:nvSpPr>
        <p:spPr>
          <a:xfrm>
            <a:off x="6353030"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ipse 10">
            <a:extLst>
              <a:ext uri="{FF2B5EF4-FFF2-40B4-BE49-F238E27FC236}">
                <a16:creationId xmlns:a16="http://schemas.microsoft.com/office/drawing/2014/main" id="{C2859CE8-78B1-4CF7-AD2A-A40E9EBC1EBE}"/>
              </a:ext>
            </a:extLst>
          </p:cNvPr>
          <p:cNvSpPr/>
          <p:nvPr/>
        </p:nvSpPr>
        <p:spPr>
          <a:xfrm>
            <a:off x="5545931"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Elipse 11">
            <a:extLst>
              <a:ext uri="{FF2B5EF4-FFF2-40B4-BE49-F238E27FC236}">
                <a16:creationId xmlns:a16="http://schemas.microsoft.com/office/drawing/2014/main" id="{8BCDCE4E-7D7A-4009-9F07-4DACC2F807FE}"/>
              </a:ext>
            </a:extLst>
          </p:cNvPr>
          <p:cNvSpPr/>
          <p:nvPr/>
        </p:nvSpPr>
        <p:spPr>
          <a:xfrm>
            <a:off x="5609390" y="14194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ipse 12">
            <a:extLst>
              <a:ext uri="{FF2B5EF4-FFF2-40B4-BE49-F238E27FC236}">
                <a16:creationId xmlns:a16="http://schemas.microsoft.com/office/drawing/2014/main" id="{654D1A91-DCEB-428F-A199-0220A2D167D9}"/>
              </a:ext>
            </a:extLst>
          </p:cNvPr>
          <p:cNvSpPr/>
          <p:nvPr/>
        </p:nvSpPr>
        <p:spPr>
          <a:xfrm>
            <a:off x="5611495" y="151451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Elipse 13">
            <a:extLst>
              <a:ext uri="{FF2B5EF4-FFF2-40B4-BE49-F238E27FC236}">
                <a16:creationId xmlns:a16="http://schemas.microsoft.com/office/drawing/2014/main" id="{EA7F4F4E-7FF0-46F7-82F0-5C106C2219F0}"/>
              </a:ext>
            </a:extLst>
          </p:cNvPr>
          <p:cNvSpPr/>
          <p:nvPr/>
        </p:nvSpPr>
        <p:spPr>
          <a:xfrm>
            <a:off x="6340636"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5" name="Elipse 14">
            <a:extLst>
              <a:ext uri="{FF2B5EF4-FFF2-40B4-BE49-F238E27FC236}">
                <a16:creationId xmlns:a16="http://schemas.microsoft.com/office/drawing/2014/main" id="{7541C5D8-8293-4A1C-A3D8-C71A2D1C4354}"/>
              </a:ext>
            </a:extLst>
          </p:cNvPr>
          <p:cNvSpPr/>
          <p:nvPr/>
        </p:nvSpPr>
        <p:spPr>
          <a:xfrm>
            <a:off x="5533537"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Elipse 15">
            <a:extLst>
              <a:ext uri="{FF2B5EF4-FFF2-40B4-BE49-F238E27FC236}">
                <a16:creationId xmlns:a16="http://schemas.microsoft.com/office/drawing/2014/main" id="{9E65EE89-F3A8-410F-9862-D3E6F772ABFC}"/>
              </a:ext>
            </a:extLst>
          </p:cNvPr>
          <p:cNvSpPr/>
          <p:nvPr/>
        </p:nvSpPr>
        <p:spPr>
          <a:xfrm>
            <a:off x="5596996" y="183803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Elipse 16">
            <a:extLst>
              <a:ext uri="{FF2B5EF4-FFF2-40B4-BE49-F238E27FC236}">
                <a16:creationId xmlns:a16="http://schemas.microsoft.com/office/drawing/2014/main" id="{426AF7FE-EC3F-4A6F-BEF3-532A6DE247CC}"/>
              </a:ext>
            </a:extLst>
          </p:cNvPr>
          <p:cNvSpPr/>
          <p:nvPr/>
        </p:nvSpPr>
        <p:spPr>
          <a:xfrm>
            <a:off x="5599101" y="193305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8" name="Elipse 17">
            <a:extLst>
              <a:ext uri="{FF2B5EF4-FFF2-40B4-BE49-F238E27FC236}">
                <a16:creationId xmlns:a16="http://schemas.microsoft.com/office/drawing/2014/main" id="{787BC652-F553-4AD0-A69F-ED4996166424}"/>
              </a:ext>
            </a:extLst>
          </p:cNvPr>
          <p:cNvSpPr/>
          <p:nvPr/>
        </p:nvSpPr>
        <p:spPr>
          <a:xfrm>
            <a:off x="6340636"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Elipse 18">
            <a:extLst>
              <a:ext uri="{FF2B5EF4-FFF2-40B4-BE49-F238E27FC236}">
                <a16:creationId xmlns:a16="http://schemas.microsoft.com/office/drawing/2014/main" id="{0EC8E9C8-98AE-4EE9-B44B-33532C06E5AB}"/>
              </a:ext>
            </a:extLst>
          </p:cNvPr>
          <p:cNvSpPr/>
          <p:nvPr/>
        </p:nvSpPr>
        <p:spPr>
          <a:xfrm>
            <a:off x="5533537"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 name="Elipse 19">
            <a:extLst>
              <a:ext uri="{FF2B5EF4-FFF2-40B4-BE49-F238E27FC236}">
                <a16:creationId xmlns:a16="http://schemas.microsoft.com/office/drawing/2014/main" id="{8E46FF32-F9BA-42BA-9EA8-C8830099FD49}"/>
              </a:ext>
            </a:extLst>
          </p:cNvPr>
          <p:cNvSpPr/>
          <p:nvPr/>
        </p:nvSpPr>
        <p:spPr>
          <a:xfrm>
            <a:off x="5596996" y="100123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1" name="Elipse 20">
            <a:extLst>
              <a:ext uri="{FF2B5EF4-FFF2-40B4-BE49-F238E27FC236}">
                <a16:creationId xmlns:a16="http://schemas.microsoft.com/office/drawing/2014/main" id="{02395174-20AB-4633-9382-53551AF675F2}"/>
              </a:ext>
            </a:extLst>
          </p:cNvPr>
          <p:cNvSpPr/>
          <p:nvPr/>
        </p:nvSpPr>
        <p:spPr>
          <a:xfrm>
            <a:off x="5599101" y="109625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2" name="Elipse 21">
            <a:extLst>
              <a:ext uri="{FF2B5EF4-FFF2-40B4-BE49-F238E27FC236}">
                <a16:creationId xmlns:a16="http://schemas.microsoft.com/office/drawing/2014/main" id="{21DBE67E-8926-4AE4-999E-566FEC6551A5}"/>
              </a:ext>
            </a:extLst>
          </p:cNvPr>
          <p:cNvSpPr/>
          <p:nvPr/>
        </p:nvSpPr>
        <p:spPr>
          <a:xfrm>
            <a:off x="6353030"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lipse 22">
            <a:extLst>
              <a:ext uri="{FF2B5EF4-FFF2-40B4-BE49-F238E27FC236}">
                <a16:creationId xmlns:a16="http://schemas.microsoft.com/office/drawing/2014/main" id="{B75C4164-D003-4308-A6B7-49418D952A0A}"/>
              </a:ext>
            </a:extLst>
          </p:cNvPr>
          <p:cNvSpPr/>
          <p:nvPr/>
        </p:nvSpPr>
        <p:spPr>
          <a:xfrm>
            <a:off x="5545931"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4" name="Elipse 23">
            <a:extLst>
              <a:ext uri="{FF2B5EF4-FFF2-40B4-BE49-F238E27FC236}">
                <a16:creationId xmlns:a16="http://schemas.microsoft.com/office/drawing/2014/main" id="{3E4B56D5-F8D5-403B-B056-9F6F5E8D5BCE}"/>
              </a:ext>
            </a:extLst>
          </p:cNvPr>
          <p:cNvSpPr/>
          <p:nvPr/>
        </p:nvSpPr>
        <p:spPr>
          <a:xfrm>
            <a:off x="5609390" y="26578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Elipse 24">
            <a:extLst>
              <a:ext uri="{FF2B5EF4-FFF2-40B4-BE49-F238E27FC236}">
                <a16:creationId xmlns:a16="http://schemas.microsoft.com/office/drawing/2014/main" id="{C59E9245-239E-4228-AB87-DDCB3274F3B8}"/>
              </a:ext>
            </a:extLst>
          </p:cNvPr>
          <p:cNvSpPr/>
          <p:nvPr/>
        </p:nvSpPr>
        <p:spPr>
          <a:xfrm>
            <a:off x="5611495" y="275281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6" name="Elipse 25">
            <a:extLst>
              <a:ext uri="{FF2B5EF4-FFF2-40B4-BE49-F238E27FC236}">
                <a16:creationId xmlns:a16="http://schemas.microsoft.com/office/drawing/2014/main" id="{E3938838-2C85-4BD3-AEB0-2F6A7E380EB0}"/>
              </a:ext>
            </a:extLst>
          </p:cNvPr>
          <p:cNvSpPr/>
          <p:nvPr/>
        </p:nvSpPr>
        <p:spPr>
          <a:xfrm>
            <a:off x="6340636"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Elipse 26">
            <a:extLst>
              <a:ext uri="{FF2B5EF4-FFF2-40B4-BE49-F238E27FC236}">
                <a16:creationId xmlns:a16="http://schemas.microsoft.com/office/drawing/2014/main" id="{DBD018C4-6B55-437A-85AC-8C79597FC313}"/>
              </a:ext>
            </a:extLst>
          </p:cNvPr>
          <p:cNvSpPr/>
          <p:nvPr/>
        </p:nvSpPr>
        <p:spPr>
          <a:xfrm>
            <a:off x="5533537"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8" name="Elipse 27">
            <a:extLst>
              <a:ext uri="{FF2B5EF4-FFF2-40B4-BE49-F238E27FC236}">
                <a16:creationId xmlns:a16="http://schemas.microsoft.com/office/drawing/2014/main" id="{9C6F9883-7A00-4416-AB3F-21A8AE4A6E0C}"/>
              </a:ext>
            </a:extLst>
          </p:cNvPr>
          <p:cNvSpPr/>
          <p:nvPr/>
        </p:nvSpPr>
        <p:spPr>
          <a:xfrm>
            <a:off x="5596996" y="307634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9" name="Elipse 28">
            <a:extLst>
              <a:ext uri="{FF2B5EF4-FFF2-40B4-BE49-F238E27FC236}">
                <a16:creationId xmlns:a16="http://schemas.microsoft.com/office/drawing/2014/main" id="{8C8CEACD-7DE5-4964-AAFE-3B64B42B0377}"/>
              </a:ext>
            </a:extLst>
          </p:cNvPr>
          <p:cNvSpPr/>
          <p:nvPr/>
        </p:nvSpPr>
        <p:spPr>
          <a:xfrm>
            <a:off x="5599101" y="317135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 name="Elipse 29">
            <a:extLst>
              <a:ext uri="{FF2B5EF4-FFF2-40B4-BE49-F238E27FC236}">
                <a16:creationId xmlns:a16="http://schemas.microsoft.com/office/drawing/2014/main" id="{38ABF398-240C-4E71-9AA8-EF9447447877}"/>
              </a:ext>
            </a:extLst>
          </p:cNvPr>
          <p:cNvSpPr/>
          <p:nvPr/>
        </p:nvSpPr>
        <p:spPr>
          <a:xfrm>
            <a:off x="6340636"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1" name="Elipse 30">
            <a:extLst>
              <a:ext uri="{FF2B5EF4-FFF2-40B4-BE49-F238E27FC236}">
                <a16:creationId xmlns:a16="http://schemas.microsoft.com/office/drawing/2014/main" id="{A40666B5-5E95-4489-BFDC-6AC5D52505EB}"/>
              </a:ext>
            </a:extLst>
          </p:cNvPr>
          <p:cNvSpPr/>
          <p:nvPr/>
        </p:nvSpPr>
        <p:spPr>
          <a:xfrm>
            <a:off x="5533537"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2" name="Elipse 31">
            <a:extLst>
              <a:ext uri="{FF2B5EF4-FFF2-40B4-BE49-F238E27FC236}">
                <a16:creationId xmlns:a16="http://schemas.microsoft.com/office/drawing/2014/main" id="{C895EE77-74E3-49A1-85DD-57AE9CD0456D}"/>
              </a:ext>
            </a:extLst>
          </p:cNvPr>
          <p:cNvSpPr/>
          <p:nvPr/>
        </p:nvSpPr>
        <p:spPr>
          <a:xfrm>
            <a:off x="5596996" y="223954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3" name="Elipse 32">
            <a:extLst>
              <a:ext uri="{FF2B5EF4-FFF2-40B4-BE49-F238E27FC236}">
                <a16:creationId xmlns:a16="http://schemas.microsoft.com/office/drawing/2014/main" id="{9AB6DB5F-590D-4B2E-94B3-527ED5FF4140}"/>
              </a:ext>
            </a:extLst>
          </p:cNvPr>
          <p:cNvSpPr/>
          <p:nvPr/>
        </p:nvSpPr>
        <p:spPr>
          <a:xfrm>
            <a:off x="5599101" y="233455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4" name="Elipse 33">
            <a:extLst>
              <a:ext uri="{FF2B5EF4-FFF2-40B4-BE49-F238E27FC236}">
                <a16:creationId xmlns:a16="http://schemas.microsoft.com/office/drawing/2014/main" id="{16784413-6C2C-404E-AE59-6DEAC1AB4EF9}"/>
              </a:ext>
            </a:extLst>
          </p:cNvPr>
          <p:cNvSpPr/>
          <p:nvPr/>
        </p:nvSpPr>
        <p:spPr>
          <a:xfrm>
            <a:off x="6353030"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5" name="Elipse 34">
            <a:extLst>
              <a:ext uri="{FF2B5EF4-FFF2-40B4-BE49-F238E27FC236}">
                <a16:creationId xmlns:a16="http://schemas.microsoft.com/office/drawing/2014/main" id="{5F33595E-B674-4C34-A578-96E90F3E190B}"/>
              </a:ext>
            </a:extLst>
          </p:cNvPr>
          <p:cNvSpPr/>
          <p:nvPr/>
        </p:nvSpPr>
        <p:spPr>
          <a:xfrm>
            <a:off x="5545931"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6" name="Elipse 35">
            <a:extLst>
              <a:ext uri="{FF2B5EF4-FFF2-40B4-BE49-F238E27FC236}">
                <a16:creationId xmlns:a16="http://schemas.microsoft.com/office/drawing/2014/main" id="{FD15C645-1D44-42F2-A13A-66DC0910FEE6}"/>
              </a:ext>
            </a:extLst>
          </p:cNvPr>
          <p:cNvSpPr/>
          <p:nvPr/>
        </p:nvSpPr>
        <p:spPr>
          <a:xfrm>
            <a:off x="5609390" y="391564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7" name="Elipse 36">
            <a:extLst>
              <a:ext uri="{FF2B5EF4-FFF2-40B4-BE49-F238E27FC236}">
                <a16:creationId xmlns:a16="http://schemas.microsoft.com/office/drawing/2014/main" id="{C9556597-5230-4E82-89F0-B9AE3F3AA545}"/>
              </a:ext>
            </a:extLst>
          </p:cNvPr>
          <p:cNvSpPr/>
          <p:nvPr/>
        </p:nvSpPr>
        <p:spPr>
          <a:xfrm>
            <a:off x="5611495" y="401065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8" name="Elipse 37">
            <a:extLst>
              <a:ext uri="{FF2B5EF4-FFF2-40B4-BE49-F238E27FC236}">
                <a16:creationId xmlns:a16="http://schemas.microsoft.com/office/drawing/2014/main" id="{4BBC58E1-4109-40C1-9F0C-137389BC9D12}"/>
              </a:ext>
            </a:extLst>
          </p:cNvPr>
          <p:cNvSpPr/>
          <p:nvPr/>
        </p:nvSpPr>
        <p:spPr>
          <a:xfrm>
            <a:off x="6340636"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9" name="Elipse 38">
            <a:extLst>
              <a:ext uri="{FF2B5EF4-FFF2-40B4-BE49-F238E27FC236}">
                <a16:creationId xmlns:a16="http://schemas.microsoft.com/office/drawing/2014/main" id="{81B1710E-9C5C-4241-8188-CD01392F4D7A}"/>
              </a:ext>
            </a:extLst>
          </p:cNvPr>
          <p:cNvSpPr/>
          <p:nvPr/>
        </p:nvSpPr>
        <p:spPr>
          <a:xfrm>
            <a:off x="5533537"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0" name="Elipse 39">
            <a:extLst>
              <a:ext uri="{FF2B5EF4-FFF2-40B4-BE49-F238E27FC236}">
                <a16:creationId xmlns:a16="http://schemas.microsoft.com/office/drawing/2014/main" id="{76E9D495-ED3E-43F1-A271-43EBAD7FC5DE}"/>
              </a:ext>
            </a:extLst>
          </p:cNvPr>
          <p:cNvSpPr/>
          <p:nvPr/>
        </p:nvSpPr>
        <p:spPr>
          <a:xfrm>
            <a:off x="5596996" y="433418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1" name="Elipse 40">
            <a:extLst>
              <a:ext uri="{FF2B5EF4-FFF2-40B4-BE49-F238E27FC236}">
                <a16:creationId xmlns:a16="http://schemas.microsoft.com/office/drawing/2014/main" id="{4AE795C5-BFC8-4F61-999E-A810B27D5602}"/>
              </a:ext>
            </a:extLst>
          </p:cNvPr>
          <p:cNvSpPr/>
          <p:nvPr/>
        </p:nvSpPr>
        <p:spPr>
          <a:xfrm>
            <a:off x="5599101" y="44291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2" name="Elipse 41">
            <a:extLst>
              <a:ext uri="{FF2B5EF4-FFF2-40B4-BE49-F238E27FC236}">
                <a16:creationId xmlns:a16="http://schemas.microsoft.com/office/drawing/2014/main" id="{4D38D117-FCC9-4D19-820D-97DDE5CCFD34}"/>
              </a:ext>
            </a:extLst>
          </p:cNvPr>
          <p:cNvSpPr/>
          <p:nvPr/>
        </p:nvSpPr>
        <p:spPr>
          <a:xfrm>
            <a:off x="6340636"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3" name="Elipse 42">
            <a:extLst>
              <a:ext uri="{FF2B5EF4-FFF2-40B4-BE49-F238E27FC236}">
                <a16:creationId xmlns:a16="http://schemas.microsoft.com/office/drawing/2014/main" id="{0173FF78-67E5-4C0F-B18D-4CEF42C462F3}"/>
              </a:ext>
            </a:extLst>
          </p:cNvPr>
          <p:cNvSpPr/>
          <p:nvPr/>
        </p:nvSpPr>
        <p:spPr>
          <a:xfrm>
            <a:off x="5533537"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4" name="Elipse 43">
            <a:extLst>
              <a:ext uri="{FF2B5EF4-FFF2-40B4-BE49-F238E27FC236}">
                <a16:creationId xmlns:a16="http://schemas.microsoft.com/office/drawing/2014/main" id="{9646DEF9-0F0A-4729-88EF-4F7F23705686}"/>
              </a:ext>
            </a:extLst>
          </p:cNvPr>
          <p:cNvSpPr/>
          <p:nvPr/>
        </p:nvSpPr>
        <p:spPr>
          <a:xfrm>
            <a:off x="5596996" y="349738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5" name="Elipse 44">
            <a:extLst>
              <a:ext uri="{FF2B5EF4-FFF2-40B4-BE49-F238E27FC236}">
                <a16:creationId xmlns:a16="http://schemas.microsoft.com/office/drawing/2014/main" id="{19065AA7-9AF8-480A-94EF-3AE37565A6D9}"/>
              </a:ext>
            </a:extLst>
          </p:cNvPr>
          <p:cNvSpPr/>
          <p:nvPr/>
        </p:nvSpPr>
        <p:spPr>
          <a:xfrm>
            <a:off x="5599101" y="35923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6" name="Elipse 45">
            <a:extLst>
              <a:ext uri="{FF2B5EF4-FFF2-40B4-BE49-F238E27FC236}">
                <a16:creationId xmlns:a16="http://schemas.microsoft.com/office/drawing/2014/main" id="{C51DE378-A127-407B-9C11-B18535920C29}"/>
              </a:ext>
            </a:extLst>
          </p:cNvPr>
          <p:cNvSpPr/>
          <p:nvPr/>
        </p:nvSpPr>
        <p:spPr>
          <a:xfrm>
            <a:off x="6353030"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7" name="Elipse 46">
            <a:extLst>
              <a:ext uri="{FF2B5EF4-FFF2-40B4-BE49-F238E27FC236}">
                <a16:creationId xmlns:a16="http://schemas.microsoft.com/office/drawing/2014/main" id="{0D137819-F9CF-49E1-8A44-F5AA35C5D346}"/>
              </a:ext>
            </a:extLst>
          </p:cNvPr>
          <p:cNvSpPr/>
          <p:nvPr/>
        </p:nvSpPr>
        <p:spPr>
          <a:xfrm>
            <a:off x="5545931"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8" name="Elipse 47">
            <a:extLst>
              <a:ext uri="{FF2B5EF4-FFF2-40B4-BE49-F238E27FC236}">
                <a16:creationId xmlns:a16="http://schemas.microsoft.com/office/drawing/2014/main" id="{A552827D-6FF1-4081-AFA3-F1EDCF9D97BD}"/>
              </a:ext>
            </a:extLst>
          </p:cNvPr>
          <p:cNvSpPr/>
          <p:nvPr/>
        </p:nvSpPr>
        <p:spPr>
          <a:xfrm>
            <a:off x="5609390" y="515394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9" name="Elipse 48">
            <a:extLst>
              <a:ext uri="{FF2B5EF4-FFF2-40B4-BE49-F238E27FC236}">
                <a16:creationId xmlns:a16="http://schemas.microsoft.com/office/drawing/2014/main" id="{12B6965C-CC6D-46D4-A05D-66F8FD369014}"/>
              </a:ext>
            </a:extLst>
          </p:cNvPr>
          <p:cNvSpPr/>
          <p:nvPr/>
        </p:nvSpPr>
        <p:spPr>
          <a:xfrm>
            <a:off x="5611495" y="524896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0" name="Elipse 49">
            <a:extLst>
              <a:ext uri="{FF2B5EF4-FFF2-40B4-BE49-F238E27FC236}">
                <a16:creationId xmlns:a16="http://schemas.microsoft.com/office/drawing/2014/main" id="{77FCEE05-B523-4DA7-AF8E-BBADE42CD828}"/>
              </a:ext>
            </a:extLst>
          </p:cNvPr>
          <p:cNvSpPr/>
          <p:nvPr/>
        </p:nvSpPr>
        <p:spPr>
          <a:xfrm>
            <a:off x="6340636"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1" name="Elipse 50">
            <a:extLst>
              <a:ext uri="{FF2B5EF4-FFF2-40B4-BE49-F238E27FC236}">
                <a16:creationId xmlns:a16="http://schemas.microsoft.com/office/drawing/2014/main" id="{6DEB119A-6A75-4823-828E-878D998CBC3E}"/>
              </a:ext>
            </a:extLst>
          </p:cNvPr>
          <p:cNvSpPr/>
          <p:nvPr/>
        </p:nvSpPr>
        <p:spPr>
          <a:xfrm>
            <a:off x="5533537"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2" name="Elipse 51">
            <a:extLst>
              <a:ext uri="{FF2B5EF4-FFF2-40B4-BE49-F238E27FC236}">
                <a16:creationId xmlns:a16="http://schemas.microsoft.com/office/drawing/2014/main" id="{81F7D5DB-E42C-453F-9291-CA489F8C0444}"/>
              </a:ext>
            </a:extLst>
          </p:cNvPr>
          <p:cNvSpPr/>
          <p:nvPr/>
        </p:nvSpPr>
        <p:spPr>
          <a:xfrm>
            <a:off x="5596996" y="557248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3" name="Elipse 52">
            <a:extLst>
              <a:ext uri="{FF2B5EF4-FFF2-40B4-BE49-F238E27FC236}">
                <a16:creationId xmlns:a16="http://schemas.microsoft.com/office/drawing/2014/main" id="{EA9F5190-6D74-4B4E-8B70-71AA1276C7C1}"/>
              </a:ext>
            </a:extLst>
          </p:cNvPr>
          <p:cNvSpPr/>
          <p:nvPr/>
        </p:nvSpPr>
        <p:spPr>
          <a:xfrm>
            <a:off x="5599101" y="566750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4" name="Elipse 53">
            <a:extLst>
              <a:ext uri="{FF2B5EF4-FFF2-40B4-BE49-F238E27FC236}">
                <a16:creationId xmlns:a16="http://schemas.microsoft.com/office/drawing/2014/main" id="{D9A9CDA2-2B88-41C3-BF24-5BE525C972C2}"/>
              </a:ext>
            </a:extLst>
          </p:cNvPr>
          <p:cNvSpPr/>
          <p:nvPr/>
        </p:nvSpPr>
        <p:spPr>
          <a:xfrm>
            <a:off x="6340636"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5" name="Elipse 54">
            <a:extLst>
              <a:ext uri="{FF2B5EF4-FFF2-40B4-BE49-F238E27FC236}">
                <a16:creationId xmlns:a16="http://schemas.microsoft.com/office/drawing/2014/main" id="{57098C8F-E693-420A-92AA-6B214390A473}"/>
              </a:ext>
            </a:extLst>
          </p:cNvPr>
          <p:cNvSpPr/>
          <p:nvPr/>
        </p:nvSpPr>
        <p:spPr>
          <a:xfrm>
            <a:off x="5533537"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6" name="Elipse 55">
            <a:extLst>
              <a:ext uri="{FF2B5EF4-FFF2-40B4-BE49-F238E27FC236}">
                <a16:creationId xmlns:a16="http://schemas.microsoft.com/office/drawing/2014/main" id="{4EA51212-7595-42E8-A5E6-C8DE3B090D89}"/>
              </a:ext>
            </a:extLst>
          </p:cNvPr>
          <p:cNvSpPr/>
          <p:nvPr/>
        </p:nvSpPr>
        <p:spPr>
          <a:xfrm>
            <a:off x="5596996" y="473568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7" name="Elipse 56">
            <a:extLst>
              <a:ext uri="{FF2B5EF4-FFF2-40B4-BE49-F238E27FC236}">
                <a16:creationId xmlns:a16="http://schemas.microsoft.com/office/drawing/2014/main" id="{9270998F-20C6-4136-A048-F10E234C008F}"/>
              </a:ext>
            </a:extLst>
          </p:cNvPr>
          <p:cNvSpPr/>
          <p:nvPr/>
        </p:nvSpPr>
        <p:spPr>
          <a:xfrm>
            <a:off x="5599101" y="48307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8" name="Elipse 57">
            <a:extLst>
              <a:ext uri="{FF2B5EF4-FFF2-40B4-BE49-F238E27FC236}">
                <a16:creationId xmlns:a16="http://schemas.microsoft.com/office/drawing/2014/main" id="{0A3EC877-026D-4E68-BE50-B2CB68F6F3BC}"/>
              </a:ext>
            </a:extLst>
          </p:cNvPr>
          <p:cNvSpPr/>
          <p:nvPr/>
        </p:nvSpPr>
        <p:spPr>
          <a:xfrm>
            <a:off x="6340636"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9" name="Elipse 58">
            <a:extLst>
              <a:ext uri="{FF2B5EF4-FFF2-40B4-BE49-F238E27FC236}">
                <a16:creationId xmlns:a16="http://schemas.microsoft.com/office/drawing/2014/main" id="{A8F074CD-7186-416C-8C53-2740521BF644}"/>
              </a:ext>
            </a:extLst>
          </p:cNvPr>
          <p:cNvSpPr/>
          <p:nvPr/>
        </p:nvSpPr>
        <p:spPr>
          <a:xfrm>
            <a:off x="5533537"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0" name="Elipse 59">
            <a:extLst>
              <a:ext uri="{FF2B5EF4-FFF2-40B4-BE49-F238E27FC236}">
                <a16:creationId xmlns:a16="http://schemas.microsoft.com/office/drawing/2014/main" id="{CB0DE001-59A0-453E-8D77-748DBACB6991}"/>
              </a:ext>
            </a:extLst>
          </p:cNvPr>
          <p:cNvSpPr/>
          <p:nvPr/>
        </p:nvSpPr>
        <p:spPr>
          <a:xfrm>
            <a:off x="5596996" y="6303946"/>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Elipse 60">
            <a:extLst>
              <a:ext uri="{FF2B5EF4-FFF2-40B4-BE49-F238E27FC236}">
                <a16:creationId xmlns:a16="http://schemas.microsoft.com/office/drawing/2014/main" id="{CE29562F-B48E-458F-82A2-F7EE0A8B4FE9}"/>
              </a:ext>
            </a:extLst>
          </p:cNvPr>
          <p:cNvSpPr/>
          <p:nvPr/>
        </p:nvSpPr>
        <p:spPr>
          <a:xfrm>
            <a:off x="5599101" y="6398961"/>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6" name="Elipse 65">
            <a:extLst>
              <a:ext uri="{FF2B5EF4-FFF2-40B4-BE49-F238E27FC236}">
                <a16:creationId xmlns:a16="http://schemas.microsoft.com/office/drawing/2014/main" id="{28D116B1-F9F5-4D99-9501-4C5B65DA0FB6}"/>
              </a:ext>
            </a:extLst>
          </p:cNvPr>
          <p:cNvSpPr/>
          <p:nvPr/>
        </p:nvSpPr>
        <p:spPr>
          <a:xfrm>
            <a:off x="6353030"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7" name="Elipse 66">
            <a:extLst>
              <a:ext uri="{FF2B5EF4-FFF2-40B4-BE49-F238E27FC236}">
                <a16:creationId xmlns:a16="http://schemas.microsoft.com/office/drawing/2014/main" id="{9DED4B5E-43AC-48FC-9AB9-52D5AE5F4E5F}"/>
              </a:ext>
            </a:extLst>
          </p:cNvPr>
          <p:cNvSpPr/>
          <p:nvPr/>
        </p:nvSpPr>
        <p:spPr>
          <a:xfrm>
            <a:off x="5545931"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8" name="Elipse 67">
            <a:extLst>
              <a:ext uri="{FF2B5EF4-FFF2-40B4-BE49-F238E27FC236}">
                <a16:creationId xmlns:a16="http://schemas.microsoft.com/office/drawing/2014/main" id="{DC6E54D9-203A-454E-A142-F6E5128C83A3}"/>
              </a:ext>
            </a:extLst>
          </p:cNvPr>
          <p:cNvSpPr/>
          <p:nvPr/>
        </p:nvSpPr>
        <p:spPr>
          <a:xfrm>
            <a:off x="5609390" y="59708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9" name="Elipse 68">
            <a:extLst>
              <a:ext uri="{FF2B5EF4-FFF2-40B4-BE49-F238E27FC236}">
                <a16:creationId xmlns:a16="http://schemas.microsoft.com/office/drawing/2014/main" id="{7DE3B66D-63B6-4D72-BB17-22D9A3457C54}"/>
              </a:ext>
            </a:extLst>
          </p:cNvPr>
          <p:cNvSpPr/>
          <p:nvPr/>
        </p:nvSpPr>
        <p:spPr>
          <a:xfrm>
            <a:off x="5611495" y="606591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0" name="CuadroTexto 69">
            <a:extLst>
              <a:ext uri="{FF2B5EF4-FFF2-40B4-BE49-F238E27FC236}">
                <a16:creationId xmlns:a16="http://schemas.microsoft.com/office/drawing/2014/main" id="{9297FFDD-F2DA-4660-88A7-CEC127706A0F}"/>
              </a:ext>
            </a:extLst>
          </p:cNvPr>
          <p:cNvSpPr txBox="1"/>
          <p:nvPr/>
        </p:nvSpPr>
        <p:spPr>
          <a:xfrm>
            <a:off x="573718" y="919210"/>
            <a:ext cx="4903075" cy="5632311"/>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Dios le ordenó a Elías que comiera, ministrando así su debilidad física. Permitió que el profeta tuviera un tiempo para recuperarse de su depresión espiritual.</a:t>
            </a:r>
          </a:p>
          <a:p>
            <a:pPr algn="ctr"/>
            <a:endParaRPr lang="es-CR" sz="2000" b="1" dirty="0">
              <a:latin typeface="Arial Black" panose="020B0A04020102020204" pitchFamily="34" charset="0"/>
              <a:cs typeface="Times New Roman" panose="02020603050405020304" pitchFamily="18" charset="0"/>
            </a:endParaRPr>
          </a:p>
          <a:p>
            <a:pPr algn="ctr"/>
            <a:r>
              <a:rPr lang="es-CR" sz="2000" b="1" dirty="0">
                <a:latin typeface="Arial Black" panose="020B0A04020102020204" pitchFamily="34" charset="0"/>
                <a:cs typeface="Times New Roman" panose="02020603050405020304" pitchFamily="18" charset="0"/>
              </a:rPr>
              <a:t>Elías necesitaba parar de verse a sí mismo y a sus propias circunstancias por difíciles que fueran; necesitaba seguir con lo que Dios quería que él hiciera.</a:t>
            </a:r>
          </a:p>
          <a:p>
            <a:pPr algn="ctr"/>
            <a:endParaRPr lang="es-CR" sz="2000" b="1" dirty="0">
              <a:latin typeface="Arial Black" panose="020B0A04020102020204" pitchFamily="34" charset="0"/>
              <a:cs typeface="Times New Roman" panose="02020603050405020304" pitchFamily="18" charset="0"/>
            </a:endParaRPr>
          </a:p>
          <a:p>
            <a:pPr algn="ctr"/>
            <a:r>
              <a:rPr lang="es-CR" sz="2000" b="1" dirty="0">
                <a:latin typeface="Arial Black" panose="020B0A04020102020204" pitchFamily="34" charset="0"/>
                <a:cs typeface="Times New Roman" panose="02020603050405020304" pitchFamily="18" charset="0"/>
              </a:rPr>
              <a:t>Por muchas dificultades que tú y yo tengamos, debemos acercarnos, y hacerlo, a la luz de lo que hizo Cristo Jesús en la Cruz del Calvario.</a:t>
            </a:r>
          </a:p>
        </p:txBody>
      </p:sp>
      <p:sp>
        <p:nvSpPr>
          <p:cNvPr id="77" name="Rectángulo: esquinas redondeadas 76">
            <a:extLst>
              <a:ext uri="{FF2B5EF4-FFF2-40B4-BE49-F238E27FC236}">
                <a16:creationId xmlns:a16="http://schemas.microsoft.com/office/drawing/2014/main" id="{1FBB251E-604F-4FB5-B5A3-06DF3CA00406}"/>
              </a:ext>
            </a:extLst>
          </p:cNvPr>
          <p:cNvSpPr/>
          <p:nvPr/>
        </p:nvSpPr>
        <p:spPr>
          <a:xfrm>
            <a:off x="10856163" y="3848826"/>
            <a:ext cx="1282975" cy="5369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000" dirty="0">
                <a:latin typeface="Bahnschrift SemiLight Condensed" panose="020B0502040204020203" pitchFamily="34" charset="0"/>
              </a:rPr>
              <a:t>MIÉRCOLES</a:t>
            </a:r>
          </a:p>
        </p:txBody>
      </p:sp>
      <p:pic>
        <p:nvPicPr>
          <p:cNvPr id="62" name="Imagen 61">
            <a:extLst>
              <a:ext uri="{FF2B5EF4-FFF2-40B4-BE49-F238E27FC236}">
                <a16:creationId xmlns:a16="http://schemas.microsoft.com/office/drawing/2014/main" id="{C01E4196-ECF1-4852-ADC7-118F5F24E916}"/>
              </a:ext>
            </a:extLst>
          </p:cNvPr>
          <p:cNvPicPr>
            <a:picLocks noChangeAspect="1"/>
          </p:cNvPicPr>
          <p:nvPr/>
        </p:nvPicPr>
        <p:blipFill>
          <a:blip r:embed="rId3"/>
          <a:stretch>
            <a:fillRect/>
          </a:stretch>
        </p:blipFill>
        <p:spPr>
          <a:xfrm>
            <a:off x="6808901" y="1043731"/>
            <a:ext cx="3817760" cy="2641053"/>
          </a:xfrm>
          <a:prstGeom prst="rect">
            <a:avLst/>
          </a:prstGeom>
          <a:ln>
            <a:noFill/>
          </a:ln>
          <a:effectLst>
            <a:softEdge rad="112500"/>
          </a:effectLst>
        </p:spPr>
      </p:pic>
      <p:pic>
        <p:nvPicPr>
          <p:cNvPr id="64" name="Imagen 63">
            <a:extLst>
              <a:ext uri="{FF2B5EF4-FFF2-40B4-BE49-F238E27FC236}">
                <a16:creationId xmlns:a16="http://schemas.microsoft.com/office/drawing/2014/main" id="{ACB0BC6F-9B92-4427-BB77-3A76B464AF90}"/>
              </a:ext>
            </a:extLst>
          </p:cNvPr>
          <p:cNvPicPr>
            <a:picLocks noChangeAspect="1"/>
          </p:cNvPicPr>
          <p:nvPr/>
        </p:nvPicPr>
        <p:blipFill>
          <a:blip r:embed="rId4"/>
          <a:stretch>
            <a:fillRect/>
          </a:stretch>
        </p:blipFill>
        <p:spPr>
          <a:xfrm>
            <a:off x="6802654" y="3793426"/>
            <a:ext cx="3813017" cy="2645233"/>
          </a:xfrm>
          <a:prstGeom prst="rect">
            <a:avLst/>
          </a:prstGeom>
          <a:ln>
            <a:noFill/>
          </a:ln>
          <a:effectLst>
            <a:softEdge rad="112500"/>
          </a:effectLst>
        </p:spPr>
      </p:pic>
    </p:spTree>
    <p:extLst>
      <p:ext uri="{BB962C8B-B14F-4D97-AF65-F5344CB8AC3E}">
        <p14:creationId xmlns:p14="http://schemas.microsoft.com/office/powerpoint/2010/main" val="1736092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4" descr="ᐈ Turqueza fondo de stock, imágenes fondo turquesa | descargar en  Depositphotos®">
            <a:extLst>
              <a:ext uri="{FF2B5EF4-FFF2-40B4-BE49-F238E27FC236}">
                <a16:creationId xmlns:a16="http://schemas.microsoft.com/office/drawing/2014/main" id="{4C9488A4-95A1-4044-B336-E7BE089FDE55}"/>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18" t="29079" b="14681"/>
          <a:stretch/>
        </p:blipFill>
        <p:spPr bwMode="auto">
          <a:xfrm>
            <a:off x="0" y="1282"/>
            <a:ext cx="1219200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92479B2E-C366-4BCF-8FAC-F07FDD712BC7}"/>
              </a:ext>
            </a:extLst>
          </p:cNvPr>
          <p:cNvSpPr/>
          <p:nvPr/>
        </p:nvSpPr>
        <p:spPr>
          <a:xfrm>
            <a:off x="341194" y="750627"/>
            <a:ext cx="5581934"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Rectángulo: esquinas redondeadas 4">
            <a:extLst>
              <a:ext uri="{FF2B5EF4-FFF2-40B4-BE49-F238E27FC236}">
                <a16:creationId xmlns:a16="http://schemas.microsoft.com/office/drawing/2014/main" id="{B3F5FCA0-FF38-4268-9112-F58A982D7EF8}"/>
              </a:ext>
            </a:extLst>
          </p:cNvPr>
          <p:cNvSpPr/>
          <p:nvPr/>
        </p:nvSpPr>
        <p:spPr>
          <a:xfrm>
            <a:off x="6268874" y="750627"/>
            <a:ext cx="5581932"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7" name="Rectángulo: esquinas redondeadas 76">
            <a:extLst>
              <a:ext uri="{FF2B5EF4-FFF2-40B4-BE49-F238E27FC236}">
                <a16:creationId xmlns:a16="http://schemas.microsoft.com/office/drawing/2014/main" id="{1FBB251E-604F-4FB5-B5A3-06DF3CA00406}"/>
              </a:ext>
            </a:extLst>
          </p:cNvPr>
          <p:cNvSpPr/>
          <p:nvPr/>
        </p:nvSpPr>
        <p:spPr>
          <a:xfrm>
            <a:off x="10856163" y="3848826"/>
            <a:ext cx="1282975" cy="5369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000" dirty="0">
                <a:latin typeface="Bahnschrift SemiLight Condensed" panose="020B0502040204020203" pitchFamily="34" charset="0"/>
              </a:rPr>
              <a:t>MIÉRCOLES</a:t>
            </a:r>
          </a:p>
        </p:txBody>
      </p:sp>
      <p:sp>
        <p:nvSpPr>
          <p:cNvPr id="76" name="Rectángulo: esquinas redondeadas 75">
            <a:extLst>
              <a:ext uri="{FF2B5EF4-FFF2-40B4-BE49-F238E27FC236}">
                <a16:creationId xmlns:a16="http://schemas.microsoft.com/office/drawing/2014/main" id="{9ADC0823-0C1E-4344-9189-C04360A2D1E0}"/>
              </a:ext>
            </a:extLst>
          </p:cNvPr>
          <p:cNvSpPr/>
          <p:nvPr/>
        </p:nvSpPr>
        <p:spPr>
          <a:xfrm>
            <a:off x="10856163" y="3153094"/>
            <a:ext cx="1282975" cy="5369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MARTES</a:t>
            </a:r>
          </a:p>
        </p:txBody>
      </p:sp>
      <p:sp>
        <p:nvSpPr>
          <p:cNvPr id="75" name="Rectángulo: esquinas redondeadas 74">
            <a:extLst>
              <a:ext uri="{FF2B5EF4-FFF2-40B4-BE49-F238E27FC236}">
                <a16:creationId xmlns:a16="http://schemas.microsoft.com/office/drawing/2014/main" id="{3A197249-FFAA-49DD-86FB-27B381F8FEC7}"/>
              </a:ext>
            </a:extLst>
          </p:cNvPr>
          <p:cNvSpPr/>
          <p:nvPr/>
        </p:nvSpPr>
        <p:spPr>
          <a:xfrm>
            <a:off x="10856163" y="2458339"/>
            <a:ext cx="1282975" cy="5369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LUNES</a:t>
            </a:r>
          </a:p>
        </p:txBody>
      </p:sp>
      <p:sp>
        <p:nvSpPr>
          <p:cNvPr id="82" name="Rectángulo: esquinas redondeadas 81">
            <a:extLst>
              <a:ext uri="{FF2B5EF4-FFF2-40B4-BE49-F238E27FC236}">
                <a16:creationId xmlns:a16="http://schemas.microsoft.com/office/drawing/2014/main" id="{5CA3D99F-3785-4ADF-8D5A-BF6C4E33C5E6}"/>
              </a:ext>
            </a:extLst>
          </p:cNvPr>
          <p:cNvSpPr/>
          <p:nvPr/>
        </p:nvSpPr>
        <p:spPr>
          <a:xfrm>
            <a:off x="10832243" y="1077954"/>
            <a:ext cx="1282975" cy="5369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SÁBADO</a:t>
            </a:r>
          </a:p>
        </p:txBody>
      </p:sp>
      <p:sp>
        <p:nvSpPr>
          <p:cNvPr id="80" name="Rectángulo: esquinas redondeadas 79">
            <a:extLst>
              <a:ext uri="{FF2B5EF4-FFF2-40B4-BE49-F238E27FC236}">
                <a16:creationId xmlns:a16="http://schemas.microsoft.com/office/drawing/2014/main" id="{A52DCFAF-78AB-487B-9D16-94A3BE34E3DA}"/>
              </a:ext>
            </a:extLst>
          </p:cNvPr>
          <p:cNvSpPr/>
          <p:nvPr/>
        </p:nvSpPr>
        <p:spPr>
          <a:xfrm>
            <a:off x="10880083" y="5229211"/>
            <a:ext cx="1282975" cy="5369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R" sz="2400" b="1" dirty="0">
                <a:latin typeface="Bahnschrift SemiLight Condensed" panose="020B0502040204020203" pitchFamily="34" charset="0"/>
              </a:rPr>
              <a:t>VIERNES</a:t>
            </a:r>
          </a:p>
        </p:txBody>
      </p:sp>
      <p:sp>
        <p:nvSpPr>
          <p:cNvPr id="81" name="Rectángulo: esquinas redondeadas 80">
            <a:extLst>
              <a:ext uri="{FF2B5EF4-FFF2-40B4-BE49-F238E27FC236}">
                <a16:creationId xmlns:a16="http://schemas.microsoft.com/office/drawing/2014/main" id="{8B5DFE73-58B1-41DB-ABD1-3FA06902D8DE}"/>
              </a:ext>
            </a:extLst>
          </p:cNvPr>
          <p:cNvSpPr/>
          <p:nvPr/>
        </p:nvSpPr>
        <p:spPr>
          <a:xfrm>
            <a:off x="10832243" y="1772709"/>
            <a:ext cx="1282975" cy="53690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DOMINGO</a:t>
            </a:r>
          </a:p>
        </p:txBody>
      </p:sp>
      <p:sp>
        <p:nvSpPr>
          <p:cNvPr id="6" name="Rectángulo: esquinas redondeadas 5">
            <a:extLst>
              <a:ext uri="{FF2B5EF4-FFF2-40B4-BE49-F238E27FC236}">
                <a16:creationId xmlns:a16="http://schemas.microsoft.com/office/drawing/2014/main" id="{4651428C-4089-496E-A26D-B7150B5EA6D2}"/>
              </a:ext>
            </a:extLst>
          </p:cNvPr>
          <p:cNvSpPr/>
          <p:nvPr/>
        </p:nvSpPr>
        <p:spPr>
          <a:xfrm>
            <a:off x="341194" y="68240"/>
            <a:ext cx="5581934" cy="625391"/>
          </a:xfrm>
          <a:prstGeom prst="roundRect">
            <a:avLst/>
          </a:prstGeom>
          <a:ln w="63500" cmpd="thinThick">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s-CR" sz="2800" b="1" dirty="0">
                <a:solidFill>
                  <a:schemeClr val="bg1"/>
                </a:solidFill>
                <a:latin typeface="Ink Free" panose="03080402000500000000" pitchFamily="66" charset="0"/>
              </a:rPr>
              <a:t>EN ESTOS POSTREROS DÍAS</a:t>
            </a:r>
          </a:p>
        </p:txBody>
      </p:sp>
      <p:sp>
        <p:nvSpPr>
          <p:cNvPr id="7" name="Rectángulo: esquinas redondeadas 6">
            <a:extLst>
              <a:ext uri="{FF2B5EF4-FFF2-40B4-BE49-F238E27FC236}">
                <a16:creationId xmlns:a16="http://schemas.microsoft.com/office/drawing/2014/main" id="{0BD5FEAB-575E-422D-AA57-5545AD16E128}"/>
              </a:ext>
            </a:extLst>
          </p:cNvPr>
          <p:cNvSpPr/>
          <p:nvPr/>
        </p:nvSpPr>
        <p:spPr>
          <a:xfrm>
            <a:off x="6268872" y="68240"/>
            <a:ext cx="5581934" cy="62779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76200" cmpd="thinThick">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CR"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HEBREOS 1:2 / 10:37 / 10:39 / 10:23 </a:t>
            </a:r>
          </a:p>
        </p:txBody>
      </p:sp>
      <p:sp>
        <p:nvSpPr>
          <p:cNvPr id="8" name="Rectángulo 7">
            <a:extLst>
              <a:ext uri="{FF2B5EF4-FFF2-40B4-BE49-F238E27FC236}">
                <a16:creationId xmlns:a16="http://schemas.microsoft.com/office/drawing/2014/main" id="{52C84266-8BC6-4CAD-93F7-9DE24132C33E}"/>
              </a:ext>
            </a:extLst>
          </p:cNvPr>
          <p:cNvSpPr/>
          <p:nvPr/>
        </p:nvSpPr>
        <p:spPr>
          <a:xfrm>
            <a:off x="600502" y="887105"/>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9" name="Rectángulo 8">
            <a:extLst>
              <a:ext uri="{FF2B5EF4-FFF2-40B4-BE49-F238E27FC236}">
                <a16:creationId xmlns:a16="http://schemas.microsoft.com/office/drawing/2014/main" id="{ADCDE98B-40FC-4E23-9F0A-79A12293E59C}"/>
              </a:ext>
            </a:extLst>
          </p:cNvPr>
          <p:cNvSpPr/>
          <p:nvPr/>
        </p:nvSpPr>
        <p:spPr>
          <a:xfrm>
            <a:off x="6337110" y="900752"/>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10" name="Elipse 9">
            <a:extLst>
              <a:ext uri="{FF2B5EF4-FFF2-40B4-BE49-F238E27FC236}">
                <a16:creationId xmlns:a16="http://schemas.microsoft.com/office/drawing/2014/main" id="{94AC3D38-D08E-4A0E-9580-48449E83E35F}"/>
              </a:ext>
            </a:extLst>
          </p:cNvPr>
          <p:cNvSpPr/>
          <p:nvPr/>
        </p:nvSpPr>
        <p:spPr>
          <a:xfrm>
            <a:off x="6353030"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ipse 10">
            <a:extLst>
              <a:ext uri="{FF2B5EF4-FFF2-40B4-BE49-F238E27FC236}">
                <a16:creationId xmlns:a16="http://schemas.microsoft.com/office/drawing/2014/main" id="{C2859CE8-78B1-4CF7-AD2A-A40E9EBC1EBE}"/>
              </a:ext>
            </a:extLst>
          </p:cNvPr>
          <p:cNvSpPr/>
          <p:nvPr/>
        </p:nvSpPr>
        <p:spPr>
          <a:xfrm>
            <a:off x="5545931"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Elipse 11">
            <a:extLst>
              <a:ext uri="{FF2B5EF4-FFF2-40B4-BE49-F238E27FC236}">
                <a16:creationId xmlns:a16="http://schemas.microsoft.com/office/drawing/2014/main" id="{8BCDCE4E-7D7A-4009-9F07-4DACC2F807FE}"/>
              </a:ext>
            </a:extLst>
          </p:cNvPr>
          <p:cNvSpPr/>
          <p:nvPr/>
        </p:nvSpPr>
        <p:spPr>
          <a:xfrm>
            <a:off x="5609390" y="14194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ipse 12">
            <a:extLst>
              <a:ext uri="{FF2B5EF4-FFF2-40B4-BE49-F238E27FC236}">
                <a16:creationId xmlns:a16="http://schemas.microsoft.com/office/drawing/2014/main" id="{654D1A91-DCEB-428F-A199-0220A2D167D9}"/>
              </a:ext>
            </a:extLst>
          </p:cNvPr>
          <p:cNvSpPr/>
          <p:nvPr/>
        </p:nvSpPr>
        <p:spPr>
          <a:xfrm>
            <a:off x="5611495" y="151451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Elipse 13">
            <a:extLst>
              <a:ext uri="{FF2B5EF4-FFF2-40B4-BE49-F238E27FC236}">
                <a16:creationId xmlns:a16="http://schemas.microsoft.com/office/drawing/2014/main" id="{EA7F4F4E-7FF0-46F7-82F0-5C106C2219F0}"/>
              </a:ext>
            </a:extLst>
          </p:cNvPr>
          <p:cNvSpPr/>
          <p:nvPr/>
        </p:nvSpPr>
        <p:spPr>
          <a:xfrm>
            <a:off x="6340636"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5" name="Elipse 14">
            <a:extLst>
              <a:ext uri="{FF2B5EF4-FFF2-40B4-BE49-F238E27FC236}">
                <a16:creationId xmlns:a16="http://schemas.microsoft.com/office/drawing/2014/main" id="{7541C5D8-8293-4A1C-A3D8-C71A2D1C4354}"/>
              </a:ext>
            </a:extLst>
          </p:cNvPr>
          <p:cNvSpPr/>
          <p:nvPr/>
        </p:nvSpPr>
        <p:spPr>
          <a:xfrm>
            <a:off x="5533537"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Elipse 15">
            <a:extLst>
              <a:ext uri="{FF2B5EF4-FFF2-40B4-BE49-F238E27FC236}">
                <a16:creationId xmlns:a16="http://schemas.microsoft.com/office/drawing/2014/main" id="{9E65EE89-F3A8-410F-9862-D3E6F772ABFC}"/>
              </a:ext>
            </a:extLst>
          </p:cNvPr>
          <p:cNvSpPr/>
          <p:nvPr/>
        </p:nvSpPr>
        <p:spPr>
          <a:xfrm>
            <a:off x="5596996" y="183803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Elipse 16">
            <a:extLst>
              <a:ext uri="{FF2B5EF4-FFF2-40B4-BE49-F238E27FC236}">
                <a16:creationId xmlns:a16="http://schemas.microsoft.com/office/drawing/2014/main" id="{426AF7FE-EC3F-4A6F-BEF3-532A6DE247CC}"/>
              </a:ext>
            </a:extLst>
          </p:cNvPr>
          <p:cNvSpPr/>
          <p:nvPr/>
        </p:nvSpPr>
        <p:spPr>
          <a:xfrm>
            <a:off x="5599101" y="193305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8" name="Elipse 17">
            <a:extLst>
              <a:ext uri="{FF2B5EF4-FFF2-40B4-BE49-F238E27FC236}">
                <a16:creationId xmlns:a16="http://schemas.microsoft.com/office/drawing/2014/main" id="{787BC652-F553-4AD0-A69F-ED4996166424}"/>
              </a:ext>
            </a:extLst>
          </p:cNvPr>
          <p:cNvSpPr/>
          <p:nvPr/>
        </p:nvSpPr>
        <p:spPr>
          <a:xfrm>
            <a:off x="6340636"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Elipse 18">
            <a:extLst>
              <a:ext uri="{FF2B5EF4-FFF2-40B4-BE49-F238E27FC236}">
                <a16:creationId xmlns:a16="http://schemas.microsoft.com/office/drawing/2014/main" id="{0EC8E9C8-98AE-4EE9-B44B-33532C06E5AB}"/>
              </a:ext>
            </a:extLst>
          </p:cNvPr>
          <p:cNvSpPr/>
          <p:nvPr/>
        </p:nvSpPr>
        <p:spPr>
          <a:xfrm>
            <a:off x="5533537"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 name="Elipse 19">
            <a:extLst>
              <a:ext uri="{FF2B5EF4-FFF2-40B4-BE49-F238E27FC236}">
                <a16:creationId xmlns:a16="http://schemas.microsoft.com/office/drawing/2014/main" id="{8E46FF32-F9BA-42BA-9EA8-C8830099FD49}"/>
              </a:ext>
            </a:extLst>
          </p:cNvPr>
          <p:cNvSpPr/>
          <p:nvPr/>
        </p:nvSpPr>
        <p:spPr>
          <a:xfrm>
            <a:off x="5596996" y="100123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1" name="Elipse 20">
            <a:extLst>
              <a:ext uri="{FF2B5EF4-FFF2-40B4-BE49-F238E27FC236}">
                <a16:creationId xmlns:a16="http://schemas.microsoft.com/office/drawing/2014/main" id="{02395174-20AB-4633-9382-53551AF675F2}"/>
              </a:ext>
            </a:extLst>
          </p:cNvPr>
          <p:cNvSpPr/>
          <p:nvPr/>
        </p:nvSpPr>
        <p:spPr>
          <a:xfrm>
            <a:off x="5599101" y="109625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2" name="Elipse 21">
            <a:extLst>
              <a:ext uri="{FF2B5EF4-FFF2-40B4-BE49-F238E27FC236}">
                <a16:creationId xmlns:a16="http://schemas.microsoft.com/office/drawing/2014/main" id="{21DBE67E-8926-4AE4-999E-566FEC6551A5}"/>
              </a:ext>
            </a:extLst>
          </p:cNvPr>
          <p:cNvSpPr/>
          <p:nvPr/>
        </p:nvSpPr>
        <p:spPr>
          <a:xfrm>
            <a:off x="6353030"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lipse 22">
            <a:extLst>
              <a:ext uri="{FF2B5EF4-FFF2-40B4-BE49-F238E27FC236}">
                <a16:creationId xmlns:a16="http://schemas.microsoft.com/office/drawing/2014/main" id="{B75C4164-D003-4308-A6B7-49418D952A0A}"/>
              </a:ext>
            </a:extLst>
          </p:cNvPr>
          <p:cNvSpPr/>
          <p:nvPr/>
        </p:nvSpPr>
        <p:spPr>
          <a:xfrm>
            <a:off x="5545931"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4" name="Elipse 23">
            <a:extLst>
              <a:ext uri="{FF2B5EF4-FFF2-40B4-BE49-F238E27FC236}">
                <a16:creationId xmlns:a16="http://schemas.microsoft.com/office/drawing/2014/main" id="{3E4B56D5-F8D5-403B-B056-9F6F5E8D5BCE}"/>
              </a:ext>
            </a:extLst>
          </p:cNvPr>
          <p:cNvSpPr/>
          <p:nvPr/>
        </p:nvSpPr>
        <p:spPr>
          <a:xfrm>
            <a:off x="5609390" y="26578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Elipse 24">
            <a:extLst>
              <a:ext uri="{FF2B5EF4-FFF2-40B4-BE49-F238E27FC236}">
                <a16:creationId xmlns:a16="http://schemas.microsoft.com/office/drawing/2014/main" id="{C59E9245-239E-4228-AB87-DDCB3274F3B8}"/>
              </a:ext>
            </a:extLst>
          </p:cNvPr>
          <p:cNvSpPr/>
          <p:nvPr/>
        </p:nvSpPr>
        <p:spPr>
          <a:xfrm>
            <a:off x="5611495" y="275281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6" name="Elipse 25">
            <a:extLst>
              <a:ext uri="{FF2B5EF4-FFF2-40B4-BE49-F238E27FC236}">
                <a16:creationId xmlns:a16="http://schemas.microsoft.com/office/drawing/2014/main" id="{E3938838-2C85-4BD3-AEB0-2F6A7E380EB0}"/>
              </a:ext>
            </a:extLst>
          </p:cNvPr>
          <p:cNvSpPr/>
          <p:nvPr/>
        </p:nvSpPr>
        <p:spPr>
          <a:xfrm>
            <a:off x="6340636"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Elipse 26">
            <a:extLst>
              <a:ext uri="{FF2B5EF4-FFF2-40B4-BE49-F238E27FC236}">
                <a16:creationId xmlns:a16="http://schemas.microsoft.com/office/drawing/2014/main" id="{DBD018C4-6B55-437A-85AC-8C79597FC313}"/>
              </a:ext>
            </a:extLst>
          </p:cNvPr>
          <p:cNvSpPr/>
          <p:nvPr/>
        </p:nvSpPr>
        <p:spPr>
          <a:xfrm>
            <a:off x="5533537"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8" name="Elipse 27">
            <a:extLst>
              <a:ext uri="{FF2B5EF4-FFF2-40B4-BE49-F238E27FC236}">
                <a16:creationId xmlns:a16="http://schemas.microsoft.com/office/drawing/2014/main" id="{9C6F9883-7A00-4416-AB3F-21A8AE4A6E0C}"/>
              </a:ext>
            </a:extLst>
          </p:cNvPr>
          <p:cNvSpPr/>
          <p:nvPr/>
        </p:nvSpPr>
        <p:spPr>
          <a:xfrm>
            <a:off x="5596996" y="307634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9" name="Elipse 28">
            <a:extLst>
              <a:ext uri="{FF2B5EF4-FFF2-40B4-BE49-F238E27FC236}">
                <a16:creationId xmlns:a16="http://schemas.microsoft.com/office/drawing/2014/main" id="{8C8CEACD-7DE5-4964-AAFE-3B64B42B0377}"/>
              </a:ext>
            </a:extLst>
          </p:cNvPr>
          <p:cNvSpPr/>
          <p:nvPr/>
        </p:nvSpPr>
        <p:spPr>
          <a:xfrm>
            <a:off x="5599101" y="317135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 name="Elipse 29">
            <a:extLst>
              <a:ext uri="{FF2B5EF4-FFF2-40B4-BE49-F238E27FC236}">
                <a16:creationId xmlns:a16="http://schemas.microsoft.com/office/drawing/2014/main" id="{38ABF398-240C-4E71-9AA8-EF9447447877}"/>
              </a:ext>
            </a:extLst>
          </p:cNvPr>
          <p:cNvSpPr/>
          <p:nvPr/>
        </p:nvSpPr>
        <p:spPr>
          <a:xfrm>
            <a:off x="6340636"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1" name="Elipse 30">
            <a:extLst>
              <a:ext uri="{FF2B5EF4-FFF2-40B4-BE49-F238E27FC236}">
                <a16:creationId xmlns:a16="http://schemas.microsoft.com/office/drawing/2014/main" id="{A40666B5-5E95-4489-BFDC-6AC5D52505EB}"/>
              </a:ext>
            </a:extLst>
          </p:cNvPr>
          <p:cNvSpPr/>
          <p:nvPr/>
        </p:nvSpPr>
        <p:spPr>
          <a:xfrm>
            <a:off x="5533537"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2" name="Elipse 31">
            <a:extLst>
              <a:ext uri="{FF2B5EF4-FFF2-40B4-BE49-F238E27FC236}">
                <a16:creationId xmlns:a16="http://schemas.microsoft.com/office/drawing/2014/main" id="{C895EE77-74E3-49A1-85DD-57AE9CD0456D}"/>
              </a:ext>
            </a:extLst>
          </p:cNvPr>
          <p:cNvSpPr/>
          <p:nvPr/>
        </p:nvSpPr>
        <p:spPr>
          <a:xfrm>
            <a:off x="5596996" y="223954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3" name="Elipse 32">
            <a:extLst>
              <a:ext uri="{FF2B5EF4-FFF2-40B4-BE49-F238E27FC236}">
                <a16:creationId xmlns:a16="http://schemas.microsoft.com/office/drawing/2014/main" id="{9AB6DB5F-590D-4B2E-94B3-527ED5FF4140}"/>
              </a:ext>
            </a:extLst>
          </p:cNvPr>
          <p:cNvSpPr/>
          <p:nvPr/>
        </p:nvSpPr>
        <p:spPr>
          <a:xfrm>
            <a:off x="5599101" y="233455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4" name="Elipse 33">
            <a:extLst>
              <a:ext uri="{FF2B5EF4-FFF2-40B4-BE49-F238E27FC236}">
                <a16:creationId xmlns:a16="http://schemas.microsoft.com/office/drawing/2014/main" id="{16784413-6C2C-404E-AE59-6DEAC1AB4EF9}"/>
              </a:ext>
            </a:extLst>
          </p:cNvPr>
          <p:cNvSpPr/>
          <p:nvPr/>
        </p:nvSpPr>
        <p:spPr>
          <a:xfrm>
            <a:off x="6353030"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5" name="Elipse 34">
            <a:extLst>
              <a:ext uri="{FF2B5EF4-FFF2-40B4-BE49-F238E27FC236}">
                <a16:creationId xmlns:a16="http://schemas.microsoft.com/office/drawing/2014/main" id="{5F33595E-B674-4C34-A578-96E90F3E190B}"/>
              </a:ext>
            </a:extLst>
          </p:cNvPr>
          <p:cNvSpPr/>
          <p:nvPr/>
        </p:nvSpPr>
        <p:spPr>
          <a:xfrm>
            <a:off x="5545931"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6" name="Elipse 35">
            <a:extLst>
              <a:ext uri="{FF2B5EF4-FFF2-40B4-BE49-F238E27FC236}">
                <a16:creationId xmlns:a16="http://schemas.microsoft.com/office/drawing/2014/main" id="{FD15C645-1D44-42F2-A13A-66DC0910FEE6}"/>
              </a:ext>
            </a:extLst>
          </p:cNvPr>
          <p:cNvSpPr/>
          <p:nvPr/>
        </p:nvSpPr>
        <p:spPr>
          <a:xfrm>
            <a:off x="5609390" y="391564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7" name="Elipse 36">
            <a:extLst>
              <a:ext uri="{FF2B5EF4-FFF2-40B4-BE49-F238E27FC236}">
                <a16:creationId xmlns:a16="http://schemas.microsoft.com/office/drawing/2014/main" id="{C9556597-5230-4E82-89F0-B9AE3F3AA545}"/>
              </a:ext>
            </a:extLst>
          </p:cNvPr>
          <p:cNvSpPr/>
          <p:nvPr/>
        </p:nvSpPr>
        <p:spPr>
          <a:xfrm>
            <a:off x="5611495" y="401065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8" name="Elipse 37">
            <a:extLst>
              <a:ext uri="{FF2B5EF4-FFF2-40B4-BE49-F238E27FC236}">
                <a16:creationId xmlns:a16="http://schemas.microsoft.com/office/drawing/2014/main" id="{4BBC58E1-4109-40C1-9F0C-137389BC9D12}"/>
              </a:ext>
            </a:extLst>
          </p:cNvPr>
          <p:cNvSpPr/>
          <p:nvPr/>
        </p:nvSpPr>
        <p:spPr>
          <a:xfrm>
            <a:off x="6340636"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9" name="Elipse 38">
            <a:extLst>
              <a:ext uri="{FF2B5EF4-FFF2-40B4-BE49-F238E27FC236}">
                <a16:creationId xmlns:a16="http://schemas.microsoft.com/office/drawing/2014/main" id="{81B1710E-9C5C-4241-8188-CD01392F4D7A}"/>
              </a:ext>
            </a:extLst>
          </p:cNvPr>
          <p:cNvSpPr/>
          <p:nvPr/>
        </p:nvSpPr>
        <p:spPr>
          <a:xfrm>
            <a:off x="5533537"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0" name="Elipse 39">
            <a:extLst>
              <a:ext uri="{FF2B5EF4-FFF2-40B4-BE49-F238E27FC236}">
                <a16:creationId xmlns:a16="http://schemas.microsoft.com/office/drawing/2014/main" id="{76E9D495-ED3E-43F1-A271-43EBAD7FC5DE}"/>
              </a:ext>
            </a:extLst>
          </p:cNvPr>
          <p:cNvSpPr/>
          <p:nvPr/>
        </p:nvSpPr>
        <p:spPr>
          <a:xfrm>
            <a:off x="5596996" y="433418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1" name="Elipse 40">
            <a:extLst>
              <a:ext uri="{FF2B5EF4-FFF2-40B4-BE49-F238E27FC236}">
                <a16:creationId xmlns:a16="http://schemas.microsoft.com/office/drawing/2014/main" id="{4AE795C5-BFC8-4F61-999E-A810B27D5602}"/>
              </a:ext>
            </a:extLst>
          </p:cNvPr>
          <p:cNvSpPr/>
          <p:nvPr/>
        </p:nvSpPr>
        <p:spPr>
          <a:xfrm>
            <a:off x="5599101" y="44291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2" name="Elipse 41">
            <a:extLst>
              <a:ext uri="{FF2B5EF4-FFF2-40B4-BE49-F238E27FC236}">
                <a16:creationId xmlns:a16="http://schemas.microsoft.com/office/drawing/2014/main" id="{4D38D117-FCC9-4D19-820D-97DDE5CCFD34}"/>
              </a:ext>
            </a:extLst>
          </p:cNvPr>
          <p:cNvSpPr/>
          <p:nvPr/>
        </p:nvSpPr>
        <p:spPr>
          <a:xfrm>
            <a:off x="6340636"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3" name="Elipse 42">
            <a:extLst>
              <a:ext uri="{FF2B5EF4-FFF2-40B4-BE49-F238E27FC236}">
                <a16:creationId xmlns:a16="http://schemas.microsoft.com/office/drawing/2014/main" id="{0173FF78-67E5-4C0F-B18D-4CEF42C462F3}"/>
              </a:ext>
            </a:extLst>
          </p:cNvPr>
          <p:cNvSpPr/>
          <p:nvPr/>
        </p:nvSpPr>
        <p:spPr>
          <a:xfrm>
            <a:off x="5533537"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4" name="Elipse 43">
            <a:extLst>
              <a:ext uri="{FF2B5EF4-FFF2-40B4-BE49-F238E27FC236}">
                <a16:creationId xmlns:a16="http://schemas.microsoft.com/office/drawing/2014/main" id="{9646DEF9-0F0A-4729-88EF-4F7F23705686}"/>
              </a:ext>
            </a:extLst>
          </p:cNvPr>
          <p:cNvSpPr/>
          <p:nvPr/>
        </p:nvSpPr>
        <p:spPr>
          <a:xfrm>
            <a:off x="5596996" y="349738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5" name="Elipse 44">
            <a:extLst>
              <a:ext uri="{FF2B5EF4-FFF2-40B4-BE49-F238E27FC236}">
                <a16:creationId xmlns:a16="http://schemas.microsoft.com/office/drawing/2014/main" id="{19065AA7-9AF8-480A-94EF-3AE37565A6D9}"/>
              </a:ext>
            </a:extLst>
          </p:cNvPr>
          <p:cNvSpPr/>
          <p:nvPr/>
        </p:nvSpPr>
        <p:spPr>
          <a:xfrm>
            <a:off x="5599101" y="35923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6" name="Elipse 45">
            <a:extLst>
              <a:ext uri="{FF2B5EF4-FFF2-40B4-BE49-F238E27FC236}">
                <a16:creationId xmlns:a16="http://schemas.microsoft.com/office/drawing/2014/main" id="{C51DE378-A127-407B-9C11-B18535920C29}"/>
              </a:ext>
            </a:extLst>
          </p:cNvPr>
          <p:cNvSpPr/>
          <p:nvPr/>
        </p:nvSpPr>
        <p:spPr>
          <a:xfrm>
            <a:off x="6353030"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7" name="Elipse 46">
            <a:extLst>
              <a:ext uri="{FF2B5EF4-FFF2-40B4-BE49-F238E27FC236}">
                <a16:creationId xmlns:a16="http://schemas.microsoft.com/office/drawing/2014/main" id="{0D137819-F9CF-49E1-8A44-F5AA35C5D346}"/>
              </a:ext>
            </a:extLst>
          </p:cNvPr>
          <p:cNvSpPr/>
          <p:nvPr/>
        </p:nvSpPr>
        <p:spPr>
          <a:xfrm>
            <a:off x="5545931"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8" name="Elipse 47">
            <a:extLst>
              <a:ext uri="{FF2B5EF4-FFF2-40B4-BE49-F238E27FC236}">
                <a16:creationId xmlns:a16="http://schemas.microsoft.com/office/drawing/2014/main" id="{A552827D-6FF1-4081-AFA3-F1EDCF9D97BD}"/>
              </a:ext>
            </a:extLst>
          </p:cNvPr>
          <p:cNvSpPr/>
          <p:nvPr/>
        </p:nvSpPr>
        <p:spPr>
          <a:xfrm>
            <a:off x="5609390" y="515394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9" name="Elipse 48">
            <a:extLst>
              <a:ext uri="{FF2B5EF4-FFF2-40B4-BE49-F238E27FC236}">
                <a16:creationId xmlns:a16="http://schemas.microsoft.com/office/drawing/2014/main" id="{12B6965C-CC6D-46D4-A05D-66F8FD369014}"/>
              </a:ext>
            </a:extLst>
          </p:cNvPr>
          <p:cNvSpPr/>
          <p:nvPr/>
        </p:nvSpPr>
        <p:spPr>
          <a:xfrm>
            <a:off x="5611495" y="524896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0" name="Elipse 49">
            <a:extLst>
              <a:ext uri="{FF2B5EF4-FFF2-40B4-BE49-F238E27FC236}">
                <a16:creationId xmlns:a16="http://schemas.microsoft.com/office/drawing/2014/main" id="{77FCEE05-B523-4DA7-AF8E-BBADE42CD828}"/>
              </a:ext>
            </a:extLst>
          </p:cNvPr>
          <p:cNvSpPr/>
          <p:nvPr/>
        </p:nvSpPr>
        <p:spPr>
          <a:xfrm>
            <a:off x="6340636"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1" name="Elipse 50">
            <a:extLst>
              <a:ext uri="{FF2B5EF4-FFF2-40B4-BE49-F238E27FC236}">
                <a16:creationId xmlns:a16="http://schemas.microsoft.com/office/drawing/2014/main" id="{6DEB119A-6A75-4823-828E-878D998CBC3E}"/>
              </a:ext>
            </a:extLst>
          </p:cNvPr>
          <p:cNvSpPr/>
          <p:nvPr/>
        </p:nvSpPr>
        <p:spPr>
          <a:xfrm>
            <a:off x="5533537"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2" name="Elipse 51">
            <a:extLst>
              <a:ext uri="{FF2B5EF4-FFF2-40B4-BE49-F238E27FC236}">
                <a16:creationId xmlns:a16="http://schemas.microsoft.com/office/drawing/2014/main" id="{81F7D5DB-E42C-453F-9291-CA489F8C0444}"/>
              </a:ext>
            </a:extLst>
          </p:cNvPr>
          <p:cNvSpPr/>
          <p:nvPr/>
        </p:nvSpPr>
        <p:spPr>
          <a:xfrm>
            <a:off x="5596996" y="557248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3" name="Elipse 52">
            <a:extLst>
              <a:ext uri="{FF2B5EF4-FFF2-40B4-BE49-F238E27FC236}">
                <a16:creationId xmlns:a16="http://schemas.microsoft.com/office/drawing/2014/main" id="{EA9F5190-6D74-4B4E-8B70-71AA1276C7C1}"/>
              </a:ext>
            </a:extLst>
          </p:cNvPr>
          <p:cNvSpPr/>
          <p:nvPr/>
        </p:nvSpPr>
        <p:spPr>
          <a:xfrm>
            <a:off x="5599101" y="566750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4" name="Elipse 53">
            <a:extLst>
              <a:ext uri="{FF2B5EF4-FFF2-40B4-BE49-F238E27FC236}">
                <a16:creationId xmlns:a16="http://schemas.microsoft.com/office/drawing/2014/main" id="{D9A9CDA2-2B88-41C3-BF24-5BE525C972C2}"/>
              </a:ext>
            </a:extLst>
          </p:cNvPr>
          <p:cNvSpPr/>
          <p:nvPr/>
        </p:nvSpPr>
        <p:spPr>
          <a:xfrm>
            <a:off x="6340636"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5" name="Elipse 54">
            <a:extLst>
              <a:ext uri="{FF2B5EF4-FFF2-40B4-BE49-F238E27FC236}">
                <a16:creationId xmlns:a16="http://schemas.microsoft.com/office/drawing/2014/main" id="{57098C8F-E693-420A-92AA-6B214390A473}"/>
              </a:ext>
            </a:extLst>
          </p:cNvPr>
          <p:cNvSpPr/>
          <p:nvPr/>
        </p:nvSpPr>
        <p:spPr>
          <a:xfrm>
            <a:off x="5533537"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6" name="Elipse 55">
            <a:extLst>
              <a:ext uri="{FF2B5EF4-FFF2-40B4-BE49-F238E27FC236}">
                <a16:creationId xmlns:a16="http://schemas.microsoft.com/office/drawing/2014/main" id="{4EA51212-7595-42E8-A5E6-C8DE3B090D89}"/>
              </a:ext>
            </a:extLst>
          </p:cNvPr>
          <p:cNvSpPr/>
          <p:nvPr/>
        </p:nvSpPr>
        <p:spPr>
          <a:xfrm>
            <a:off x="5596996" y="473568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7" name="Elipse 56">
            <a:extLst>
              <a:ext uri="{FF2B5EF4-FFF2-40B4-BE49-F238E27FC236}">
                <a16:creationId xmlns:a16="http://schemas.microsoft.com/office/drawing/2014/main" id="{9270998F-20C6-4136-A048-F10E234C008F}"/>
              </a:ext>
            </a:extLst>
          </p:cNvPr>
          <p:cNvSpPr/>
          <p:nvPr/>
        </p:nvSpPr>
        <p:spPr>
          <a:xfrm>
            <a:off x="5599101" y="48307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8" name="Elipse 57">
            <a:extLst>
              <a:ext uri="{FF2B5EF4-FFF2-40B4-BE49-F238E27FC236}">
                <a16:creationId xmlns:a16="http://schemas.microsoft.com/office/drawing/2014/main" id="{0A3EC877-026D-4E68-BE50-B2CB68F6F3BC}"/>
              </a:ext>
            </a:extLst>
          </p:cNvPr>
          <p:cNvSpPr/>
          <p:nvPr/>
        </p:nvSpPr>
        <p:spPr>
          <a:xfrm>
            <a:off x="6340636"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9" name="Elipse 58">
            <a:extLst>
              <a:ext uri="{FF2B5EF4-FFF2-40B4-BE49-F238E27FC236}">
                <a16:creationId xmlns:a16="http://schemas.microsoft.com/office/drawing/2014/main" id="{A8F074CD-7186-416C-8C53-2740521BF644}"/>
              </a:ext>
            </a:extLst>
          </p:cNvPr>
          <p:cNvSpPr/>
          <p:nvPr/>
        </p:nvSpPr>
        <p:spPr>
          <a:xfrm>
            <a:off x="5533537"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0" name="Elipse 59">
            <a:extLst>
              <a:ext uri="{FF2B5EF4-FFF2-40B4-BE49-F238E27FC236}">
                <a16:creationId xmlns:a16="http://schemas.microsoft.com/office/drawing/2014/main" id="{CB0DE001-59A0-453E-8D77-748DBACB6991}"/>
              </a:ext>
            </a:extLst>
          </p:cNvPr>
          <p:cNvSpPr/>
          <p:nvPr/>
        </p:nvSpPr>
        <p:spPr>
          <a:xfrm>
            <a:off x="5596996" y="6303946"/>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Elipse 60">
            <a:extLst>
              <a:ext uri="{FF2B5EF4-FFF2-40B4-BE49-F238E27FC236}">
                <a16:creationId xmlns:a16="http://schemas.microsoft.com/office/drawing/2014/main" id="{CE29562F-B48E-458F-82A2-F7EE0A8B4FE9}"/>
              </a:ext>
            </a:extLst>
          </p:cNvPr>
          <p:cNvSpPr/>
          <p:nvPr/>
        </p:nvSpPr>
        <p:spPr>
          <a:xfrm>
            <a:off x="5599101" y="6398961"/>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6" name="Elipse 65">
            <a:extLst>
              <a:ext uri="{FF2B5EF4-FFF2-40B4-BE49-F238E27FC236}">
                <a16:creationId xmlns:a16="http://schemas.microsoft.com/office/drawing/2014/main" id="{28D116B1-F9F5-4D99-9501-4C5B65DA0FB6}"/>
              </a:ext>
            </a:extLst>
          </p:cNvPr>
          <p:cNvSpPr/>
          <p:nvPr/>
        </p:nvSpPr>
        <p:spPr>
          <a:xfrm>
            <a:off x="6353030"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7" name="Elipse 66">
            <a:extLst>
              <a:ext uri="{FF2B5EF4-FFF2-40B4-BE49-F238E27FC236}">
                <a16:creationId xmlns:a16="http://schemas.microsoft.com/office/drawing/2014/main" id="{9DED4B5E-43AC-48FC-9AB9-52D5AE5F4E5F}"/>
              </a:ext>
            </a:extLst>
          </p:cNvPr>
          <p:cNvSpPr/>
          <p:nvPr/>
        </p:nvSpPr>
        <p:spPr>
          <a:xfrm>
            <a:off x="5545931"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8" name="Elipse 67">
            <a:extLst>
              <a:ext uri="{FF2B5EF4-FFF2-40B4-BE49-F238E27FC236}">
                <a16:creationId xmlns:a16="http://schemas.microsoft.com/office/drawing/2014/main" id="{DC6E54D9-203A-454E-A142-F6E5128C83A3}"/>
              </a:ext>
            </a:extLst>
          </p:cNvPr>
          <p:cNvSpPr/>
          <p:nvPr/>
        </p:nvSpPr>
        <p:spPr>
          <a:xfrm>
            <a:off x="5609390" y="59708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9" name="Elipse 68">
            <a:extLst>
              <a:ext uri="{FF2B5EF4-FFF2-40B4-BE49-F238E27FC236}">
                <a16:creationId xmlns:a16="http://schemas.microsoft.com/office/drawing/2014/main" id="{7DE3B66D-63B6-4D72-BB17-22D9A3457C54}"/>
              </a:ext>
            </a:extLst>
          </p:cNvPr>
          <p:cNvSpPr/>
          <p:nvPr/>
        </p:nvSpPr>
        <p:spPr>
          <a:xfrm>
            <a:off x="5611495" y="606591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0" name="CuadroTexto 69">
            <a:extLst>
              <a:ext uri="{FF2B5EF4-FFF2-40B4-BE49-F238E27FC236}">
                <a16:creationId xmlns:a16="http://schemas.microsoft.com/office/drawing/2014/main" id="{9297FFDD-F2DA-4660-88A7-CEC127706A0F}"/>
              </a:ext>
            </a:extLst>
          </p:cNvPr>
          <p:cNvSpPr txBox="1"/>
          <p:nvPr/>
        </p:nvSpPr>
        <p:spPr>
          <a:xfrm>
            <a:off x="573718" y="919210"/>
            <a:ext cx="4903075" cy="6084486"/>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Las palabras del apóstol Pablo mantienen una actual y total vigencia, sí, porque en verdad estamos viviendo en los “postreros días”.</a:t>
            </a:r>
          </a:p>
          <a:p>
            <a:pPr algn="ctr"/>
            <a:endParaRPr lang="es-CR" sz="2000" b="1" dirty="0">
              <a:latin typeface="Arial Black" panose="020B0A04020102020204" pitchFamily="34" charset="0"/>
              <a:cs typeface="Times New Roman" panose="02020603050405020304" pitchFamily="18" charset="0"/>
            </a:endParaRPr>
          </a:p>
          <a:p>
            <a:pPr algn="ctr"/>
            <a:r>
              <a:rPr lang="es-CR" sz="2000" b="1" dirty="0">
                <a:latin typeface="Arial Black" panose="020B0A04020102020204" pitchFamily="34" charset="0"/>
                <a:cs typeface="Times New Roman" panose="02020603050405020304" pitchFamily="18" charset="0"/>
              </a:rPr>
              <a:t>Pablo comparó la situación de su audiencia en Hebreos con aquella que habían experimentado sus antepasados en el desierto, justo antes de entrar a la Tierra Prometida.</a:t>
            </a:r>
          </a:p>
          <a:p>
            <a:pPr algn="ctr"/>
            <a:endParaRPr lang="es-CR" sz="2000" b="1" dirty="0">
              <a:latin typeface="Arial Black" panose="020B0A04020102020204" pitchFamily="34" charset="0"/>
              <a:cs typeface="Times New Roman" panose="02020603050405020304" pitchFamily="18" charset="0"/>
            </a:endParaRPr>
          </a:p>
          <a:p>
            <a:pPr algn="ctr"/>
            <a:r>
              <a:rPr lang="es-CR" sz="2000" b="1" dirty="0">
                <a:latin typeface="Arial Black" panose="020B0A04020102020204" pitchFamily="34" charset="0"/>
                <a:cs typeface="Times New Roman" panose="02020603050405020304" pitchFamily="18" charset="0"/>
              </a:rPr>
              <a:t>La razón por la que tú y yo podemos mantenernos firmes, es porque fiel es el que prometió; y ¡es mucho mejor confiar en su fidelidad que en la nuestra!</a:t>
            </a:r>
          </a:p>
          <a:p>
            <a:pPr algn="ctr"/>
            <a:endParaRPr lang="es-CR" sz="2000" b="1" dirty="0">
              <a:latin typeface="Arial Black" panose="020B0A04020102020204" pitchFamily="34" charset="0"/>
              <a:cs typeface="Times New Roman" panose="02020603050405020304" pitchFamily="18" charset="0"/>
            </a:endParaRPr>
          </a:p>
        </p:txBody>
      </p:sp>
      <p:sp>
        <p:nvSpPr>
          <p:cNvPr id="79" name="Rectángulo: esquinas redondeadas 78">
            <a:extLst>
              <a:ext uri="{FF2B5EF4-FFF2-40B4-BE49-F238E27FC236}">
                <a16:creationId xmlns:a16="http://schemas.microsoft.com/office/drawing/2014/main" id="{4B7F481E-B381-4FDF-A499-9EDB1BDA46D2}"/>
              </a:ext>
            </a:extLst>
          </p:cNvPr>
          <p:cNvSpPr/>
          <p:nvPr/>
        </p:nvSpPr>
        <p:spPr>
          <a:xfrm>
            <a:off x="10856163" y="4543581"/>
            <a:ext cx="1282975" cy="536900"/>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JUEVES</a:t>
            </a:r>
          </a:p>
        </p:txBody>
      </p:sp>
      <p:pic>
        <p:nvPicPr>
          <p:cNvPr id="3" name="Imagen 2">
            <a:extLst>
              <a:ext uri="{FF2B5EF4-FFF2-40B4-BE49-F238E27FC236}">
                <a16:creationId xmlns:a16="http://schemas.microsoft.com/office/drawing/2014/main" id="{073C4043-0F2B-4027-A6DA-AC00DD60DBB6}"/>
              </a:ext>
            </a:extLst>
          </p:cNvPr>
          <p:cNvPicPr>
            <a:picLocks noChangeAspect="1"/>
          </p:cNvPicPr>
          <p:nvPr/>
        </p:nvPicPr>
        <p:blipFill>
          <a:blip r:embed="rId3"/>
          <a:stretch>
            <a:fillRect/>
          </a:stretch>
        </p:blipFill>
        <p:spPr>
          <a:xfrm>
            <a:off x="6812985" y="1116372"/>
            <a:ext cx="3809593" cy="2649759"/>
          </a:xfrm>
          <a:prstGeom prst="rect">
            <a:avLst/>
          </a:prstGeom>
          <a:ln>
            <a:noFill/>
          </a:ln>
          <a:effectLst>
            <a:softEdge rad="112500"/>
          </a:effectLst>
        </p:spPr>
      </p:pic>
      <p:pic>
        <p:nvPicPr>
          <p:cNvPr id="65" name="Imagen 64">
            <a:extLst>
              <a:ext uri="{FF2B5EF4-FFF2-40B4-BE49-F238E27FC236}">
                <a16:creationId xmlns:a16="http://schemas.microsoft.com/office/drawing/2014/main" id="{20CDC83A-2DDE-48A3-8094-24146C1633FC}"/>
              </a:ext>
            </a:extLst>
          </p:cNvPr>
          <p:cNvPicPr>
            <a:picLocks noChangeAspect="1"/>
          </p:cNvPicPr>
          <p:nvPr/>
        </p:nvPicPr>
        <p:blipFill>
          <a:blip r:embed="rId4"/>
          <a:stretch>
            <a:fillRect/>
          </a:stretch>
        </p:blipFill>
        <p:spPr>
          <a:xfrm>
            <a:off x="6812984" y="3840446"/>
            <a:ext cx="3809593" cy="2649760"/>
          </a:xfrm>
          <a:prstGeom prst="rect">
            <a:avLst/>
          </a:prstGeom>
          <a:ln>
            <a:noFill/>
          </a:ln>
          <a:effectLst>
            <a:softEdge rad="112500"/>
          </a:effectLst>
        </p:spPr>
      </p:pic>
    </p:spTree>
    <p:extLst>
      <p:ext uri="{BB962C8B-B14F-4D97-AF65-F5344CB8AC3E}">
        <p14:creationId xmlns:p14="http://schemas.microsoft.com/office/powerpoint/2010/main" val="713280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4" descr="ᐈ Turqueza fondo de stock, imágenes fondo turquesa | descargar en  Depositphotos®">
            <a:extLst>
              <a:ext uri="{FF2B5EF4-FFF2-40B4-BE49-F238E27FC236}">
                <a16:creationId xmlns:a16="http://schemas.microsoft.com/office/drawing/2014/main" id="{4C9488A4-95A1-4044-B336-E7BE089FDE55}"/>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18" t="29079" b="14681"/>
          <a:stretch/>
        </p:blipFill>
        <p:spPr bwMode="auto">
          <a:xfrm>
            <a:off x="0" y="1282"/>
            <a:ext cx="1219200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92479B2E-C366-4BCF-8FAC-F07FDD712BC7}"/>
              </a:ext>
            </a:extLst>
          </p:cNvPr>
          <p:cNvSpPr/>
          <p:nvPr/>
        </p:nvSpPr>
        <p:spPr>
          <a:xfrm>
            <a:off x="341194" y="750627"/>
            <a:ext cx="5581934"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Rectángulo: esquinas redondeadas 4">
            <a:extLst>
              <a:ext uri="{FF2B5EF4-FFF2-40B4-BE49-F238E27FC236}">
                <a16:creationId xmlns:a16="http://schemas.microsoft.com/office/drawing/2014/main" id="{B3F5FCA0-FF38-4268-9112-F58A982D7EF8}"/>
              </a:ext>
            </a:extLst>
          </p:cNvPr>
          <p:cNvSpPr/>
          <p:nvPr/>
        </p:nvSpPr>
        <p:spPr>
          <a:xfrm>
            <a:off x="6268874" y="750627"/>
            <a:ext cx="5581932"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9" name="Rectángulo: esquinas redondeadas 78">
            <a:extLst>
              <a:ext uri="{FF2B5EF4-FFF2-40B4-BE49-F238E27FC236}">
                <a16:creationId xmlns:a16="http://schemas.microsoft.com/office/drawing/2014/main" id="{4B7F481E-B381-4FDF-A499-9EDB1BDA46D2}"/>
              </a:ext>
            </a:extLst>
          </p:cNvPr>
          <p:cNvSpPr/>
          <p:nvPr/>
        </p:nvSpPr>
        <p:spPr>
          <a:xfrm>
            <a:off x="10856163" y="4543581"/>
            <a:ext cx="1282975" cy="536900"/>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JUEVES</a:t>
            </a:r>
          </a:p>
        </p:txBody>
      </p:sp>
      <p:sp>
        <p:nvSpPr>
          <p:cNvPr id="77" name="Rectángulo: esquinas redondeadas 76">
            <a:extLst>
              <a:ext uri="{FF2B5EF4-FFF2-40B4-BE49-F238E27FC236}">
                <a16:creationId xmlns:a16="http://schemas.microsoft.com/office/drawing/2014/main" id="{1FBB251E-604F-4FB5-B5A3-06DF3CA00406}"/>
              </a:ext>
            </a:extLst>
          </p:cNvPr>
          <p:cNvSpPr/>
          <p:nvPr/>
        </p:nvSpPr>
        <p:spPr>
          <a:xfrm>
            <a:off x="10856163" y="3848826"/>
            <a:ext cx="1282975" cy="5369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000" dirty="0">
                <a:latin typeface="Bahnschrift SemiLight Condensed" panose="020B0502040204020203" pitchFamily="34" charset="0"/>
              </a:rPr>
              <a:t>MIÉRCOLES</a:t>
            </a:r>
          </a:p>
        </p:txBody>
      </p:sp>
      <p:sp>
        <p:nvSpPr>
          <p:cNvPr id="76" name="Rectángulo: esquinas redondeadas 75">
            <a:extLst>
              <a:ext uri="{FF2B5EF4-FFF2-40B4-BE49-F238E27FC236}">
                <a16:creationId xmlns:a16="http://schemas.microsoft.com/office/drawing/2014/main" id="{9ADC0823-0C1E-4344-9189-C04360A2D1E0}"/>
              </a:ext>
            </a:extLst>
          </p:cNvPr>
          <p:cNvSpPr/>
          <p:nvPr/>
        </p:nvSpPr>
        <p:spPr>
          <a:xfrm>
            <a:off x="10856163" y="3153094"/>
            <a:ext cx="1282975" cy="5369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MARTES</a:t>
            </a:r>
          </a:p>
        </p:txBody>
      </p:sp>
      <p:sp>
        <p:nvSpPr>
          <p:cNvPr id="75" name="Rectángulo: esquinas redondeadas 74">
            <a:extLst>
              <a:ext uri="{FF2B5EF4-FFF2-40B4-BE49-F238E27FC236}">
                <a16:creationId xmlns:a16="http://schemas.microsoft.com/office/drawing/2014/main" id="{3A197249-FFAA-49DD-86FB-27B381F8FEC7}"/>
              </a:ext>
            </a:extLst>
          </p:cNvPr>
          <p:cNvSpPr/>
          <p:nvPr/>
        </p:nvSpPr>
        <p:spPr>
          <a:xfrm>
            <a:off x="10856163" y="2458339"/>
            <a:ext cx="1282975" cy="5369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LUNES</a:t>
            </a:r>
          </a:p>
        </p:txBody>
      </p:sp>
      <p:sp>
        <p:nvSpPr>
          <p:cNvPr id="82" name="Rectángulo: esquinas redondeadas 81">
            <a:extLst>
              <a:ext uri="{FF2B5EF4-FFF2-40B4-BE49-F238E27FC236}">
                <a16:creationId xmlns:a16="http://schemas.microsoft.com/office/drawing/2014/main" id="{5CA3D99F-3785-4ADF-8D5A-BF6C4E33C5E6}"/>
              </a:ext>
            </a:extLst>
          </p:cNvPr>
          <p:cNvSpPr/>
          <p:nvPr/>
        </p:nvSpPr>
        <p:spPr>
          <a:xfrm>
            <a:off x="10832243" y="1077954"/>
            <a:ext cx="1282975" cy="5369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SÁBADO</a:t>
            </a:r>
          </a:p>
        </p:txBody>
      </p:sp>
      <p:sp>
        <p:nvSpPr>
          <p:cNvPr id="81" name="Rectángulo: esquinas redondeadas 80">
            <a:extLst>
              <a:ext uri="{FF2B5EF4-FFF2-40B4-BE49-F238E27FC236}">
                <a16:creationId xmlns:a16="http://schemas.microsoft.com/office/drawing/2014/main" id="{8B5DFE73-58B1-41DB-ABD1-3FA06902D8DE}"/>
              </a:ext>
            </a:extLst>
          </p:cNvPr>
          <p:cNvSpPr/>
          <p:nvPr/>
        </p:nvSpPr>
        <p:spPr>
          <a:xfrm>
            <a:off x="10832243" y="1772709"/>
            <a:ext cx="1282975" cy="53690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DOMINGO</a:t>
            </a:r>
          </a:p>
        </p:txBody>
      </p:sp>
      <p:sp>
        <p:nvSpPr>
          <p:cNvPr id="6" name="Rectángulo: esquinas redondeadas 5">
            <a:extLst>
              <a:ext uri="{FF2B5EF4-FFF2-40B4-BE49-F238E27FC236}">
                <a16:creationId xmlns:a16="http://schemas.microsoft.com/office/drawing/2014/main" id="{4651428C-4089-496E-A26D-B7150B5EA6D2}"/>
              </a:ext>
            </a:extLst>
          </p:cNvPr>
          <p:cNvSpPr/>
          <p:nvPr/>
        </p:nvSpPr>
        <p:spPr>
          <a:xfrm>
            <a:off x="341194" y="68240"/>
            <a:ext cx="5581934" cy="625391"/>
          </a:xfrm>
          <a:prstGeom prst="roundRect">
            <a:avLst/>
          </a:prstGeom>
          <a:ln w="63500" cmpd="thinThick">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s-CR" sz="2800" b="1" dirty="0">
                <a:solidFill>
                  <a:schemeClr val="bg1"/>
                </a:solidFill>
                <a:latin typeface="Ink Free" panose="03080402000500000000" pitchFamily="66" charset="0"/>
              </a:rPr>
              <a:t>PARA ESTUDIAR Y MEDITAR</a:t>
            </a:r>
          </a:p>
        </p:txBody>
      </p:sp>
      <p:sp>
        <p:nvSpPr>
          <p:cNvPr id="8" name="Rectángulo 7">
            <a:extLst>
              <a:ext uri="{FF2B5EF4-FFF2-40B4-BE49-F238E27FC236}">
                <a16:creationId xmlns:a16="http://schemas.microsoft.com/office/drawing/2014/main" id="{52C84266-8BC6-4CAD-93F7-9DE24132C33E}"/>
              </a:ext>
            </a:extLst>
          </p:cNvPr>
          <p:cNvSpPr/>
          <p:nvPr/>
        </p:nvSpPr>
        <p:spPr>
          <a:xfrm>
            <a:off x="600502" y="887105"/>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9" name="Rectángulo 8">
            <a:extLst>
              <a:ext uri="{FF2B5EF4-FFF2-40B4-BE49-F238E27FC236}">
                <a16:creationId xmlns:a16="http://schemas.microsoft.com/office/drawing/2014/main" id="{ADCDE98B-40FC-4E23-9F0A-79A12293E59C}"/>
              </a:ext>
            </a:extLst>
          </p:cNvPr>
          <p:cNvSpPr/>
          <p:nvPr/>
        </p:nvSpPr>
        <p:spPr>
          <a:xfrm>
            <a:off x="6337110" y="900752"/>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10" name="Elipse 9">
            <a:extLst>
              <a:ext uri="{FF2B5EF4-FFF2-40B4-BE49-F238E27FC236}">
                <a16:creationId xmlns:a16="http://schemas.microsoft.com/office/drawing/2014/main" id="{94AC3D38-D08E-4A0E-9580-48449E83E35F}"/>
              </a:ext>
            </a:extLst>
          </p:cNvPr>
          <p:cNvSpPr/>
          <p:nvPr/>
        </p:nvSpPr>
        <p:spPr>
          <a:xfrm>
            <a:off x="6353030"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ipse 10">
            <a:extLst>
              <a:ext uri="{FF2B5EF4-FFF2-40B4-BE49-F238E27FC236}">
                <a16:creationId xmlns:a16="http://schemas.microsoft.com/office/drawing/2014/main" id="{C2859CE8-78B1-4CF7-AD2A-A40E9EBC1EBE}"/>
              </a:ext>
            </a:extLst>
          </p:cNvPr>
          <p:cNvSpPr/>
          <p:nvPr/>
        </p:nvSpPr>
        <p:spPr>
          <a:xfrm>
            <a:off x="5545931"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Elipse 11">
            <a:extLst>
              <a:ext uri="{FF2B5EF4-FFF2-40B4-BE49-F238E27FC236}">
                <a16:creationId xmlns:a16="http://schemas.microsoft.com/office/drawing/2014/main" id="{8BCDCE4E-7D7A-4009-9F07-4DACC2F807FE}"/>
              </a:ext>
            </a:extLst>
          </p:cNvPr>
          <p:cNvSpPr/>
          <p:nvPr/>
        </p:nvSpPr>
        <p:spPr>
          <a:xfrm>
            <a:off x="5609390" y="14194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ipse 12">
            <a:extLst>
              <a:ext uri="{FF2B5EF4-FFF2-40B4-BE49-F238E27FC236}">
                <a16:creationId xmlns:a16="http://schemas.microsoft.com/office/drawing/2014/main" id="{654D1A91-DCEB-428F-A199-0220A2D167D9}"/>
              </a:ext>
            </a:extLst>
          </p:cNvPr>
          <p:cNvSpPr/>
          <p:nvPr/>
        </p:nvSpPr>
        <p:spPr>
          <a:xfrm>
            <a:off x="5611495" y="151451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Elipse 13">
            <a:extLst>
              <a:ext uri="{FF2B5EF4-FFF2-40B4-BE49-F238E27FC236}">
                <a16:creationId xmlns:a16="http://schemas.microsoft.com/office/drawing/2014/main" id="{EA7F4F4E-7FF0-46F7-82F0-5C106C2219F0}"/>
              </a:ext>
            </a:extLst>
          </p:cNvPr>
          <p:cNvSpPr/>
          <p:nvPr/>
        </p:nvSpPr>
        <p:spPr>
          <a:xfrm>
            <a:off x="6340636"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5" name="Elipse 14">
            <a:extLst>
              <a:ext uri="{FF2B5EF4-FFF2-40B4-BE49-F238E27FC236}">
                <a16:creationId xmlns:a16="http://schemas.microsoft.com/office/drawing/2014/main" id="{7541C5D8-8293-4A1C-A3D8-C71A2D1C4354}"/>
              </a:ext>
            </a:extLst>
          </p:cNvPr>
          <p:cNvSpPr/>
          <p:nvPr/>
        </p:nvSpPr>
        <p:spPr>
          <a:xfrm>
            <a:off x="5533537"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Elipse 15">
            <a:extLst>
              <a:ext uri="{FF2B5EF4-FFF2-40B4-BE49-F238E27FC236}">
                <a16:creationId xmlns:a16="http://schemas.microsoft.com/office/drawing/2014/main" id="{9E65EE89-F3A8-410F-9862-D3E6F772ABFC}"/>
              </a:ext>
            </a:extLst>
          </p:cNvPr>
          <p:cNvSpPr/>
          <p:nvPr/>
        </p:nvSpPr>
        <p:spPr>
          <a:xfrm>
            <a:off x="5596996" y="183803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Elipse 16">
            <a:extLst>
              <a:ext uri="{FF2B5EF4-FFF2-40B4-BE49-F238E27FC236}">
                <a16:creationId xmlns:a16="http://schemas.microsoft.com/office/drawing/2014/main" id="{426AF7FE-EC3F-4A6F-BEF3-532A6DE247CC}"/>
              </a:ext>
            </a:extLst>
          </p:cNvPr>
          <p:cNvSpPr/>
          <p:nvPr/>
        </p:nvSpPr>
        <p:spPr>
          <a:xfrm>
            <a:off x="5599101" y="193305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8" name="Elipse 17">
            <a:extLst>
              <a:ext uri="{FF2B5EF4-FFF2-40B4-BE49-F238E27FC236}">
                <a16:creationId xmlns:a16="http://schemas.microsoft.com/office/drawing/2014/main" id="{787BC652-F553-4AD0-A69F-ED4996166424}"/>
              </a:ext>
            </a:extLst>
          </p:cNvPr>
          <p:cNvSpPr/>
          <p:nvPr/>
        </p:nvSpPr>
        <p:spPr>
          <a:xfrm>
            <a:off x="6340636"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Elipse 18">
            <a:extLst>
              <a:ext uri="{FF2B5EF4-FFF2-40B4-BE49-F238E27FC236}">
                <a16:creationId xmlns:a16="http://schemas.microsoft.com/office/drawing/2014/main" id="{0EC8E9C8-98AE-4EE9-B44B-33532C06E5AB}"/>
              </a:ext>
            </a:extLst>
          </p:cNvPr>
          <p:cNvSpPr/>
          <p:nvPr/>
        </p:nvSpPr>
        <p:spPr>
          <a:xfrm>
            <a:off x="5533537"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 name="Elipse 19">
            <a:extLst>
              <a:ext uri="{FF2B5EF4-FFF2-40B4-BE49-F238E27FC236}">
                <a16:creationId xmlns:a16="http://schemas.microsoft.com/office/drawing/2014/main" id="{8E46FF32-F9BA-42BA-9EA8-C8830099FD49}"/>
              </a:ext>
            </a:extLst>
          </p:cNvPr>
          <p:cNvSpPr/>
          <p:nvPr/>
        </p:nvSpPr>
        <p:spPr>
          <a:xfrm>
            <a:off x="5596996" y="100123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1" name="Elipse 20">
            <a:extLst>
              <a:ext uri="{FF2B5EF4-FFF2-40B4-BE49-F238E27FC236}">
                <a16:creationId xmlns:a16="http://schemas.microsoft.com/office/drawing/2014/main" id="{02395174-20AB-4633-9382-53551AF675F2}"/>
              </a:ext>
            </a:extLst>
          </p:cNvPr>
          <p:cNvSpPr/>
          <p:nvPr/>
        </p:nvSpPr>
        <p:spPr>
          <a:xfrm>
            <a:off x="5599101" y="109625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2" name="Elipse 21">
            <a:extLst>
              <a:ext uri="{FF2B5EF4-FFF2-40B4-BE49-F238E27FC236}">
                <a16:creationId xmlns:a16="http://schemas.microsoft.com/office/drawing/2014/main" id="{21DBE67E-8926-4AE4-999E-566FEC6551A5}"/>
              </a:ext>
            </a:extLst>
          </p:cNvPr>
          <p:cNvSpPr/>
          <p:nvPr/>
        </p:nvSpPr>
        <p:spPr>
          <a:xfrm>
            <a:off x="6353030"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lipse 22">
            <a:extLst>
              <a:ext uri="{FF2B5EF4-FFF2-40B4-BE49-F238E27FC236}">
                <a16:creationId xmlns:a16="http://schemas.microsoft.com/office/drawing/2014/main" id="{B75C4164-D003-4308-A6B7-49418D952A0A}"/>
              </a:ext>
            </a:extLst>
          </p:cNvPr>
          <p:cNvSpPr/>
          <p:nvPr/>
        </p:nvSpPr>
        <p:spPr>
          <a:xfrm>
            <a:off x="5545931"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4" name="Elipse 23">
            <a:extLst>
              <a:ext uri="{FF2B5EF4-FFF2-40B4-BE49-F238E27FC236}">
                <a16:creationId xmlns:a16="http://schemas.microsoft.com/office/drawing/2014/main" id="{3E4B56D5-F8D5-403B-B056-9F6F5E8D5BCE}"/>
              </a:ext>
            </a:extLst>
          </p:cNvPr>
          <p:cNvSpPr/>
          <p:nvPr/>
        </p:nvSpPr>
        <p:spPr>
          <a:xfrm>
            <a:off x="5609390" y="26578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Elipse 24">
            <a:extLst>
              <a:ext uri="{FF2B5EF4-FFF2-40B4-BE49-F238E27FC236}">
                <a16:creationId xmlns:a16="http://schemas.microsoft.com/office/drawing/2014/main" id="{C59E9245-239E-4228-AB87-DDCB3274F3B8}"/>
              </a:ext>
            </a:extLst>
          </p:cNvPr>
          <p:cNvSpPr/>
          <p:nvPr/>
        </p:nvSpPr>
        <p:spPr>
          <a:xfrm>
            <a:off x="5611495" y="275281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6" name="Elipse 25">
            <a:extLst>
              <a:ext uri="{FF2B5EF4-FFF2-40B4-BE49-F238E27FC236}">
                <a16:creationId xmlns:a16="http://schemas.microsoft.com/office/drawing/2014/main" id="{E3938838-2C85-4BD3-AEB0-2F6A7E380EB0}"/>
              </a:ext>
            </a:extLst>
          </p:cNvPr>
          <p:cNvSpPr/>
          <p:nvPr/>
        </p:nvSpPr>
        <p:spPr>
          <a:xfrm>
            <a:off x="6340636"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Elipse 26">
            <a:extLst>
              <a:ext uri="{FF2B5EF4-FFF2-40B4-BE49-F238E27FC236}">
                <a16:creationId xmlns:a16="http://schemas.microsoft.com/office/drawing/2014/main" id="{DBD018C4-6B55-437A-85AC-8C79597FC313}"/>
              </a:ext>
            </a:extLst>
          </p:cNvPr>
          <p:cNvSpPr/>
          <p:nvPr/>
        </p:nvSpPr>
        <p:spPr>
          <a:xfrm>
            <a:off x="5533537"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8" name="Elipse 27">
            <a:extLst>
              <a:ext uri="{FF2B5EF4-FFF2-40B4-BE49-F238E27FC236}">
                <a16:creationId xmlns:a16="http://schemas.microsoft.com/office/drawing/2014/main" id="{9C6F9883-7A00-4416-AB3F-21A8AE4A6E0C}"/>
              </a:ext>
            </a:extLst>
          </p:cNvPr>
          <p:cNvSpPr/>
          <p:nvPr/>
        </p:nvSpPr>
        <p:spPr>
          <a:xfrm>
            <a:off x="5596996" y="307634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9" name="Elipse 28">
            <a:extLst>
              <a:ext uri="{FF2B5EF4-FFF2-40B4-BE49-F238E27FC236}">
                <a16:creationId xmlns:a16="http://schemas.microsoft.com/office/drawing/2014/main" id="{8C8CEACD-7DE5-4964-AAFE-3B64B42B0377}"/>
              </a:ext>
            </a:extLst>
          </p:cNvPr>
          <p:cNvSpPr/>
          <p:nvPr/>
        </p:nvSpPr>
        <p:spPr>
          <a:xfrm>
            <a:off x="5599101" y="317135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 name="Elipse 29">
            <a:extLst>
              <a:ext uri="{FF2B5EF4-FFF2-40B4-BE49-F238E27FC236}">
                <a16:creationId xmlns:a16="http://schemas.microsoft.com/office/drawing/2014/main" id="{38ABF398-240C-4E71-9AA8-EF9447447877}"/>
              </a:ext>
            </a:extLst>
          </p:cNvPr>
          <p:cNvSpPr/>
          <p:nvPr/>
        </p:nvSpPr>
        <p:spPr>
          <a:xfrm>
            <a:off x="6340636"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1" name="Elipse 30">
            <a:extLst>
              <a:ext uri="{FF2B5EF4-FFF2-40B4-BE49-F238E27FC236}">
                <a16:creationId xmlns:a16="http://schemas.microsoft.com/office/drawing/2014/main" id="{A40666B5-5E95-4489-BFDC-6AC5D52505EB}"/>
              </a:ext>
            </a:extLst>
          </p:cNvPr>
          <p:cNvSpPr/>
          <p:nvPr/>
        </p:nvSpPr>
        <p:spPr>
          <a:xfrm>
            <a:off x="5533537"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2" name="Elipse 31">
            <a:extLst>
              <a:ext uri="{FF2B5EF4-FFF2-40B4-BE49-F238E27FC236}">
                <a16:creationId xmlns:a16="http://schemas.microsoft.com/office/drawing/2014/main" id="{C895EE77-74E3-49A1-85DD-57AE9CD0456D}"/>
              </a:ext>
            </a:extLst>
          </p:cNvPr>
          <p:cNvSpPr/>
          <p:nvPr/>
        </p:nvSpPr>
        <p:spPr>
          <a:xfrm>
            <a:off x="5596996" y="223954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3" name="Elipse 32">
            <a:extLst>
              <a:ext uri="{FF2B5EF4-FFF2-40B4-BE49-F238E27FC236}">
                <a16:creationId xmlns:a16="http://schemas.microsoft.com/office/drawing/2014/main" id="{9AB6DB5F-590D-4B2E-94B3-527ED5FF4140}"/>
              </a:ext>
            </a:extLst>
          </p:cNvPr>
          <p:cNvSpPr/>
          <p:nvPr/>
        </p:nvSpPr>
        <p:spPr>
          <a:xfrm>
            <a:off x="5599101" y="233455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4" name="Elipse 33">
            <a:extLst>
              <a:ext uri="{FF2B5EF4-FFF2-40B4-BE49-F238E27FC236}">
                <a16:creationId xmlns:a16="http://schemas.microsoft.com/office/drawing/2014/main" id="{16784413-6C2C-404E-AE59-6DEAC1AB4EF9}"/>
              </a:ext>
            </a:extLst>
          </p:cNvPr>
          <p:cNvSpPr/>
          <p:nvPr/>
        </p:nvSpPr>
        <p:spPr>
          <a:xfrm>
            <a:off x="6353030"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5" name="Elipse 34">
            <a:extLst>
              <a:ext uri="{FF2B5EF4-FFF2-40B4-BE49-F238E27FC236}">
                <a16:creationId xmlns:a16="http://schemas.microsoft.com/office/drawing/2014/main" id="{5F33595E-B674-4C34-A578-96E90F3E190B}"/>
              </a:ext>
            </a:extLst>
          </p:cNvPr>
          <p:cNvSpPr/>
          <p:nvPr/>
        </p:nvSpPr>
        <p:spPr>
          <a:xfrm>
            <a:off x="5545931"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6" name="Elipse 35">
            <a:extLst>
              <a:ext uri="{FF2B5EF4-FFF2-40B4-BE49-F238E27FC236}">
                <a16:creationId xmlns:a16="http://schemas.microsoft.com/office/drawing/2014/main" id="{FD15C645-1D44-42F2-A13A-66DC0910FEE6}"/>
              </a:ext>
            </a:extLst>
          </p:cNvPr>
          <p:cNvSpPr/>
          <p:nvPr/>
        </p:nvSpPr>
        <p:spPr>
          <a:xfrm>
            <a:off x="5609390" y="391564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7" name="Elipse 36">
            <a:extLst>
              <a:ext uri="{FF2B5EF4-FFF2-40B4-BE49-F238E27FC236}">
                <a16:creationId xmlns:a16="http://schemas.microsoft.com/office/drawing/2014/main" id="{C9556597-5230-4E82-89F0-B9AE3F3AA545}"/>
              </a:ext>
            </a:extLst>
          </p:cNvPr>
          <p:cNvSpPr/>
          <p:nvPr/>
        </p:nvSpPr>
        <p:spPr>
          <a:xfrm>
            <a:off x="5611495" y="401065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8" name="Elipse 37">
            <a:extLst>
              <a:ext uri="{FF2B5EF4-FFF2-40B4-BE49-F238E27FC236}">
                <a16:creationId xmlns:a16="http://schemas.microsoft.com/office/drawing/2014/main" id="{4BBC58E1-4109-40C1-9F0C-137389BC9D12}"/>
              </a:ext>
            </a:extLst>
          </p:cNvPr>
          <p:cNvSpPr/>
          <p:nvPr/>
        </p:nvSpPr>
        <p:spPr>
          <a:xfrm>
            <a:off x="6340636"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9" name="Elipse 38">
            <a:extLst>
              <a:ext uri="{FF2B5EF4-FFF2-40B4-BE49-F238E27FC236}">
                <a16:creationId xmlns:a16="http://schemas.microsoft.com/office/drawing/2014/main" id="{81B1710E-9C5C-4241-8188-CD01392F4D7A}"/>
              </a:ext>
            </a:extLst>
          </p:cNvPr>
          <p:cNvSpPr/>
          <p:nvPr/>
        </p:nvSpPr>
        <p:spPr>
          <a:xfrm>
            <a:off x="5533537"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0" name="Elipse 39">
            <a:extLst>
              <a:ext uri="{FF2B5EF4-FFF2-40B4-BE49-F238E27FC236}">
                <a16:creationId xmlns:a16="http://schemas.microsoft.com/office/drawing/2014/main" id="{76E9D495-ED3E-43F1-A271-43EBAD7FC5DE}"/>
              </a:ext>
            </a:extLst>
          </p:cNvPr>
          <p:cNvSpPr/>
          <p:nvPr/>
        </p:nvSpPr>
        <p:spPr>
          <a:xfrm>
            <a:off x="5596996" y="433418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1" name="Elipse 40">
            <a:extLst>
              <a:ext uri="{FF2B5EF4-FFF2-40B4-BE49-F238E27FC236}">
                <a16:creationId xmlns:a16="http://schemas.microsoft.com/office/drawing/2014/main" id="{4AE795C5-BFC8-4F61-999E-A810B27D5602}"/>
              </a:ext>
            </a:extLst>
          </p:cNvPr>
          <p:cNvSpPr/>
          <p:nvPr/>
        </p:nvSpPr>
        <p:spPr>
          <a:xfrm>
            <a:off x="5599101" y="44291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2" name="Elipse 41">
            <a:extLst>
              <a:ext uri="{FF2B5EF4-FFF2-40B4-BE49-F238E27FC236}">
                <a16:creationId xmlns:a16="http://schemas.microsoft.com/office/drawing/2014/main" id="{4D38D117-FCC9-4D19-820D-97DDE5CCFD34}"/>
              </a:ext>
            </a:extLst>
          </p:cNvPr>
          <p:cNvSpPr/>
          <p:nvPr/>
        </p:nvSpPr>
        <p:spPr>
          <a:xfrm>
            <a:off x="6340636"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3" name="Elipse 42">
            <a:extLst>
              <a:ext uri="{FF2B5EF4-FFF2-40B4-BE49-F238E27FC236}">
                <a16:creationId xmlns:a16="http://schemas.microsoft.com/office/drawing/2014/main" id="{0173FF78-67E5-4C0F-B18D-4CEF42C462F3}"/>
              </a:ext>
            </a:extLst>
          </p:cNvPr>
          <p:cNvSpPr/>
          <p:nvPr/>
        </p:nvSpPr>
        <p:spPr>
          <a:xfrm>
            <a:off x="5533537"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4" name="Elipse 43">
            <a:extLst>
              <a:ext uri="{FF2B5EF4-FFF2-40B4-BE49-F238E27FC236}">
                <a16:creationId xmlns:a16="http://schemas.microsoft.com/office/drawing/2014/main" id="{9646DEF9-0F0A-4729-88EF-4F7F23705686}"/>
              </a:ext>
            </a:extLst>
          </p:cNvPr>
          <p:cNvSpPr/>
          <p:nvPr/>
        </p:nvSpPr>
        <p:spPr>
          <a:xfrm>
            <a:off x="5596996" y="349738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5" name="Elipse 44">
            <a:extLst>
              <a:ext uri="{FF2B5EF4-FFF2-40B4-BE49-F238E27FC236}">
                <a16:creationId xmlns:a16="http://schemas.microsoft.com/office/drawing/2014/main" id="{19065AA7-9AF8-480A-94EF-3AE37565A6D9}"/>
              </a:ext>
            </a:extLst>
          </p:cNvPr>
          <p:cNvSpPr/>
          <p:nvPr/>
        </p:nvSpPr>
        <p:spPr>
          <a:xfrm>
            <a:off x="5599101" y="35923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6" name="Elipse 45">
            <a:extLst>
              <a:ext uri="{FF2B5EF4-FFF2-40B4-BE49-F238E27FC236}">
                <a16:creationId xmlns:a16="http://schemas.microsoft.com/office/drawing/2014/main" id="{C51DE378-A127-407B-9C11-B18535920C29}"/>
              </a:ext>
            </a:extLst>
          </p:cNvPr>
          <p:cNvSpPr/>
          <p:nvPr/>
        </p:nvSpPr>
        <p:spPr>
          <a:xfrm>
            <a:off x="6353030"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7" name="Elipse 46">
            <a:extLst>
              <a:ext uri="{FF2B5EF4-FFF2-40B4-BE49-F238E27FC236}">
                <a16:creationId xmlns:a16="http://schemas.microsoft.com/office/drawing/2014/main" id="{0D137819-F9CF-49E1-8A44-F5AA35C5D346}"/>
              </a:ext>
            </a:extLst>
          </p:cNvPr>
          <p:cNvSpPr/>
          <p:nvPr/>
        </p:nvSpPr>
        <p:spPr>
          <a:xfrm>
            <a:off x="5545931"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8" name="Elipse 47">
            <a:extLst>
              <a:ext uri="{FF2B5EF4-FFF2-40B4-BE49-F238E27FC236}">
                <a16:creationId xmlns:a16="http://schemas.microsoft.com/office/drawing/2014/main" id="{A552827D-6FF1-4081-AFA3-F1EDCF9D97BD}"/>
              </a:ext>
            </a:extLst>
          </p:cNvPr>
          <p:cNvSpPr/>
          <p:nvPr/>
        </p:nvSpPr>
        <p:spPr>
          <a:xfrm>
            <a:off x="5609390" y="515394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9" name="Elipse 48">
            <a:extLst>
              <a:ext uri="{FF2B5EF4-FFF2-40B4-BE49-F238E27FC236}">
                <a16:creationId xmlns:a16="http://schemas.microsoft.com/office/drawing/2014/main" id="{12B6965C-CC6D-46D4-A05D-66F8FD369014}"/>
              </a:ext>
            </a:extLst>
          </p:cNvPr>
          <p:cNvSpPr/>
          <p:nvPr/>
        </p:nvSpPr>
        <p:spPr>
          <a:xfrm>
            <a:off x="5611495" y="524896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0" name="Elipse 49">
            <a:extLst>
              <a:ext uri="{FF2B5EF4-FFF2-40B4-BE49-F238E27FC236}">
                <a16:creationId xmlns:a16="http://schemas.microsoft.com/office/drawing/2014/main" id="{77FCEE05-B523-4DA7-AF8E-BBADE42CD828}"/>
              </a:ext>
            </a:extLst>
          </p:cNvPr>
          <p:cNvSpPr/>
          <p:nvPr/>
        </p:nvSpPr>
        <p:spPr>
          <a:xfrm>
            <a:off x="6340636"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1" name="Elipse 50">
            <a:extLst>
              <a:ext uri="{FF2B5EF4-FFF2-40B4-BE49-F238E27FC236}">
                <a16:creationId xmlns:a16="http://schemas.microsoft.com/office/drawing/2014/main" id="{6DEB119A-6A75-4823-828E-878D998CBC3E}"/>
              </a:ext>
            </a:extLst>
          </p:cNvPr>
          <p:cNvSpPr/>
          <p:nvPr/>
        </p:nvSpPr>
        <p:spPr>
          <a:xfrm>
            <a:off x="5533537"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2" name="Elipse 51">
            <a:extLst>
              <a:ext uri="{FF2B5EF4-FFF2-40B4-BE49-F238E27FC236}">
                <a16:creationId xmlns:a16="http://schemas.microsoft.com/office/drawing/2014/main" id="{81F7D5DB-E42C-453F-9291-CA489F8C0444}"/>
              </a:ext>
            </a:extLst>
          </p:cNvPr>
          <p:cNvSpPr/>
          <p:nvPr/>
        </p:nvSpPr>
        <p:spPr>
          <a:xfrm>
            <a:off x="5596996" y="557248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3" name="Elipse 52">
            <a:extLst>
              <a:ext uri="{FF2B5EF4-FFF2-40B4-BE49-F238E27FC236}">
                <a16:creationId xmlns:a16="http://schemas.microsoft.com/office/drawing/2014/main" id="{EA9F5190-6D74-4B4E-8B70-71AA1276C7C1}"/>
              </a:ext>
            </a:extLst>
          </p:cNvPr>
          <p:cNvSpPr/>
          <p:nvPr/>
        </p:nvSpPr>
        <p:spPr>
          <a:xfrm>
            <a:off x="5599101" y="566750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4" name="Elipse 53">
            <a:extLst>
              <a:ext uri="{FF2B5EF4-FFF2-40B4-BE49-F238E27FC236}">
                <a16:creationId xmlns:a16="http://schemas.microsoft.com/office/drawing/2014/main" id="{D9A9CDA2-2B88-41C3-BF24-5BE525C972C2}"/>
              </a:ext>
            </a:extLst>
          </p:cNvPr>
          <p:cNvSpPr/>
          <p:nvPr/>
        </p:nvSpPr>
        <p:spPr>
          <a:xfrm>
            <a:off x="6340636"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5" name="Elipse 54">
            <a:extLst>
              <a:ext uri="{FF2B5EF4-FFF2-40B4-BE49-F238E27FC236}">
                <a16:creationId xmlns:a16="http://schemas.microsoft.com/office/drawing/2014/main" id="{57098C8F-E693-420A-92AA-6B214390A473}"/>
              </a:ext>
            </a:extLst>
          </p:cNvPr>
          <p:cNvSpPr/>
          <p:nvPr/>
        </p:nvSpPr>
        <p:spPr>
          <a:xfrm>
            <a:off x="5533537"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6" name="Elipse 55">
            <a:extLst>
              <a:ext uri="{FF2B5EF4-FFF2-40B4-BE49-F238E27FC236}">
                <a16:creationId xmlns:a16="http://schemas.microsoft.com/office/drawing/2014/main" id="{4EA51212-7595-42E8-A5E6-C8DE3B090D89}"/>
              </a:ext>
            </a:extLst>
          </p:cNvPr>
          <p:cNvSpPr/>
          <p:nvPr/>
        </p:nvSpPr>
        <p:spPr>
          <a:xfrm>
            <a:off x="5596996" y="473568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7" name="Elipse 56">
            <a:extLst>
              <a:ext uri="{FF2B5EF4-FFF2-40B4-BE49-F238E27FC236}">
                <a16:creationId xmlns:a16="http://schemas.microsoft.com/office/drawing/2014/main" id="{9270998F-20C6-4136-A048-F10E234C008F}"/>
              </a:ext>
            </a:extLst>
          </p:cNvPr>
          <p:cNvSpPr/>
          <p:nvPr/>
        </p:nvSpPr>
        <p:spPr>
          <a:xfrm>
            <a:off x="5599101" y="48307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8" name="Elipse 57">
            <a:extLst>
              <a:ext uri="{FF2B5EF4-FFF2-40B4-BE49-F238E27FC236}">
                <a16:creationId xmlns:a16="http://schemas.microsoft.com/office/drawing/2014/main" id="{0A3EC877-026D-4E68-BE50-B2CB68F6F3BC}"/>
              </a:ext>
            </a:extLst>
          </p:cNvPr>
          <p:cNvSpPr/>
          <p:nvPr/>
        </p:nvSpPr>
        <p:spPr>
          <a:xfrm>
            <a:off x="6340636"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9" name="Elipse 58">
            <a:extLst>
              <a:ext uri="{FF2B5EF4-FFF2-40B4-BE49-F238E27FC236}">
                <a16:creationId xmlns:a16="http://schemas.microsoft.com/office/drawing/2014/main" id="{A8F074CD-7186-416C-8C53-2740521BF644}"/>
              </a:ext>
            </a:extLst>
          </p:cNvPr>
          <p:cNvSpPr/>
          <p:nvPr/>
        </p:nvSpPr>
        <p:spPr>
          <a:xfrm>
            <a:off x="5533537"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0" name="Elipse 59">
            <a:extLst>
              <a:ext uri="{FF2B5EF4-FFF2-40B4-BE49-F238E27FC236}">
                <a16:creationId xmlns:a16="http://schemas.microsoft.com/office/drawing/2014/main" id="{CB0DE001-59A0-453E-8D77-748DBACB6991}"/>
              </a:ext>
            </a:extLst>
          </p:cNvPr>
          <p:cNvSpPr/>
          <p:nvPr/>
        </p:nvSpPr>
        <p:spPr>
          <a:xfrm>
            <a:off x="5596996" y="6303946"/>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Elipse 60">
            <a:extLst>
              <a:ext uri="{FF2B5EF4-FFF2-40B4-BE49-F238E27FC236}">
                <a16:creationId xmlns:a16="http://schemas.microsoft.com/office/drawing/2014/main" id="{CE29562F-B48E-458F-82A2-F7EE0A8B4FE9}"/>
              </a:ext>
            </a:extLst>
          </p:cNvPr>
          <p:cNvSpPr/>
          <p:nvPr/>
        </p:nvSpPr>
        <p:spPr>
          <a:xfrm>
            <a:off x="5599101" y="6398961"/>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6" name="Elipse 65">
            <a:extLst>
              <a:ext uri="{FF2B5EF4-FFF2-40B4-BE49-F238E27FC236}">
                <a16:creationId xmlns:a16="http://schemas.microsoft.com/office/drawing/2014/main" id="{28D116B1-F9F5-4D99-9501-4C5B65DA0FB6}"/>
              </a:ext>
            </a:extLst>
          </p:cNvPr>
          <p:cNvSpPr/>
          <p:nvPr/>
        </p:nvSpPr>
        <p:spPr>
          <a:xfrm>
            <a:off x="6353030"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7" name="Elipse 66">
            <a:extLst>
              <a:ext uri="{FF2B5EF4-FFF2-40B4-BE49-F238E27FC236}">
                <a16:creationId xmlns:a16="http://schemas.microsoft.com/office/drawing/2014/main" id="{9DED4B5E-43AC-48FC-9AB9-52D5AE5F4E5F}"/>
              </a:ext>
            </a:extLst>
          </p:cNvPr>
          <p:cNvSpPr/>
          <p:nvPr/>
        </p:nvSpPr>
        <p:spPr>
          <a:xfrm>
            <a:off x="5545931"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8" name="Elipse 67">
            <a:extLst>
              <a:ext uri="{FF2B5EF4-FFF2-40B4-BE49-F238E27FC236}">
                <a16:creationId xmlns:a16="http://schemas.microsoft.com/office/drawing/2014/main" id="{DC6E54D9-203A-454E-A142-F6E5128C83A3}"/>
              </a:ext>
            </a:extLst>
          </p:cNvPr>
          <p:cNvSpPr/>
          <p:nvPr/>
        </p:nvSpPr>
        <p:spPr>
          <a:xfrm>
            <a:off x="5609390" y="59708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9" name="Elipse 68">
            <a:extLst>
              <a:ext uri="{FF2B5EF4-FFF2-40B4-BE49-F238E27FC236}">
                <a16:creationId xmlns:a16="http://schemas.microsoft.com/office/drawing/2014/main" id="{7DE3B66D-63B6-4D72-BB17-22D9A3457C54}"/>
              </a:ext>
            </a:extLst>
          </p:cNvPr>
          <p:cNvSpPr/>
          <p:nvPr/>
        </p:nvSpPr>
        <p:spPr>
          <a:xfrm>
            <a:off x="5611495" y="606591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0" name="CuadroTexto 69">
            <a:extLst>
              <a:ext uri="{FF2B5EF4-FFF2-40B4-BE49-F238E27FC236}">
                <a16:creationId xmlns:a16="http://schemas.microsoft.com/office/drawing/2014/main" id="{9297FFDD-F2DA-4660-88A7-CEC127706A0F}"/>
              </a:ext>
            </a:extLst>
          </p:cNvPr>
          <p:cNvSpPr txBox="1"/>
          <p:nvPr/>
        </p:nvSpPr>
        <p:spPr>
          <a:xfrm>
            <a:off x="573718" y="919210"/>
            <a:ext cx="4903075" cy="5693866"/>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Sufrir el “vituperio de Cristo” es precisamente esto, identificarnos con Él.</a:t>
            </a:r>
          </a:p>
          <a:p>
            <a:pPr algn="ctr"/>
            <a:endParaRPr lang="es-CR" sz="1000" b="1" dirty="0">
              <a:latin typeface="Arial Black" panose="020B0A04020102020204" pitchFamily="34" charset="0"/>
              <a:cs typeface="Times New Roman" panose="02020603050405020304" pitchFamily="18" charset="0"/>
            </a:endParaRPr>
          </a:p>
          <a:p>
            <a:pPr algn="ctr"/>
            <a:r>
              <a:rPr lang="es-CR" sz="2000" b="1" dirty="0">
                <a:latin typeface="Arial Black" panose="020B0A04020102020204" pitchFamily="34" charset="0"/>
                <a:cs typeface="Times New Roman" panose="02020603050405020304" pitchFamily="18" charset="0"/>
              </a:rPr>
              <a:t>No glorificamos a Dios por el sufrimiento, pero sí lo glorificamos a Él en el sufrimiento, y por medio de lo que Él hará en nosotros y a través de nosotros con el sufrimiento.</a:t>
            </a:r>
          </a:p>
          <a:p>
            <a:pPr algn="ctr"/>
            <a:endParaRPr lang="es-CR" sz="1000" b="1" dirty="0">
              <a:latin typeface="Arial Black" panose="020B0A04020102020204" pitchFamily="34" charset="0"/>
              <a:cs typeface="Times New Roman" panose="02020603050405020304" pitchFamily="18" charset="0"/>
            </a:endParaRPr>
          </a:p>
          <a:p>
            <a:pPr algn="ctr"/>
            <a:r>
              <a:rPr lang="es-CR" sz="2000" b="1" dirty="0">
                <a:latin typeface="Arial Black" panose="020B0A04020102020204" pitchFamily="34" charset="0"/>
                <a:cs typeface="Times New Roman" panose="02020603050405020304" pitchFamily="18" charset="0"/>
              </a:rPr>
              <a:t>¿Estás sufriendo tú hoy? Cristo Jesús te comprende totalmente, y te dará el poder para avanzar.</a:t>
            </a:r>
          </a:p>
          <a:p>
            <a:pPr algn="ctr"/>
            <a:endParaRPr lang="es-CR" sz="1000" b="1" dirty="0">
              <a:latin typeface="Arial Black" panose="020B0A04020102020204" pitchFamily="34" charset="0"/>
              <a:cs typeface="Times New Roman" panose="02020603050405020304" pitchFamily="18" charset="0"/>
            </a:endParaRPr>
          </a:p>
          <a:p>
            <a:pPr algn="ctr"/>
            <a:r>
              <a:rPr lang="es-CR" sz="2000" b="1" dirty="0">
                <a:latin typeface="Arial Black" panose="020B0A04020102020204" pitchFamily="34" charset="0"/>
                <a:cs typeface="Times New Roman" panose="02020603050405020304" pitchFamily="18" charset="0"/>
              </a:rPr>
              <a:t>Si Dios es el mismo ayer, hoy y siempre; Él sigue hablando a sus hijos cada día.</a:t>
            </a:r>
          </a:p>
        </p:txBody>
      </p:sp>
      <p:sp>
        <p:nvSpPr>
          <p:cNvPr id="80" name="Rectángulo: esquinas redondeadas 79">
            <a:extLst>
              <a:ext uri="{FF2B5EF4-FFF2-40B4-BE49-F238E27FC236}">
                <a16:creationId xmlns:a16="http://schemas.microsoft.com/office/drawing/2014/main" id="{A52DCFAF-78AB-487B-9D16-94A3BE34E3DA}"/>
              </a:ext>
            </a:extLst>
          </p:cNvPr>
          <p:cNvSpPr/>
          <p:nvPr/>
        </p:nvSpPr>
        <p:spPr>
          <a:xfrm>
            <a:off x="10880083" y="5229211"/>
            <a:ext cx="1282975" cy="5369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R" sz="2400" b="1" dirty="0">
                <a:latin typeface="Bahnschrift SemiLight Condensed" panose="020B0502040204020203" pitchFamily="34" charset="0"/>
              </a:rPr>
              <a:t>VIERNES</a:t>
            </a:r>
          </a:p>
        </p:txBody>
      </p:sp>
      <p:pic>
        <p:nvPicPr>
          <p:cNvPr id="62" name="Imagen 61">
            <a:extLst>
              <a:ext uri="{FF2B5EF4-FFF2-40B4-BE49-F238E27FC236}">
                <a16:creationId xmlns:a16="http://schemas.microsoft.com/office/drawing/2014/main" id="{09CE9216-9A92-46A7-A5FE-A85DCE7FC779}"/>
              </a:ext>
            </a:extLst>
          </p:cNvPr>
          <p:cNvPicPr>
            <a:picLocks noChangeAspect="1"/>
          </p:cNvPicPr>
          <p:nvPr/>
        </p:nvPicPr>
        <p:blipFill>
          <a:blip r:embed="rId3"/>
          <a:stretch>
            <a:fillRect/>
          </a:stretch>
        </p:blipFill>
        <p:spPr>
          <a:xfrm>
            <a:off x="6714023" y="1060637"/>
            <a:ext cx="4691631" cy="4018113"/>
          </a:xfrm>
          <a:prstGeom prst="rect">
            <a:avLst/>
          </a:prstGeom>
          <a:ln>
            <a:noFill/>
          </a:ln>
          <a:effectLst>
            <a:softEdge rad="112500"/>
          </a:effectLst>
        </p:spPr>
      </p:pic>
    </p:spTree>
    <p:extLst>
      <p:ext uri="{BB962C8B-B14F-4D97-AF65-F5344CB8AC3E}">
        <p14:creationId xmlns:p14="http://schemas.microsoft.com/office/powerpoint/2010/main" val="4105780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4" descr="ᐈ Turqueza fondo de stock, imágenes fondo turquesa | descargar en  Depositphotos®">
            <a:extLst>
              <a:ext uri="{FF2B5EF4-FFF2-40B4-BE49-F238E27FC236}">
                <a16:creationId xmlns:a16="http://schemas.microsoft.com/office/drawing/2014/main" id="{4C9488A4-95A1-4044-B336-E7BE089FDE55}"/>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18" t="29079" b="14681"/>
          <a:stretch/>
        </p:blipFill>
        <p:spPr bwMode="auto">
          <a:xfrm>
            <a:off x="0" y="1282"/>
            <a:ext cx="1219200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92479B2E-C366-4BCF-8FAC-F07FDD712BC7}"/>
              </a:ext>
            </a:extLst>
          </p:cNvPr>
          <p:cNvSpPr/>
          <p:nvPr/>
        </p:nvSpPr>
        <p:spPr>
          <a:xfrm>
            <a:off x="341194" y="750627"/>
            <a:ext cx="5581934"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Rectángulo: esquinas redondeadas 4">
            <a:extLst>
              <a:ext uri="{FF2B5EF4-FFF2-40B4-BE49-F238E27FC236}">
                <a16:creationId xmlns:a16="http://schemas.microsoft.com/office/drawing/2014/main" id="{B3F5FCA0-FF38-4268-9112-F58A982D7EF8}"/>
              </a:ext>
            </a:extLst>
          </p:cNvPr>
          <p:cNvSpPr/>
          <p:nvPr/>
        </p:nvSpPr>
        <p:spPr>
          <a:xfrm>
            <a:off x="6268874" y="750627"/>
            <a:ext cx="5581932" cy="5950424"/>
          </a:xfrm>
          <a:prstGeom prst="roundRect">
            <a:avLst>
              <a:gd name="adj" fmla="val 3287"/>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0" name="Rectángulo: esquinas redondeadas 79">
            <a:extLst>
              <a:ext uri="{FF2B5EF4-FFF2-40B4-BE49-F238E27FC236}">
                <a16:creationId xmlns:a16="http://schemas.microsoft.com/office/drawing/2014/main" id="{A52DCFAF-78AB-487B-9D16-94A3BE34E3DA}"/>
              </a:ext>
            </a:extLst>
          </p:cNvPr>
          <p:cNvSpPr/>
          <p:nvPr/>
        </p:nvSpPr>
        <p:spPr>
          <a:xfrm>
            <a:off x="10880083" y="5229211"/>
            <a:ext cx="1282975" cy="5369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CR" sz="2400" b="1" dirty="0">
                <a:latin typeface="Bahnschrift SemiLight Condensed" panose="020B0502040204020203" pitchFamily="34" charset="0"/>
              </a:rPr>
              <a:t>VIERNES</a:t>
            </a:r>
          </a:p>
        </p:txBody>
      </p:sp>
      <p:sp>
        <p:nvSpPr>
          <p:cNvPr id="79" name="Rectángulo: esquinas redondeadas 78">
            <a:extLst>
              <a:ext uri="{FF2B5EF4-FFF2-40B4-BE49-F238E27FC236}">
                <a16:creationId xmlns:a16="http://schemas.microsoft.com/office/drawing/2014/main" id="{4B7F481E-B381-4FDF-A499-9EDB1BDA46D2}"/>
              </a:ext>
            </a:extLst>
          </p:cNvPr>
          <p:cNvSpPr/>
          <p:nvPr/>
        </p:nvSpPr>
        <p:spPr>
          <a:xfrm>
            <a:off x="10856163" y="4543581"/>
            <a:ext cx="1282975" cy="536900"/>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JUEVES</a:t>
            </a:r>
          </a:p>
        </p:txBody>
      </p:sp>
      <p:sp>
        <p:nvSpPr>
          <p:cNvPr id="77" name="Rectángulo: esquinas redondeadas 76">
            <a:extLst>
              <a:ext uri="{FF2B5EF4-FFF2-40B4-BE49-F238E27FC236}">
                <a16:creationId xmlns:a16="http://schemas.microsoft.com/office/drawing/2014/main" id="{1FBB251E-604F-4FB5-B5A3-06DF3CA00406}"/>
              </a:ext>
            </a:extLst>
          </p:cNvPr>
          <p:cNvSpPr/>
          <p:nvPr/>
        </p:nvSpPr>
        <p:spPr>
          <a:xfrm>
            <a:off x="10856163" y="3848826"/>
            <a:ext cx="1282975" cy="5369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000" dirty="0">
                <a:latin typeface="Bahnschrift SemiLight Condensed" panose="020B0502040204020203" pitchFamily="34" charset="0"/>
              </a:rPr>
              <a:t>MIÉRCOLES</a:t>
            </a:r>
          </a:p>
        </p:txBody>
      </p:sp>
      <p:sp>
        <p:nvSpPr>
          <p:cNvPr id="76" name="Rectángulo: esquinas redondeadas 75">
            <a:extLst>
              <a:ext uri="{FF2B5EF4-FFF2-40B4-BE49-F238E27FC236}">
                <a16:creationId xmlns:a16="http://schemas.microsoft.com/office/drawing/2014/main" id="{9ADC0823-0C1E-4344-9189-C04360A2D1E0}"/>
              </a:ext>
            </a:extLst>
          </p:cNvPr>
          <p:cNvSpPr/>
          <p:nvPr/>
        </p:nvSpPr>
        <p:spPr>
          <a:xfrm>
            <a:off x="10856163" y="3153094"/>
            <a:ext cx="1282975" cy="5369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MARTES</a:t>
            </a:r>
          </a:p>
        </p:txBody>
      </p:sp>
      <p:sp>
        <p:nvSpPr>
          <p:cNvPr id="75" name="Rectángulo: esquinas redondeadas 74">
            <a:extLst>
              <a:ext uri="{FF2B5EF4-FFF2-40B4-BE49-F238E27FC236}">
                <a16:creationId xmlns:a16="http://schemas.microsoft.com/office/drawing/2014/main" id="{3A197249-FFAA-49DD-86FB-27B381F8FEC7}"/>
              </a:ext>
            </a:extLst>
          </p:cNvPr>
          <p:cNvSpPr/>
          <p:nvPr/>
        </p:nvSpPr>
        <p:spPr>
          <a:xfrm>
            <a:off x="10856163" y="2458339"/>
            <a:ext cx="1282975" cy="5369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LUNES</a:t>
            </a:r>
          </a:p>
        </p:txBody>
      </p:sp>
      <p:sp>
        <p:nvSpPr>
          <p:cNvPr id="82" name="Rectángulo: esquinas redondeadas 81">
            <a:extLst>
              <a:ext uri="{FF2B5EF4-FFF2-40B4-BE49-F238E27FC236}">
                <a16:creationId xmlns:a16="http://schemas.microsoft.com/office/drawing/2014/main" id="{5CA3D99F-3785-4ADF-8D5A-BF6C4E33C5E6}"/>
              </a:ext>
            </a:extLst>
          </p:cNvPr>
          <p:cNvSpPr/>
          <p:nvPr/>
        </p:nvSpPr>
        <p:spPr>
          <a:xfrm>
            <a:off x="10832243" y="1077954"/>
            <a:ext cx="1282975" cy="5369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SÁBADO</a:t>
            </a:r>
          </a:p>
        </p:txBody>
      </p:sp>
      <p:sp>
        <p:nvSpPr>
          <p:cNvPr id="81" name="Rectángulo: esquinas redondeadas 80">
            <a:extLst>
              <a:ext uri="{FF2B5EF4-FFF2-40B4-BE49-F238E27FC236}">
                <a16:creationId xmlns:a16="http://schemas.microsoft.com/office/drawing/2014/main" id="{8B5DFE73-58B1-41DB-ABD1-3FA06902D8DE}"/>
              </a:ext>
            </a:extLst>
          </p:cNvPr>
          <p:cNvSpPr/>
          <p:nvPr/>
        </p:nvSpPr>
        <p:spPr>
          <a:xfrm>
            <a:off x="10832243" y="1772709"/>
            <a:ext cx="1282975" cy="53690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R" sz="2400" dirty="0">
                <a:latin typeface="Bahnschrift SemiLight Condensed" panose="020B0502040204020203" pitchFamily="34" charset="0"/>
              </a:rPr>
              <a:t>DOMINGO</a:t>
            </a:r>
          </a:p>
        </p:txBody>
      </p:sp>
      <p:sp>
        <p:nvSpPr>
          <p:cNvPr id="6" name="Rectángulo: esquinas redondeadas 5">
            <a:extLst>
              <a:ext uri="{FF2B5EF4-FFF2-40B4-BE49-F238E27FC236}">
                <a16:creationId xmlns:a16="http://schemas.microsoft.com/office/drawing/2014/main" id="{4651428C-4089-496E-A26D-B7150B5EA6D2}"/>
              </a:ext>
            </a:extLst>
          </p:cNvPr>
          <p:cNvSpPr/>
          <p:nvPr/>
        </p:nvSpPr>
        <p:spPr>
          <a:xfrm>
            <a:off x="341194" y="68240"/>
            <a:ext cx="5581934" cy="625391"/>
          </a:xfrm>
          <a:prstGeom prst="roundRect">
            <a:avLst/>
          </a:prstGeom>
          <a:ln w="63500" cmpd="thinThick">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s-CR" sz="2800" b="1" dirty="0">
                <a:solidFill>
                  <a:schemeClr val="bg1"/>
                </a:solidFill>
                <a:latin typeface="Ink Free" panose="03080402000500000000" pitchFamily="66" charset="0"/>
              </a:rPr>
              <a:t>AMIGO, AMIGA…</a:t>
            </a:r>
          </a:p>
        </p:txBody>
      </p:sp>
      <p:sp>
        <p:nvSpPr>
          <p:cNvPr id="8" name="Rectángulo 7">
            <a:extLst>
              <a:ext uri="{FF2B5EF4-FFF2-40B4-BE49-F238E27FC236}">
                <a16:creationId xmlns:a16="http://schemas.microsoft.com/office/drawing/2014/main" id="{52C84266-8BC6-4CAD-93F7-9DE24132C33E}"/>
              </a:ext>
            </a:extLst>
          </p:cNvPr>
          <p:cNvSpPr/>
          <p:nvPr/>
        </p:nvSpPr>
        <p:spPr>
          <a:xfrm>
            <a:off x="600502" y="887105"/>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9" name="Rectángulo 8">
            <a:extLst>
              <a:ext uri="{FF2B5EF4-FFF2-40B4-BE49-F238E27FC236}">
                <a16:creationId xmlns:a16="http://schemas.microsoft.com/office/drawing/2014/main" id="{ADCDE98B-40FC-4E23-9F0A-79A12293E59C}"/>
              </a:ext>
            </a:extLst>
          </p:cNvPr>
          <p:cNvSpPr/>
          <p:nvPr/>
        </p:nvSpPr>
        <p:spPr>
          <a:xfrm>
            <a:off x="6337110" y="900752"/>
            <a:ext cx="5254388" cy="56501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R"/>
          </a:p>
        </p:txBody>
      </p:sp>
      <p:sp>
        <p:nvSpPr>
          <p:cNvPr id="10" name="Elipse 9">
            <a:extLst>
              <a:ext uri="{FF2B5EF4-FFF2-40B4-BE49-F238E27FC236}">
                <a16:creationId xmlns:a16="http://schemas.microsoft.com/office/drawing/2014/main" id="{94AC3D38-D08E-4A0E-9580-48449E83E35F}"/>
              </a:ext>
            </a:extLst>
          </p:cNvPr>
          <p:cNvSpPr/>
          <p:nvPr/>
        </p:nvSpPr>
        <p:spPr>
          <a:xfrm>
            <a:off x="6353030"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ipse 10">
            <a:extLst>
              <a:ext uri="{FF2B5EF4-FFF2-40B4-BE49-F238E27FC236}">
                <a16:creationId xmlns:a16="http://schemas.microsoft.com/office/drawing/2014/main" id="{C2859CE8-78B1-4CF7-AD2A-A40E9EBC1EBE}"/>
              </a:ext>
            </a:extLst>
          </p:cNvPr>
          <p:cNvSpPr/>
          <p:nvPr/>
        </p:nvSpPr>
        <p:spPr>
          <a:xfrm>
            <a:off x="5545931" y="134430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Elipse 11">
            <a:extLst>
              <a:ext uri="{FF2B5EF4-FFF2-40B4-BE49-F238E27FC236}">
                <a16:creationId xmlns:a16="http://schemas.microsoft.com/office/drawing/2014/main" id="{8BCDCE4E-7D7A-4009-9F07-4DACC2F807FE}"/>
              </a:ext>
            </a:extLst>
          </p:cNvPr>
          <p:cNvSpPr/>
          <p:nvPr/>
        </p:nvSpPr>
        <p:spPr>
          <a:xfrm>
            <a:off x="5609390" y="14194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ipse 12">
            <a:extLst>
              <a:ext uri="{FF2B5EF4-FFF2-40B4-BE49-F238E27FC236}">
                <a16:creationId xmlns:a16="http://schemas.microsoft.com/office/drawing/2014/main" id="{654D1A91-DCEB-428F-A199-0220A2D167D9}"/>
              </a:ext>
            </a:extLst>
          </p:cNvPr>
          <p:cNvSpPr/>
          <p:nvPr/>
        </p:nvSpPr>
        <p:spPr>
          <a:xfrm>
            <a:off x="5611495" y="151451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Elipse 13">
            <a:extLst>
              <a:ext uri="{FF2B5EF4-FFF2-40B4-BE49-F238E27FC236}">
                <a16:creationId xmlns:a16="http://schemas.microsoft.com/office/drawing/2014/main" id="{EA7F4F4E-7FF0-46F7-82F0-5C106C2219F0}"/>
              </a:ext>
            </a:extLst>
          </p:cNvPr>
          <p:cNvSpPr/>
          <p:nvPr/>
        </p:nvSpPr>
        <p:spPr>
          <a:xfrm>
            <a:off x="6340636"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5" name="Elipse 14">
            <a:extLst>
              <a:ext uri="{FF2B5EF4-FFF2-40B4-BE49-F238E27FC236}">
                <a16:creationId xmlns:a16="http://schemas.microsoft.com/office/drawing/2014/main" id="{7541C5D8-8293-4A1C-A3D8-C71A2D1C4354}"/>
              </a:ext>
            </a:extLst>
          </p:cNvPr>
          <p:cNvSpPr/>
          <p:nvPr/>
        </p:nvSpPr>
        <p:spPr>
          <a:xfrm>
            <a:off x="5533537" y="176284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Elipse 15">
            <a:extLst>
              <a:ext uri="{FF2B5EF4-FFF2-40B4-BE49-F238E27FC236}">
                <a16:creationId xmlns:a16="http://schemas.microsoft.com/office/drawing/2014/main" id="{9E65EE89-F3A8-410F-9862-D3E6F772ABFC}"/>
              </a:ext>
            </a:extLst>
          </p:cNvPr>
          <p:cNvSpPr/>
          <p:nvPr/>
        </p:nvSpPr>
        <p:spPr>
          <a:xfrm>
            <a:off x="5596996" y="183803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Elipse 16">
            <a:extLst>
              <a:ext uri="{FF2B5EF4-FFF2-40B4-BE49-F238E27FC236}">
                <a16:creationId xmlns:a16="http://schemas.microsoft.com/office/drawing/2014/main" id="{426AF7FE-EC3F-4A6F-BEF3-532A6DE247CC}"/>
              </a:ext>
            </a:extLst>
          </p:cNvPr>
          <p:cNvSpPr/>
          <p:nvPr/>
        </p:nvSpPr>
        <p:spPr>
          <a:xfrm>
            <a:off x="5599101" y="193305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8" name="Elipse 17">
            <a:extLst>
              <a:ext uri="{FF2B5EF4-FFF2-40B4-BE49-F238E27FC236}">
                <a16:creationId xmlns:a16="http://schemas.microsoft.com/office/drawing/2014/main" id="{787BC652-F553-4AD0-A69F-ED4996166424}"/>
              </a:ext>
            </a:extLst>
          </p:cNvPr>
          <p:cNvSpPr/>
          <p:nvPr/>
        </p:nvSpPr>
        <p:spPr>
          <a:xfrm>
            <a:off x="6340636"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Elipse 18">
            <a:extLst>
              <a:ext uri="{FF2B5EF4-FFF2-40B4-BE49-F238E27FC236}">
                <a16:creationId xmlns:a16="http://schemas.microsoft.com/office/drawing/2014/main" id="{0EC8E9C8-98AE-4EE9-B44B-33532C06E5AB}"/>
              </a:ext>
            </a:extLst>
          </p:cNvPr>
          <p:cNvSpPr/>
          <p:nvPr/>
        </p:nvSpPr>
        <p:spPr>
          <a:xfrm>
            <a:off x="5533537" y="926045"/>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 name="Elipse 19">
            <a:extLst>
              <a:ext uri="{FF2B5EF4-FFF2-40B4-BE49-F238E27FC236}">
                <a16:creationId xmlns:a16="http://schemas.microsoft.com/office/drawing/2014/main" id="{8E46FF32-F9BA-42BA-9EA8-C8830099FD49}"/>
              </a:ext>
            </a:extLst>
          </p:cNvPr>
          <p:cNvSpPr/>
          <p:nvPr/>
        </p:nvSpPr>
        <p:spPr>
          <a:xfrm>
            <a:off x="5596996" y="100123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1" name="Elipse 20">
            <a:extLst>
              <a:ext uri="{FF2B5EF4-FFF2-40B4-BE49-F238E27FC236}">
                <a16:creationId xmlns:a16="http://schemas.microsoft.com/office/drawing/2014/main" id="{02395174-20AB-4633-9382-53551AF675F2}"/>
              </a:ext>
            </a:extLst>
          </p:cNvPr>
          <p:cNvSpPr/>
          <p:nvPr/>
        </p:nvSpPr>
        <p:spPr>
          <a:xfrm>
            <a:off x="5599101" y="109625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2" name="Elipse 21">
            <a:extLst>
              <a:ext uri="{FF2B5EF4-FFF2-40B4-BE49-F238E27FC236}">
                <a16:creationId xmlns:a16="http://schemas.microsoft.com/office/drawing/2014/main" id="{21DBE67E-8926-4AE4-999E-566FEC6551A5}"/>
              </a:ext>
            </a:extLst>
          </p:cNvPr>
          <p:cNvSpPr/>
          <p:nvPr/>
        </p:nvSpPr>
        <p:spPr>
          <a:xfrm>
            <a:off x="6353030"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lipse 22">
            <a:extLst>
              <a:ext uri="{FF2B5EF4-FFF2-40B4-BE49-F238E27FC236}">
                <a16:creationId xmlns:a16="http://schemas.microsoft.com/office/drawing/2014/main" id="{B75C4164-D003-4308-A6B7-49418D952A0A}"/>
              </a:ext>
            </a:extLst>
          </p:cNvPr>
          <p:cNvSpPr/>
          <p:nvPr/>
        </p:nvSpPr>
        <p:spPr>
          <a:xfrm>
            <a:off x="5545931" y="258260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4" name="Elipse 23">
            <a:extLst>
              <a:ext uri="{FF2B5EF4-FFF2-40B4-BE49-F238E27FC236}">
                <a16:creationId xmlns:a16="http://schemas.microsoft.com/office/drawing/2014/main" id="{3E4B56D5-F8D5-403B-B056-9F6F5E8D5BCE}"/>
              </a:ext>
            </a:extLst>
          </p:cNvPr>
          <p:cNvSpPr/>
          <p:nvPr/>
        </p:nvSpPr>
        <p:spPr>
          <a:xfrm>
            <a:off x="5609390" y="26578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Elipse 24">
            <a:extLst>
              <a:ext uri="{FF2B5EF4-FFF2-40B4-BE49-F238E27FC236}">
                <a16:creationId xmlns:a16="http://schemas.microsoft.com/office/drawing/2014/main" id="{C59E9245-239E-4228-AB87-DDCB3274F3B8}"/>
              </a:ext>
            </a:extLst>
          </p:cNvPr>
          <p:cNvSpPr/>
          <p:nvPr/>
        </p:nvSpPr>
        <p:spPr>
          <a:xfrm>
            <a:off x="5611495" y="275281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6" name="Elipse 25">
            <a:extLst>
              <a:ext uri="{FF2B5EF4-FFF2-40B4-BE49-F238E27FC236}">
                <a16:creationId xmlns:a16="http://schemas.microsoft.com/office/drawing/2014/main" id="{E3938838-2C85-4BD3-AEB0-2F6A7E380EB0}"/>
              </a:ext>
            </a:extLst>
          </p:cNvPr>
          <p:cNvSpPr/>
          <p:nvPr/>
        </p:nvSpPr>
        <p:spPr>
          <a:xfrm>
            <a:off x="6340636"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Elipse 26">
            <a:extLst>
              <a:ext uri="{FF2B5EF4-FFF2-40B4-BE49-F238E27FC236}">
                <a16:creationId xmlns:a16="http://schemas.microsoft.com/office/drawing/2014/main" id="{DBD018C4-6B55-437A-85AC-8C79597FC313}"/>
              </a:ext>
            </a:extLst>
          </p:cNvPr>
          <p:cNvSpPr/>
          <p:nvPr/>
        </p:nvSpPr>
        <p:spPr>
          <a:xfrm>
            <a:off x="5533537" y="300114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8" name="Elipse 27">
            <a:extLst>
              <a:ext uri="{FF2B5EF4-FFF2-40B4-BE49-F238E27FC236}">
                <a16:creationId xmlns:a16="http://schemas.microsoft.com/office/drawing/2014/main" id="{9C6F9883-7A00-4416-AB3F-21A8AE4A6E0C}"/>
              </a:ext>
            </a:extLst>
          </p:cNvPr>
          <p:cNvSpPr/>
          <p:nvPr/>
        </p:nvSpPr>
        <p:spPr>
          <a:xfrm>
            <a:off x="5596996" y="307634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9" name="Elipse 28">
            <a:extLst>
              <a:ext uri="{FF2B5EF4-FFF2-40B4-BE49-F238E27FC236}">
                <a16:creationId xmlns:a16="http://schemas.microsoft.com/office/drawing/2014/main" id="{8C8CEACD-7DE5-4964-AAFE-3B64B42B0377}"/>
              </a:ext>
            </a:extLst>
          </p:cNvPr>
          <p:cNvSpPr/>
          <p:nvPr/>
        </p:nvSpPr>
        <p:spPr>
          <a:xfrm>
            <a:off x="5599101" y="317135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 name="Elipse 29">
            <a:extLst>
              <a:ext uri="{FF2B5EF4-FFF2-40B4-BE49-F238E27FC236}">
                <a16:creationId xmlns:a16="http://schemas.microsoft.com/office/drawing/2014/main" id="{38ABF398-240C-4E71-9AA8-EF9447447877}"/>
              </a:ext>
            </a:extLst>
          </p:cNvPr>
          <p:cNvSpPr/>
          <p:nvPr/>
        </p:nvSpPr>
        <p:spPr>
          <a:xfrm>
            <a:off x="6340636"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1" name="Elipse 30">
            <a:extLst>
              <a:ext uri="{FF2B5EF4-FFF2-40B4-BE49-F238E27FC236}">
                <a16:creationId xmlns:a16="http://schemas.microsoft.com/office/drawing/2014/main" id="{A40666B5-5E95-4489-BFDC-6AC5D52505EB}"/>
              </a:ext>
            </a:extLst>
          </p:cNvPr>
          <p:cNvSpPr/>
          <p:nvPr/>
        </p:nvSpPr>
        <p:spPr>
          <a:xfrm>
            <a:off x="5533537" y="2164350"/>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2" name="Elipse 31">
            <a:extLst>
              <a:ext uri="{FF2B5EF4-FFF2-40B4-BE49-F238E27FC236}">
                <a16:creationId xmlns:a16="http://schemas.microsoft.com/office/drawing/2014/main" id="{C895EE77-74E3-49A1-85DD-57AE9CD0456D}"/>
              </a:ext>
            </a:extLst>
          </p:cNvPr>
          <p:cNvSpPr/>
          <p:nvPr/>
        </p:nvSpPr>
        <p:spPr>
          <a:xfrm>
            <a:off x="5596996" y="2239544"/>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3" name="Elipse 32">
            <a:extLst>
              <a:ext uri="{FF2B5EF4-FFF2-40B4-BE49-F238E27FC236}">
                <a16:creationId xmlns:a16="http://schemas.microsoft.com/office/drawing/2014/main" id="{9AB6DB5F-590D-4B2E-94B3-527ED5FF4140}"/>
              </a:ext>
            </a:extLst>
          </p:cNvPr>
          <p:cNvSpPr/>
          <p:nvPr/>
        </p:nvSpPr>
        <p:spPr>
          <a:xfrm>
            <a:off x="5599101" y="2334559"/>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4" name="Elipse 33">
            <a:extLst>
              <a:ext uri="{FF2B5EF4-FFF2-40B4-BE49-F238E27FC236}">
                <a16:creationId xmlns:a16="http://schemas.microsoft.com/office/drawing/2014/main" id="{16784413-6C2C-404E-AE59-6DEAC1AB4EF9}"/>
              </a:ext>
            </a:extLst>
          </p:cNvPr>
          <p:cNvSpPr/>
          <p:nvPr/>
        </p:nvSpPr>
        <p:spPr>
          <a:xfrm>
            <a:off x="6353030"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5" name="Elipse 34">
            <a:extLst>
              <a:ext uri="{FF2B5EF4-FFF2-40B4-BE49-F238E27FC236}">
                <a16:creationId xmlns:a16="http://schemas.microsoft.com/office/drawing/2014/main" id="{5F33595E-B674-4C34-A578-96E90F3E190B}"/>
              </a:ext>
            </a:extLst>
          </p:cNvPr>
          <p:cNvSpPr/>
          <p:nvPr/>
        </p:nvSpPr>
        <p:spPr>
          <a:xfrm>
            <a:off x="5545931" y="384044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6" name="Elipse 35">
            <a:extLst>
              <a:ext uri="{FF2B5EF4-FFF2-40B4-BE49-F238E27FC236}">
                <a16:creationId xmlns:a16="http://schemas.microsoft.com/office/drawing/2014/main" id="{FD15C645-1D44-42F2-A13A-66DC0910FEE6}"/>
              </a:ext>
            </a:extLst>
          </p:cNvPr>
          <p:cNvSpPr/>
          <p:nvPr/>
        </p:nvSpPr>
        <p:spPr>
          <a:xfrm>
            <a:off x="5609390" y="391564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7" name="Elipse 36">
            <a:extLst>
              <a:ext uri="{FF2B5EF4-FFF2-40B4-BE49-F238E27FC236}">
                <a16:creationId xmlns:a16="http://schemas.microsoft.com/office/drawing/2014/main" id="{C9556597-5230-4E82-89F0-B9AE3F3AA545}"/>
              </a:ext>
            </a:extLst>
          </p:cNvPr>
          <p:cNvSpPr/>
          <p:nvPr/>
        </p:nvSpPr>
        <p:spPr>
          <a:xfrm>
            <a:off x="5611495" y="401065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8" name="Elipse 37">
            <a:extLst>
              <a:ext uri="{FF2B5EF4-FFF2-40B4-BE49-F238E27FC236}">
                <a16:creationId xmlns:a16="http://schemas.microsoft.com/office/drawing/2014/main" id="{4BBC58E1-4109-40C1-9F0C-137389BC9D12}"/>
              </a:ext>
            </a:extLst>
          </p:cNvPr>
          <p:cNvSpPr/>
          <p:nvPr/>
        </p:nvSpPr>
        <p:spPr>
          <a:xfrm>
            <a:off x="6340636"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9" name="Elipse 38">
            <a:extLst>
              <a:ext uri="{FF2B5EF4-FFF2-40B4-BE49-F238E27FC236}">
                <a16:creationId xmlns:a16="http://schemas.microsoft.com/office/drawing/2014/main" id="{81B1710E-9C5C-4241-8188-CD01392F4D7A}"/>
              </a:ext>
            </a:extLst>
          </p:cNvPr>
          <p:cNvSpPr/>
          <p:nvPr/>
        </p:nvSpPr>
        <p:spPr>
          <a:xfrm>
            <a:off x="5533537" y="4258986"/>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0" name="Elipse 39">
            <a:extLst>
              <a:ext uri="{FF2B5EF4-FFF2-40B4-BE49-F238E27FC236}">
                <a16:creationId xmlns:a16="http://schemas.microsoft.com/office/drawing/2014/main" id="{76E9D495-ED3E-43F1-A271-43EBAD7FC5DE}"/>
              </a:ext>
            </a:extLst>
          </p:cNvPr>
          <p:cNvSpPr/>
          <p:nvPr/>
        </p:nvSpPr>
        <p:spPr>
          <a:xfrm>
            <a:off x="5596996" y="433418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1" name="Elipse 40">
            <a:extLst>
              <a:ext uri="{FF2B5EF4-FFF2-40B4-BE49-F238E27FC236}">
                <a16:creationId xmlns:a16="http://schemas.microsoft.com/office/drawing/2014/main" id="{4AE795C5-BFC8-4F61-999E-A810B27D5602}"/>
              </a:ext>
            </a:extLst>
          </p:cNvPr>
          <p:cNvSpPr/>
          <p:nvPr/>
        </p:nvSpPr>
        <p:spPr>
          <a:xfrm>
            <a:off x="5599101" y="44291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2" name="Elipse 41">
            <a:extLst>
              <a:ext uri="{FF2B5EF4-FFF2-40B4-BE49-F238E27FC236}">
                <a16:creationId xmlns:a16="http://schemas.microsoft.com/office/drawing/2014/main" id="{4D38D117-FCC9-4D19-820D-97DDE5CCFD34}"/>
              </a:ext>
            </a:extLst>
          </p:cNvPr>
          <p:cNvSpPr/>
          <p:nvPr/>
        </p:nvSpPr>
        <p:spPr>
          <a:xfrm>
            <a:off x="6340636"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3" name="Elipse 42">
            <a:extLst>
              <a:ext uri="{FF2B5EF4-FFF2-40B4-BE49-F238E27FC236}">
                <a16:creationId xmlns:a16="http://schemas.microsoft.com/office/drawing/2014/main" id="{0173FF78-67E5-4C0F-B18D-4CEF42C462F3}"/>
              </a:ext>
            </a:extLst>
          </p:cNvPr>
          <p:cNvSpPr/>
          <p:nvPr/>
        </p:nvSpPr>
        <p:spPr>
          <a:xfrm>
            <a:off x="5533537" y="3422188"/>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4" name="Elipse 43">
            <a:extLst>
              <a:ext uri="{FF2B5EF4-FFF2-40B4-BE49-F238E27FC236}">
                <a16:creationId xmlns:a16="http://schemas.microsoft.com/office/drawing/2014/main" id="{9646DEF9-0F0A-4729-88EF-4F7F23705686}"/>
              </a:ext>
            </a:extLst>
          </p:cNvPr>
          <p:cNvSpPr/>
          <p:nvPr/>
        </p:nvSpPr>
        <p:spPr>
          <a:xfrm>
            <a:off x="5596996" y="349738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5" name="Elipse 44">
            <a:extLst>
              <a:ext uri="{FF2B5EF4-FFF2-40B4-BE49-F238E27FC236}">
                <a16:creationId xmlns:a16="http://schemas.microsoft.com/office/drawing/2014/main" id="{19065AA7-9AF8-480A-94EF-3AE37565A6D9}"/>
              </a:ext>
            </a:extLst>
          </p:cNvPr>
          <p:cNvSpPr/>
          <p:nvPr/>
        </p:nvSpPr>
        <p:spPr>
          <a:xfrm>
            <a:off x="5599101" y="359239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6" name="Elipse 45">
            <a:extLst>
              <a:ext uri="{FF2B5EF4-FFF2-40B4-BE49-F238E27FC236}">
                <a16:creationId xmlns:a16="http://schemas.microsoft.com/office/drawing/2014/main" id="{C51DE378-A127-407B-9C11-B18535920C29}"/>
              </a:ext>
            </a:extLst>
          </p:cNvPr>
          <p:cNvSpPr/>
          <p:nvPr/>
        </p:nvSpPr>
        <p:spPr>
          <a:xfrm>
            <a:off x="6353030"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7" name="Elipse 46">
            <a:extLst>
              <a:ext uri="{FF2B5EF4-FFF2-40B4-BE49-F238E27FC236}">
                <a16:creationId xmlns:a16="http://schemas.microsoft.com/office/drawing/2014/main" id="{0D137819-F9CF-49E1-8A44-F5AA35C5D346}"/>
              </a:ext>
            </a:extLst>
          </p:cNvPr>
          <p:cNvSpPr/>
          <p:nvPr/>
        </p:nvSpPr>
        <p:spPr>
          <a:xfrm>
            <a:off x="5545931" y="507875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8" name="Elipse 47">
            <a:extLst>
              <a:ext uri="{FF2B5EF4-FFF2-40B4-BE49-F238E27FC236}">
                <a16:creationId xmlns:a16="http://schemas.microsoft.com/office/drawing/2014/main" id="{A552827D-6FF1-4081-AFA3-F1EDCF9D97BD}"/>
              </a:ext>
            </a:extLst>
          </p:cNvPr>
          <p:cNvSpPr/>
          <p:nvPr/>
        </p:nvSpPr>
        <p:spPr>
          <a:xfrm>
            <a:off x="5609390" y="515394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9" name="Elipse 48">
            <a:extLst>
              <a:ext uri="{FF2B5EF4-FFF2-40B4-BE49-F238E27FC236}">
                <a16:creationId xmlns:a16="http://schemas.microsoft.com/office/drawing/2014/main" id="{12B6965C-CC6D-46D4-A05D-66F8FD369014}"/>
              </a:ext>
            </a:extLst>
          </p:cNvPr>
          <p:cNvSpPr/>
          <p:nvPr/>
        </p:nvSpPr>
        <p:spPr>
          <a:xfrm>
            <a:off x="5611495" y="524896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0" name="Elipse 49">
            <a:extLst>
              <a:ext uri="{FF2B5EF4-FFF2-40B4-BE49-F238E27FC236}">
                <a16:creationId xmlns:a16="http://schemas.microsoft.com/office/drawing/2014/main" id="{77FCEE05-B523-4DA7-AF8E-BBADE42CD828}"/>
              </a:ext>
            </a:extLst>
          </p:cNvPr>
          <p:cNvSpPr/>
          <p:nvPr/>
        </p:nvSpPr>
        <p:spPr>
          <a:xfrm>
            <a:off x="6340636"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1" name="Elipse 50">
            <a:extLst>
              <a:ext uri="{FF2B5EF4-FFF2-40B4-BE49-F238E27FC236}">
                <a16:creationId xmlns:a16="http://schemas.microsoft.com/office/drawing/2014/main" id="{6DEB119A-6A75-4823-828E-878D998CBC3E}"/>
              </a:ext>
            </a:extLst>
          </p:cNvPr>
          <p:cNvSpPr/>
          <p:nvPr/>
        </p:nvSpPr>
        <p:spPr>
          <a:xfrm>
            <a:off x="5533537" y="549729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2" name="Elipse 51">
            <a:extLst>
              <a:ext uri="{FF2B5EF4-FFF2-40B4-BE49-F238E27FC236}">
                <a16:creationId xmlns:a16="http://schemas.microsoft.com/office/drawing/2014/main" id="{81F7D5DB-E42C-453F-9291-CA489F8C0444}"/>
              </a:ext>
            </a:extLst>
          </p:cNvPr>
          <p:cNvSpPr/>
          <p:nvPr/>
        </p:nvSpPr>
        <p:spPr>
          <a:xfrm>
            <a:off x="5596996" y="557248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3" name="Elipse 52">
            <a:extLst>
              <a:ext uri="{FF2B5EF4-FFF2-40B4-BE49-F238E27FC236}">
                <a16:creationId xmlns:a16="http://schemas.microsoft.com/office/drawing/2014/main" id="{EA9F5190-6D74-4B4E-8B70-71AA1276C7C1}"/>
              </a:ext>
            </a:extLst>
          </p:cNvPr>
          <p:cNvSpPr/>
          <p:nvPr/>
        </p:nvSpPr>
        <p:spPr>
          <a:xfrm>
            <a:off x="5599101" y="566750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4" name="Elipse 53">
            <a:extLst>
              <a:ext uri="{FF2B5EF4-FFF2-40B4-BE49-F238E27FC236}">
                <a16:creationId xmlns:a16="http://schemas.microsoft.com/office/drawing/2014/main" id="{D9A9CDA2-2B88-41C3-BF24-5BE525C972C2}"/>
              </a:ext>
            </a:extLst>
          </p:cNvPr>
          <p:cNvSpPr/>
          <p:nvPr/>
        </p:nvSpPr>
        <p:spPr>
          <a:xfrm>
            <a:off x="6340636"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5" name="Elipse 54">
            <a:extLst>
              <a:ext uri="{FF2B5EF4-FFF2-40B4-BE49-F238E27FC236}">
                <a16:creationId xmlns:a16="http://schemas.microsoft.com/office/drawing/2014/main" id="{57098C8F-E693-420A-92AA-6B214390A473}"/>
              </a:ext>
            </a:extLst>
          </p:cNvPr>
          <p:cNvSpPr/>
          <p:nvPr/>
        </p:nvSpPr>
        <p:spPr>
          <a:xfrm>
            <a:off x="5533537" y="4660493"/>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6" name="Elipse 55">
            <a:extLst>
              <a:ext uri="{FF2B5EF4-FFF2-40B4-BE49-F238E27FC236}">
                <a16:creationId xmlns:a16="http://schemas.microsoft.com/office/drawing/2014/main" id="{4EA51212-7595-42E8-A5E6-C8DE3B090D89}"/>
              </a:ext>
            </a:extLst>
          </p:cNvPr>
          <p:cNvSpPr/>
          <p:nvPr/>
        </p:nvSpPr>
        <p:spPr>
          <a:xfrm>
            <a:off x="5596996" y="4735687"/>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7" name="Elipse 56">
            <a:extLst>
              <a:ext uri="{FF2B5EF4-FFF2-40B4-BE49-F238E27FC236}">
                <a16:creationId xmlns:a16="http://schemas.microsoft.com/office/drawing/2014/main" id="{9270998F-20C6-4136-A048-F10E234C008F}"/>
              </a:ext>
            </a:extLst>
          </p:cNvPr>
          <p:cNvSpPr/>
          <p:nvPr/>
        </p:nvSpPr>
        <p:spPr>
          <a:xfrm>
            <a:off x="5599101" y="4830702"/>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8" name="Elipse 57">
            <a:extLst>
              <a:ext uri="{FF2B5EF4-FFF2-40B4-BE49-F238E27FC236}">
                <a16:creationId xmlns:a16="http://schemas.microsoft.com/office/drawing/2014/main" id="{0A3EC877-026D-4E68-BE50-B2CB68F6F3BC}"/>
              </a:ext>
            </a:extLst>
          </p:cNvPr>
          <p:cNvSpPr/>
          <p:nvPr/>
        </p:nvSpPr>
        <p:spPr>
          <a:xfrm>
            <a:off x="6340636"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9" name="Elipse 58">
            <a:extLst>
              <a:ext uri="{FF2B5EF4-FFF2-40B4-BE49-F238E27FC236}">
                <a16:creationId xmlns:a16="http://schemas.microsoft.com/office/drawing/2014/main" id="{A8F074CD-7186-416C-8C53-2740521BF644}"/>
              </a:ext>
            </a:extLst>
          </p:cNvPr>
          <p:cNvSpPr/>
          <p:nvPr/>
        </p:nvSpPr>
        <p:spPr>
          <a:xfrm>
            <a:off x="5533537" y="6228752"/>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0" name="Elipse 59">
            <a:extLst>
              <a:ext uri="{FF2B5EF4-FFF2-40B4-BE49-F238E27FC236}">
                <a16:creationId xmlns:a16="http://schemas.microsoft.com/office/drawing/2014/main" id="{CB0DE001-59A0-453E-8D77-748DBACB6991}"/>
              </a:ext>
            </a:extLst>
          </p:cNvPr>
          <p:cNvSpPr/>
          <p:nvPr/>
        </p:nvSpPr>
        <p:spPr>
          <a:xfrm>
            <a:off x="5596996" y="6303946"/>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Elipse 60">
            <a:extLst>
              <a:ext uri="{FF2B5EF4-FFF2-40B4-BE49-F238E27FC236}">
                <a16:creationId xmlns:a16="http://schemas.microsoft.com/office/drawing/2014/main" id="{CE29562F-B48E-458F-82A2-F7EE0A8B4FE9}"/>
              </a:ext>
            </a:extLst>
          </p:cNvPr>
          <p:cNvSpPr/>
          <p:nvPr/>
        </p:nvSpPr>
        <p:spPr>
          <a:xfrm>
            <a:off x="5599101" y="6398961"/>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6" name="Elipse 65">
            <a:extLst>
              <a:ext uri="{FF2B5EF4-FFF2-40B4-BE49-F238E27FC236}">
                <a16:creationId xmlns:a16="http://schemas.microsoft.com/office/drawing/2014/main" id="{28D116B1-F9F5-4D99-9501-4C5B65DA0FB6}"/>
              </a:ext>
            </a:extLst>
          </p:cNvPr>
          <p:cNvSpPr/>
          <p:nvPr/>
        </p:nvSpPr>
        <p:spPr>
          <a:xfrm>
            <a:off x="6353030"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7" name="Elipse 66">
            <a:extLst>
              <a:ext uri="{FF2B5EF4-FFF2-40B4-BE49-F238E27FC236}">
                <a16:creationId xmlns:a16="http://schemas.microsoft.com/office/drawing/2014/main" id="{9DED4B5E-43AC-48FC-9AB9-52D5AE5F4E5F}"/>
              </a:ext>
            </a:extLst>
          </p:cNvPr>
          <p:cNvSpPr/>
          <p:nvPr/>
        </p:nvSpPr>
        <p:spPr>
          <a:xfrm>
            <a:off x="5545931" y="5895701"/>
            <a:ext cx="286603" cy="286603"/>
          </a:xfrm>
          <a:prstGeom prst="ellipse">
            <a:avLst/>
          </a:prstGeom>
          <a:solidFill>
            <a:srgbClr val="00206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8" name="Elipse 67">
            <a:extLst>
              <a:ext uri="{FF2B5EF4-FFF2-40B4-BE49-F238E27FC236}">
                <a16:creationId xmlns:a16="http://schemas.microsoft.com/office/drawing/2014/main" id="{DC6E54D9-203A-454E-A142-F6E5128C83A3}"/>
              </a:ext>
            </a:extLst>
          </p:cNvPr>
          <p:cNvSpPr/>
          <p:nvPr/>
        </p:nvSpPr>
        <p:spPr>
          <a:xfrm>
            <a:off x="5609390" y="5970895"/>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9" name="Elipse 68">
            <a:extLst>
              <a:ext uri="{FF2B5EF4-FFF2-40B4-BE49-F238E27FC236}">
                <a16:creationId xmlns:a16="http://schemas.microsoft.com/office/drawing/2014/main" id="{7DE3B66D-63B6-4D72-BB17-22D9A3457C54}"/>
              </a:ext>
            </a:extLst>
          </p:cNvPr>
          <p:cNvSpPr/>
          <p:nvPr/>
        </p:nvSpPr>
        <p:spPr>
          <a:xfrm>
            <a:off x="5611495" y="6065910"/>
            <a:ext cx="936824" cy="59398"/>
          </a:xfrm>
          <a:prstGeom prst="ellipse">
            <a:avLst/>
          </a:prstGeom>
          <a:gradFill flip="none" rotWithShape="1">
            <a:gsLst>
              <a:gs pos="0">
                <a:schemeClr val="bg1">
                  <a:lumMod val="65000"/>
                </a:schemeClr>
              </a:gs>
              <a:gs pos="39000">
                <a:schemeClr val="bg1"/>
              </a:gs>
              <a:gs pos="58000">
                <a:schemeClr val="bg1"/>
              </a:gs>
              <a:gs pos="100000">
                <a:schemeClr val="bg1">
                  <a:lumMod val="6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0" name="CuadroTexto 69">
            <a:extLst>
              <a:ext uri="{FF2B5EF4-FFF2-40B4-BE49-F238E27FC236}">
                <a16:creationId xmlns:a16="http://schemas.microsoft.com/office/drawing/2014/main" id="{9297FFDD-F2DA-4660-88A7-CEC127706A0F}"/>
              </a:ext>
            </a:extLst>
          </p:cNvPr>
          <p:cNvSpPr txBox="1"/>
          <p:nvPr/>
        </p:nvSpPr>
        <p:spPr>
          <a:xfrm>
            <a:off x="573718" y="2488702"/>
            <a:ext cx="4903075" cy="4093428"/>
          </a:xfrm>
          <a:prstGeom prst="rect">
            <a:avLst/>
          </a:prstGeom>
          <a:noFill/>
        </p:spPr>
        <p:txBody>
          <a:bodyPr wrap="square" rtlCol="0">
            <a:spAutoFit/>
          </a:bodyPr>
          <a:lstStyle/>
          <a:p>
            <a:pPr algn="ctr"/>
            <a:r>
              <a:rPr lang="es-CR" sz="2000" b="1" dirty="0">
                <a:latin typeface="Arial Black" panose="020B0A04020102020204" pitchFamily="34" charset="0"/>
                <a:cs typeface="Times New Roman" panose="02020603050405020304" pitchFamily="18" charset="0"/>
              </a:rPr>
              <a:t>“Aguardar con paciencia, confiar cuando todo parece sombrío, es la lección que necesitan aprender los dirigentes de la obra de Dios. El Cielo no los desamparará en el día de su adversidad. No hay nada que parezca más impotente que el alma que siente su insignificancia y confía plenamente en Dios, y en realidad no hay nada que sea más invencible”</a:t>
            </a:r>
          </a:p>
        </p:txBody>
      </p:sp>
      <p:sp>
        <p:nvSpPr>
          <p:cNvPr id="2" name="Rectángulo: esquinas redondeadas 1">
            <a:extLst>
              <a:ext uri="{FF2B5EF4-FFF2-40B4-BE49-F238E27FC236}">
                <a16:creationId xmlns:a16="http://schemas.microsoft.com/office/drawing/2014/main" id="{320C7AE0-8324-4874-870F-09614C63096F}"/>
              </a:ext>
            </a:extLst>
          </p:cNvPr>
          <p:cNvSpPr/>
          <p:nvPr/>
        </p:nvSpPr>
        <p:spPr>
          <a:xfrm>
            <a:off x="839696" y="973942"/>
            <a:ext cx="4467041" cy="13212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800" b="1" dirty="0">
                <a:latin typeface="Bahnschrift SemiBold SemiConden" panose="020B0502040204020203" pitchFamily="34" charset="0"/>
              </a:rPr>
              <a:t>El Espíritu de profecía nos recuerda en PATRIARCAS Y PROFETAS, página 129</a:t>
            </a:r>
          </a:p>
        </p:txBody>
      </p:sp>
      <p:pic>
        <p:nvPicPr>
          <p:cNvPr id="63" name="Imagen 62">
            <a:hlinkClick r:id="rId3"/>
            <a:extLst>
              <a:ext uri="{FF2B5EF4-FFF2-40B4-BE49-F238E27FC236}">
                <a16:creationId xmlns:a16="http://schemas.microsoft.com/office/drawing/2014/main" id="{8B178A99-9BE5-4D12-846D-C68790451AC5}"/>
              </a:ext>
            </a:extLst>
          </p:cNvPr>
          <p:cNvPicPr>
            <a:picLocks noChangeAspect="1"/>
          </p:cNvPicPr>
          <p:nvPr/>
        </p:nvPicPr>
        <p:blipFill>
          <a:blip r:embed="rId4"/>
          <a:stretch>
            <a:fillRect/>
          </a:stretch>
        </p:blipFill>
        <p:spPr>
          <a:xfrm>
            <a:off x="6928014" y="1030938"/>
            <a:ext cx="4263651" cy="2978018"/>
          </a:xfrm>
          <a:prstGeom prst="rect">
            <a:avLst/>
          </a:prstGeom>
          <a:ln>
            <a:noFill/>
          </a:ln>
          <a:effectLst>
            <a:softEdge rad="112500"/>
          </a:effectLst>
        </p:spPr>
      </p:pic>
      <p:pic>
        <p:nvPicPr>
          <p:cNvPr id="84" name="Imagen 83">
            <a:hlinkClick r:id="rId3"/>
            <a:extLst>
              <a:ext uri="{FF2B5EF4-FFF2-40B4-BE49-F238E27FC236}">
                <a16:creationId xmlns:a16="http://schemas.microsoft.com/office/drawing/2014/main" id="{884791AE-E3F1-41C4-ABF1-D63B59439FD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854517" y="3974740"/>
            <a:ext cx="4437052" cy="2494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95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817</Words>
  <Application>Microsoft Office PowerPoint</Application>
  <PresentationFormat>Panorámica</PresentationFormat>
  <Paragraphs>109</Paragraphs>
  <Slides>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Amasis MT Pro Black</vt:lpstr>
      <vt:lpstr>Arial</vt:lpstr>
      <vt:lpstr>Arial Black</vt:lpstr>
      <vt:lpstr>Bahnschrift SemiBold SemiConden</vt:lpstr>
      <vt:lpstr>Bahnschrift SemiLight Condensed</vt:lpstr>
      <vt:lpstr>Calibri</vt:lpstr>
      <vt:lpstr>Calibri Light</vt:lpstr>
      <vt:lpstr>Ink Free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RODRIGUEZ MENA JOSE ROBERTO</dc:creator>
  <cp:lastModifiedBy>RODRIGUEZ MENA JOSE ROBERTO</cp:lastModifiedBy>
  <cp:revision>16</cp:revision>
  <dcterms:created xsi:type="dcterms:W3CDTF">2021-12-27T22:02:32Z</dcterms:created>
  <dcterms:modified xsi:type="dcterms:W3CDTF">2021-12-28T04:13:26Z</dcterms:modified>
</cp:coreProperties>
</file>