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C32"/>
    <a:srgbClr val="4E4DA4"/>
    <a:srgbClr val="00526B"/>
    <a:srgbClr val="005266"/>
    <a:srgbClr val="49A1B2"/>
    <a:srgbClr val="01546C"/>
    <a:srgbClr val="37241A"/>
    <a:srgbClr val="362218"/>
    <a:srgbClr val="6F359A"/>
    <a:srgbClr val="6E3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5339" autoAdjust="0"/>
  </p:normalViewPr>
  <p:slideViewPr>
    <p:cSldViewPr snapToGrid="0">
      <p:cViewPr varScale="1">
        <p:scale>
          <a:sx n="71" d="100"/>
          <a:sy n="71" d="100"/>
        </p:scale>
        <p:origin x="86" y="44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a:latin typeface="Headliner No. 45"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Mi misión</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0052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Octubre-Diciembre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fontScale="85000" lnSpcReduction="10000"/>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La misión de Dios en favor de nosotros: Segunda parte</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92500"/>
          </a:bodyPr>
          <a:lstStyle/>
          <a:p>
            <a:pPr algn="ctr"/>
            <a:r>
              <a:rPr lang="es-MX" sz="1400" b="1" baseline="0" dirty="0">
                <a:ln>
                  <a:solidFill>
                    <a:srgbClr val="1A0606">
                      <a:alpha val="62000"/>
                    </a:srgbClr>
                  </a:solidFill>
                </a:ln>
                <a:solidFill>
                  <a:schemeClr val="bg1"/>
                </a:solidFill>
                <a:effectLst/>
                <a:latin typeface="Grandview" panose="020B0502040204020203" pitchFamily="34" charset="0"/>
              </a:rPr>
              <a:t>Para el 14 de Octubre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4E4DA4"/>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4657144" y="-50023"/>
            <a:ext cx="2877711" cy="523220"/>
          </a:xfrm>
          <a:prstGeom prst="rect">
            <a:avLst/>
          </a:prstGeom>
          <a:noFill/>
        </p:spPr>
        <p:txBody>
          <a:bodyPr wrap="none" rtlCol="0">
            <a:spAutoFit/>
          </a:bodyPr>
          <a:lstStyle/>
          <a:p>
            <a:r>
              <a:rPr lang="es-MX" sz="2800" b="1" dirty="0">
                <a:solidFill>
                  <a:schemeClr val="tx1">
                    <a:lumMod val="95000"/>
                    <a:lumOff val="5000"/>
                  </a:schemeClr>
                </a:solidFill>
                <a:latin typeface="Grandview" panose="020B0502040204020203" pitchFamily="34" charset="0"/>
              </a:rPr>
              <a:t>La misión de Dios:</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159165">
            <a:off x="9542321" y="82681"/>
            <a:ext cx="1905355" cy="2625300"/>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4E4DA4"/>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4E4DA4"/>
          </a:soli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10/10/2023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Mi misión</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461247"/>
            <a:ext cx="9489142" cy="5283798"/>
          </a:xfrm>
        </p:spPr>
        <p:txBody>
          <a:bodyPr wrap="square">
            <a:normAutofit/>
          </a:bodyPr>
          <a:lstStyle/>
          <a:p>
            <a:pPr marL="0" indent="0" algn="just">
              <a:buNone/>
            </a:pPr>
            <a:r>
              <a:rPr lang="es-MX" sz="2000" dirty="0"/>
              <a:t>En virtud de la Comisión Evangélica, todos los cristianos son llamados a compartir su fe, sea cual fuere la función que desempeñen. A continuación, se exponen tres maneras en que los creyentes pueden cumplir el mandato misionero de Cristo en todos los ámbitos de la vida, incluyendo el trabajo: Todos los cristianos deben hacer de su ética laboral una parte de su testimonio cristiano. Las Escrituras instan a los cristianos a desarrollar un carácter que honre a Dios en su vida profesional, esforzándose al máximo en lo que hacen, como si trabajaran directamente para Dios (Col. 3:23, 24)..</a:t>
            </a:r>
          </a:p>
          <a:p>
            <a:pPr marL="0" indent="0" algn="just">
              <a:buNone/>
            </a:pPr>
            <a:r>
              <a:rPr lang="es-MX" sz="2000" dirty="0"/>
              <a:t>Cuando los creyentes ven su trabajo como parte del llamado de Dios a su vida, le dan un nuevo significado al testimonio cristiano. Mantener la integridad, esforzarse por la excelencia, ser digno de confianza y tratar a los demás con respeto en el lugar de trabajo son cualidades que pueden dar a los cristianos una plataforma para compartir su fe. Mediante mentores con mentalidad misionera, las iglesias pueden enseñar a los miembros más jóvenes a conectar profundamente sus sueños profesionales con su fe en Cristo y su mandato misionero.</a:t>
            </a:r>
          </a:p>
          <a:p>
            <a:pPr marL="0" indent="0" algn="just">
              <a:buNone/>
            </a:pPr>
            <a:r>
              <a:rPr lang="es-MX" sz="2000" dirty="0"/>
              <a:t>En el estudio de esta semana tratamos sobre tres temas importantes: </a:t>
            </a:r>
            <a:r>
              <a:rPr lang="es-MX" sz="2000" b="1" dirty="0"/>
              <a:t>1) El origen de la Misión; 2) El centro de la misión; 3) El mensaje y los canales de la Misión.</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77500" lnSpcReduction="20000"/>
          </a:bodyPr>
          <a:lstStyle/>
          <a:p>
            <a:pPr marL="0" indent="0" algn="ctr">
              <a:buNone/>
            </a:pPr>
            <a:r>
              <a:rPr lang="es-MX" sz="4000" b="1" dirty="0"/>
              <a:t> </a:t>
            </a:r>
            <a:r>
              <a:rPr lang="es-MX" sz="6000" b="1" dirty="0"/>
              <a:t>“Por tanto, vayan a todas las naciones, hagan discípulos bautizándolos en el nombre del Padre, del Hijo y del Espíritu Santo” (Mat. 28:19).</a:t>
            </a:r>
          </a:p>
        </p:txBody>
      </p:sp>
      <p:sp>
        <p:nvSpPr>
          <p:cNvPr id="16" name="Forma libre: forma 15">
            <a:extLst>
              <a:ext uri="{FF2B5EF4-FFF2-40B4-BE49-F238E27FC236}">
                <a16:creationId xmlns:a16="http://schemas.microsoft.com/office/drawing/2014/main" id="{8DA94EC6-1ACC-DD6E-7F71-BA27248011BE}"/>
              </a:ext>
            </a:extLst>
          </p:cNvPr>
          <p:cNvSpPr/>
          <p:nvPr/>
        </p:nvSpPr>
        <p:spPr>
          <a:xfrm>
            <a:off x="6191063" y="2481943"/>
            <a:ext cx="4206972" cy="2499131"/>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541934"/>
            <a:ext cx="6822439" cy="5189605"/>
          </a:xfrm>
        </p:spPr>
        <p:txBody>
          <a:bodyPr>
            <a:normAutofit lnSpcReduction="10000"/>
          </a:bodyPr>
          <a:lstStyle/>
          <a:p>
            <a:pPr marL="0" indent="0" algn="just">
              <a:buNone/>
            </a:pPr>
            <a:r>
              <a:rPr lang="es-MX" dirty="0"/>
              <a:t>Para el estudio de esta semana leamos los siguientes textos nos darán el enfoque del estudio: </a:t>
            </a:r>
            <a:r>
              <a:rPr lang="es-MX" b="1" i="1" dirty="0"/>
              <a:t>Juan 20:21, 22; Mateo 28:16-20; Apocalipsis 14:6, 7; Deuteronomio 7:6, 11, 12; Apocalipsis 7:9, 10.</a:t>
            </a:r>
          </a:p>
          <a:p>
            <a:pPr marL="0" indent="0" algn="just">
              <a:buNone/>
            </a:pPr>
            <a:r>
              <a:rPr lang="es-MX" dirty="0"/>
              <a:t>En el discurso de despedida antes de su ascensión al cielo, Jesús comisiono a sus discípulos con las siguientes palabras: 2Toda autoridad me ha sido dada en el cielo y en la Tierra. Por tanto, vayan a todas las naciones, hagan </a:t>
            </a:r>
            <a:r>
              <a:rPr lang="es-MX" dirty="0" err="1"/>
              <a:t>descipulos</a:t>
            </a:r>
            <a:r>
              <a:rPr lang="es-MX" dirty="0"/>
              <a:t> bautizando los en el nombre del Padre, del Hijo y del Espíritu Santo, y enséñenles a obedecer todo lo que les he mandado. Y yo estoy con ustedes todos los días, hasta el fin del mundo”. (Mateo 28: 18-20). Este mandato se conoce como la Gran Comisión.</a:t>
            </a:r>
          </a:p>
          <a:p>
            <a:pPr marL="0" indent="0" algn="just">
              <a:buNone/>
            </a:pPr>
            <a:r>
              <a:rPr lang="es-MX" dirty="0"/>
              <a:t>Con la Gran Comisión, Jesús estableció la agenda para la iglesia de todas las épocas y los contextos. Además de especificar claramente la responsabilidad de sus discípulos de difundir sus enseñanzas a todos los pueblos del mundo, Jesús también aseguró a sus seguidores que llevar a cabo esta abrumadora tarea era posible gracias a su omnipotencia, que él ejercería en favor de ellos.</a:t>
            </a:r>
          </a:p>
          <a:p>
            <a:pPr marL="0" indent="0" algn="just">
              <a:buNone/>
            </a:pPr>
            <a:r>
              <a:rPr lang="es-MX" dirty="0"/>
              <a:t>En el estudio de esta semana hablaremos sobre tres temas importantes: </a:t>
            </a:r>
            <a:r>
              <a:rPr lang="es-MX" b="1" dirty="0"/>
              <a:t>1) El origen de la Misión; 2) El centro de la misión; 3) El mensaje y los canales de la Misión.</a:t>
            </a:r>
          </a:p>
        </p:txBody>
      </p:sp>
      <p:sp>
        <p:nvSpPr>
          <p:cNvPr id="11" name="Forma libre: forma 10">
            <a:extLst>
              <a:ext uri="{FF2B5EF4-FFF2-40B4-BE49-F238E27FC236}">
                <a16:creationId xmlns:a16="http://schemas.microsoft.com/office/drawing/2014/main" id="{430AD795-8519-0301-9FBD-AA52715D8ED7}"/>
              </a:ext>
            </a:extLst>
          </p:cNvPr>
          <p:cNvSpPr/>
          <p:nvPr/>
        </p:nvSpPr>
        <p:spPr>
          <a:xfrm rot="16200000">
            <a:off x="7381166" y="2242591"/>
            <a:ext cx="2814467" cy="3332479"/>
          </a:xfrm>
          <a:custGeom>
            <a:avLst/>
            <a:gdLst/>
            <a:ahLst/>
            <a:cxnLst/>
            <a:rect l="l" t="t" r="r" b="b"/>
            <a:pathLst>
              <a:path w="2342183" h="2887271">
                <a:moveTo>
                  <a:pt x="1315993" y="2662735"/>
                </a:moveTo>
                <a:cubicBezTo>
                  <a:pt x="1316029" y="2663722"/>
                  <a:pt x="1316395" y="2664818"/>
                  <a:pt x="1317089" y="2666024"/>
                </a:cubicBezTo>
                <a:cubicBezTo>
                  <a:pt x="1317783" y="2667230"/>
                  <a:pt x="1318587" y="2667888"/>
                  <a:pt x="1319501" y="2667998"/>
                </a:cubicBezTo>
                <a:cubicBezTo>
                  <a:pt x="1321548" y="2667705"/>
                  <a:pt x="1322717" y="2666536"/>
                  <a:pt x="1323009" y="2664489"/>
                </a:cubicBezTo>
                <a:close/>
                <a:moveTo>
                  <a:pt x="1323009" y="2648702"/>
                </a:moveTo>
                <a:cubicBezTo>
                  <a:pt x="1322936" y="2649688"/>
                  <a:pt x="1323082" y="2650785"/>
                  <a:pt x="1323448" y="2651991"/>
                </a:cubicBezTo>
                <a:cubicBezTo>
                  <a:pt x="1323813" y="2653197"/>
                  <a:pt x="1324837" y="2653854"/>
                  <a:pt x="1326518" y="2653964"/>
                </a:cubicBezTo>
                <a:lnTo>
                  <a:pt x="1328272" y="2653964"/>
                </a:lnTo>
                <a:cubicBezTo>
                  <a:pt x="1328272" y="2650456"/>
                  <a:pt x="1326518" y="2648702"/>
                  <a:pt x="1323009" y="2648702"/>
                </a:cubicBezTo>
                <a:close/>
                <a:moveTo>
                  <a:pt x="1477378" y="2624143"/>
                </a:moveTo>
                <a:cubicBezTo>
                  <a:pt x="1477341" y="2625130"/>
                  <a:pt x="1477414" y="2626226"/>
                  <a:pt x="1477597" y="2627432"/>
                </a:cubicBezTo>
                <a:cubicBezTo>
                  <a:pt x="1477780" y="2628638"/>
                  <a:pt x="1478292" y="2629296"/>
                  <a:pt x="1479132" y="2629406"/>
                </a:cubicBezTo>
                <a:lnTo>
                  <a:pt x="1484395" y="2627651"/>
                </a:lnTo>
                <a:close/>
                <a:moveTo>
                  <a:pt x="1610696" y="2617126"/>
                </a:moveTo>
                <a:lnTo>
                  <a:pt x="1617713" y="2629406"/>
                </a:lnTo>
                <a:lnTo>
                  <a:pt x="1615959" y="2643439"/>
                </a:lnTo>
                <a:cubicBezTo>
                  <a:pt x="1611610" y="2643951"/>
                  <a:pt x="1609344" y="2645997"/>
                  <a:pt x="1609161" y="2649579"/>
                </a:cubicBezTo>
                <a:cubicBezTo>
                  <a:pt x="1608978" y="2653160"/>
                  <a:pt x="1605397" y="2655207"/>
                  <a:pt x="1598417" y="2655718"/>
                </a:cubicBezTo>
                <a:cubicBezTo>
                  <a:pt x="1598928" y="2648848"/>
                  <a:pt x="1600975" y="2642416"/>
                  <a:pt x="1604556" y="2636422"/>
                </a:cubicBezTo>
                <a:cubicBezTo>
                  <a:pt x="1608138" y="2630429"/>
                  <a:pt x="1610184" y="2623997"/>
                  <a:pt x="1610696" y="2617126"/>
                </a:cubicBezTo>
                <a:close/>
                <a:moveTo>
                  <a:pt x="963903" y="2588648"/>
                </a:moveTo>
                <a:cubicBezTo>
                  <a:pt x="963939" y="2589635"/>
                  <a:pt x="964305" y="2590731"/>
                  <a:pt x="964999" y="2591937"/>
                </a:cubicBezTo>
                <a:cubicBezTo>
                  <a:pt x="965693" y="2593143"/>
                  <a:pt x="966497" y="2593801"/>
                  <a:pt x="967411" y="2593911"/>
                </a:cubicBezTo>
                <a:cubicBezTo>
                  <a:pt x="969458" y="2593618"/>
                  <a:pt x="970627" y="2592449"/>
                  <a:pt x="970919" y="2590402"/>
                </a:cubicBezTo>
                <a:close/>
                <a:moveTo>
                  <a:pt x="970919" y="2574615"/>
                </a:moveTo>
                <a:cubicBezTo>
                  <a:pt x="970846" y="2575601"/>
                  <a:pt x="970992" y="2576698"/>
                  <a:pt x="971358" y="2577904"/>
                </a:cubicBezTo>
                <a:cubicBezTo>
                  <a:pt x="971723" y="2579110"/>
                  <a:pt x="972747" y="2579767"/>
                  <a:pt x="974428" y="2579877"/>
                </a:cubicBezTo>
                <a:lnTo>
                  <a:pt x="976182" y="2579877"/>
                </a:lnTo>
                <a:cubicBezTo>
                  <a:pt x="976182" y="2576369"/>
                  <a:pt x="974428" y="2574615"/>
                  <a:pt x="970919" y="2574615"/>
                </a:cubicBezTo>
                <a:close/>
                <a:moveTo>
                  <a:pt x="1514216" y="2573272"/>
                </a:moveTo>
                <a:cubicBezTo>
                  <a:pt x="1514143" y="2574258"/>
                  <a:pt x="1514289" y="2575355"/>
                  <a:pt x="1514654" y="2576561"/>
                </a:cubicBezTo>
                <a:cubicBezTo>
                  <a:pt x="1515020" y="2577767"/>
                  <a:pt x="1516043" y="2578425"/>
                  <a:pt x="1517724" y="2578534"/>
                </a:cubicBezTo>
                <a:lnTo>
                  <a:pt x="1521233" y="2578534"/>
                </a:lnTo>
                <a:cubicBezTo>
                  <a:pt x="1521160" y="2576780"/>
                  <a:pt x="1520429" y="2575464"/>
                  <a:pt x="1519040" y="2574587"/>
                </a:cubicBezTo>
                <a:cubicBezTo>
                  <a:pt x="1517651" y="2573710"/>
                  <a:pt x="1516043" y="2573272"/>
                  <a:pt x="1514216" y="2573272"/>
                </a:cubicBezTo>
                <a:close/>
                <a:moveTo>
                  <a:pt x="1125288" y="2550056"/>
                </a:moveTo>
                <a:cubicBezTo>
                  <a:pt x="1125251" y="2551043"/>
                  <a:pt x="1125324" y="2552139"/>
                  <a:pt x="1125507" y="2553345"/>
                </a:cubicBezTo>
                <a:cubicBezTo>
                  <a:pt x="1125690" y="2554551"/>
                  <a:pt x="1126202" y="2555209"/>
                  <a:pt x="1127042" y="2555319"/>
                </a:cubicBezTo>
                <a:lnTo>
                  <a:pt x="1132305" y="2553564"/>
                </a:lnTo>
                <a:close/>
                <a:moveTo>
                  <a:pt x="1258606" y="2543039"/>
                </a:moveTo>
                <a:lnTo>
                  <a:pt x="1265623" y="2555319"/>
                </a:lnTo>
                <a:lnTo>
                  <a:pt x="1263869" y="2569352"/>
                </a:lnTo>
                <a:cubicBezTo>
                  <a:pt x="1259520" y="2569864"/>
                  <a:pt x="1257254" y="2571910"/>
                  <a:pt x="1257071" y="2575492"/>
                </a:cubicBezTo>
                <a:cubicBezTo>
                  <a:pt x="1256888" y="2579073"/>
                  <a:pt x="1253307" y="2581120"/>
                  <a:pt x="1246327" y="2581631"/>
                </a:cubicBezTo>
                <a:cubicBezTo>
                  <a:pt x="1246838" y="2574761"/>
                  <a:pt x="1248885" y="2568329"/>
                  <a:pt x="1252466" y="2562335"/>
                </a:cubicBezTo>
                <a:cubicBezTo>
                  <a:pt x="1256048" y="2556342"/>
                  <a:pt x="1258094" y="2549910"/>
                  <a:pt x="1258606" y="2543039"/>
                </a:cubicBezTo>
                <a:close/>
                <a:moveTo>
                  <a:pt x="1628238" y="2515383"/>
                </a:moveTo>
                <a:cubicBezTo>
                  <a:pt x="1628275" y="2516443"/>
                  <a:pt x="1628640" y="2517832"/>
                  <a:pt x="1629334" y="2519550"/>
                </a:cubicBezTo>
                <a:cubicBezTo>
                  <a:pt x="1630029" y="2521267"/>
                  <a:pt x="1630833" y="2522218"/>
                  <a:pt x="1631746" y="2522400"/>
                </a:cubicBezTo>
                <a:cubicBezTo>
                  <a:pt x="1633428" y="2522290"/>
                  <a:pt x="1634451" y="2521633"/>
                  <a:pt x="1634816" y="2520427"/>
                </a:cubicBezTo>
                <a:cubicBezTo>
                  <a:pt x="1635182" y="2519221"/>
                  <a:pt x="1635328" y="2518124"/>
                  <a:pt x="1635255" y="2517138"/>
                </a:cubicBezTo>
                <a:close/>
                <a:moveTo>
                  <a:pt x="1162126" y="2499185"/>
                </a:moveTo>
                <a:cubicBezTo>
                  <a:pt x="1162053" y="2500171"/>
                  <a:pt x="1162199" y="2501268"/>
                  <a:pt x="1162564" y="2502474"/>
                </a:cubicBezTo>
                <a:cubicBezTo>
                  <a:pt x="1162930" y="2503680"/>
                  <a:pt x="1163953" y="2504338"/>
                  <a:pt x="1165634" y="2504447"/>
                </a:cubicBezTo>
                <a:lnTo>
                  <a:pt x="1169143" y="2504447"/>
                </a:lnTo>
                <a:cubicBezTo>
                  <a:pt x="1169070" y="2502693"/>
                  <a:pt x="1168339" y="2501377"/>
                  <a:pt x="1166950" y="2500500"/>
                </a:cubicBezTo>
                <a:cubicBezTo>
                  <a:pt x="1165561" y="2499623"/>
                  <a:pt x="1163953" y="2499185"/>
                  <a:pt x="1162126" y="2499185"/>
                </a:cubicBezTo>
                <a:close/>
                <a:moveTo>
                  <a:pt x="1445802" y="2494333"/>
                </a:moveTo>
                <a:lnTo>
                  <a:pt x="1445802" y="2503104"/>
                </a:lnTo>
                <a:cubicBezTo>
                  <a:pt x="1445876" y="2505626"/>
                  <a:pt x="1446606" y="2507161"/>
                  <a:pt x="1447995" y="2507709"/>
                </a:cubicBezTo>
                <a:cubicBezTo>
                  <a:pt x="1449384" y="2508257"/>
                  <a:pt x="1450992" y="2508476"/>
                  <a:pt x="1452819" y="2508367"/>
                </a:cubicBezTo>
                <a:close/>
                <a:moveTo>
                  <a:pt x="1572104" y="2482054"/>
                </a:moveTo>
                <a:cubicBezTo>
                  <a:pt x="1566841" y="2482200"/>
                  <a:pt x="1562895" y="2484100"/>
                  <a:pt x="1560263" y="2487755"/>
                </a:cubicBezTo>
                <a:cubicBezTo>
                  <a:pt x="1557632" y="2491410"/>
                  <a:pt x="1556316" y="2495941"/>
                  <a:pt x="1556316" y="2501350"/>
                </a:cubicBezTo>
                <a:lnTo>
                  <a:pt x="1556316" y="2503104"/>
                </a:lnTo>
                <a:cubicBezTo>
                  <a:pt x="1555951" y="2503068"/>
                  <a:pt x="1554489" y="2503141"/>
                  <a:pt x="1551931" y="2503323"/>
                </a:cubicBezTo>
                <a:cubicBezTo>
                  <a:pt x="1549373" y="2503506"/>
                  <a:pt x="1547911" y="2504018"/>
                  <a:pt x="1547545" y="2504858"/>
                </a:cubicBezTo>
                <a:cubicBezTo>
                  <a:pt x="1548094" y="2505772"/>
                  <a:pt x="1550506" y="2506576"/>
                  <a:pt x="1554781" y="2507270"/>
                </a:cubicBezTo>
                <a:cubicBezTo>
                  <a:pt x="1559057" y="2507965"/>
                  <a:pt x="1561908" y="2508330"/>
                  <a:pt x="1563333" y="2508367"/>
                </a:cubicBezTo>
                <a:lnTo>
                  <a:pt x="1573858" y="2499596"/>
                </a:lnTo>
                <a:cubicBezTo>
                  <a:pt x="1571263" y="2499376"/>
                  <a:pt x="1569436" y="2498061"/>
                  <a:pt x="1568376" y="2495649"/>
                </a:cubicBezTo>
                <a:cubicBezTo>
                  <a:pt x="1567316" y="2493237"/>
                  <a:pt x="1566805" y="2491044"/>
                  <a:pt x="1566841" y="2489071"/>
                </a:cubicBezTo>
                <a:close/>
                <a:moveTo>
                  <a:pt x="1463344" y="2475037"/>
                </a:moveTo>
                <a:cubicBezTo>
                  <a:pt x="1462540" y="2475110"/>
                  <a:pt x="1461956" y="2475403"/>
                  <a:pt x="1461590" y="2475914"/>
                </a:cubicBezTo>
                <a:cubicBezTo>
                  <a:pt x="1461225" y="2476426"/>
                  <a:pt x="1460640" y="2476718"/>
                  <a:pt x="1459836" y="2476791"/>
                </a:cubicBezTo>
                <a:cubicBezTo>
                  <a:pt x="1459873" y="2477851"/>
                  <a:pt x="1460238" y="2479240"/>
                  <a:pt x="1460932" y="2480958"/>
                </a:cubicBezTo>
                <a:cubicBezTo>
                  <a:pt x="1461627" y="2482675"/>
                  <a:pt x="1462431" y="2483625"/>
                  <a:pt x="1463344" y="2483808"/>
                </a:cubicBezTo>
                <a:cubicBezTo>
                  <a:pt x="1465026" y="2483698"/>
                  <a:pt x="1466049" y="2483041"/>
                  <a:pt x="1466414" y="2481835"/>
                </a:cubicBezTo>
                <a:cubicBezTo>
                  <a:pt x="1466780" y="2480629"/>
                  <a:pt x="1466926" y="2479532"/>
                  <a:pt x="1466853" y="2478545"/>
                </a:cubicBezTo>
                <a:cubicBezTo>
                  <a:pt x="1466560" y="2476499"/>
                  <a:pt x="1465391" y="2475330"/>
                  <a:pt x="1463344" y="2475037"/>
                </a:cubicBezTo>
                <a:close/>
                <a:moveTo>
                  <a:pt x="1668584" y="2457495"/>
                </a:moveTo>
                <a:cubicBezTo>
                  <a:pt x="1662774" y="2457970"/>
                  <a:pt x="1659484" y="2460967"/>
                  <a:pt x="1658717" y="2466485"/>
                </a:cubicBezTo>
                <a:cubicBezTo>
                  <a:pt x="1657950" y="2472004"/>
                  <a:pt x="1657730" y="2477193"/>
                  <a:pt x="1658059" y="2482054"/>
                </a:cubicBezTo>
                <a:cubicBezTo>
                  <a:pt x="1655318" y="2482054"/>
                  <a:pt x="1652468" y="2482492"/>
                  <a:pt x="1649508" y="2483369"/>
                </a:cubicBezTo>
                <a:cubicBezTo>
                  <a:pt x="1646547" y="2484247"/>
                  <a:pt x="1644135" y="2485562"/>
                  <a:pt x="1642272" y="2487316"/>
                </a:cubicBezTo>
                <a:lnTo>
                  <a:pt x="1645780" y="2503104"/>
                </a:lnTo>
                <a:cubicBezTo>
                  <a:pt x="1646620" y="2498390"/>
                  <a:pt x="1648448" y="2493785"/>
                  <a:pt x="1651262" y="2489290"/>
                </a:cubicBezTo>
                <a:cubicBezTo>
                  <a:pt x="1654076" y="2484795"/>
                  <a:pt x="1658096" y="2482383"/>
                  <a:pt x="1663322" y="2482054"/>
                </a:cubicBezTo>
                <a:cubicBezTo>
                  <a:pt x="1663541" y="2477741"/>
                  <a:pt x="1664418" y="2473648"/>
                  <a:pt x="1665953" y="2469775"/>
                </a:cubicBezTo>
                <a:cubicBezTo>
                  <a:pt x="1667488" y="2465901"/>
                  <a:pt x="1668365" y="2461808"/>
                  <a:pt x="1668584" y="2457495"/>
                </a:cubicBezTo>
                <a:close/>
                <a:moveTo>
                  <a:pt x="1276148" y="2441296"/>
                </a:moveTo>
                <a:cubicBezTo>
                  <a:pt x="1276185" y="2442356"/>
                  <a:pt x="1276550" y="2443745"/>
                  <a:pt x="1277244" y="2445463"/>
                </a:cubicBezTo>
                <a:cubicBezTo>
                  <a:pt x="1277939" y="2447180"/>
                  <a:pt x="1278743" y="2448131"/>
                  <a:pt x="1279656" y="2448313"/>
                </a:cubicBezTo>
                <a:cubicBezTo>
                  <a:pt x="1281338" y="2448203"/>
                  <a:pt x="1282361" y="2447546"/>
                  <a:pt x="1282726" y="2446340"/>
                </a:cubicBezTo>
                <a:cubicBezTo>
                  <a:pt x="1283092" y="2445134"/>
                  <a:pt x="1283238" y="2444037"/>
                  <a:pt x="1283165" y="2443051"/>
                </a:cubicBezTo>
                <a:close/>
                <a:moveTo>
                  <a:pt x="1594908" y="2427674"/>
                </a:moveTo>
                <a:cubicBezTo>
                  <a:pt x="1593227" y="2427930"/>
                  <a:pt x="1592204" y="2429172"/>
                  <a:pt x="1591839" y="2431402"/>
                </a:cubicBezTo>
                <a:cubicBezTo>
                  <a:pt x="1591473" y="2433631"/>
                  <a:pt x="1591327" y="2435312"/>
                  <a:pt x="1591400" y="2436445"/>
                </a:cubicBezTo>
                <a:cubicBezTo>
                  <a:pt x="1591327" y="2440867"/>
                  <a:pt x="1590158" y="2444741"/>
                  <a:pt x="1587892" y="2448067"/>
                </a:cubicBezTo>
                <a:cubicBezTo>
                  <a:pt x="1585626" y="2451392"/>
                  <a:pt x="1582702" y="2453950"/>
                  <a:pt x="1579121" y="2455741"/>
                </a:cubicBezTo>
                <a:cubicBezTo>
                  <a:pt x="1578902" y="2460053"/>
                  <a:pt x="1578024" y="2464147"/>
                  <a:pt x="1576490" y="2468020"/>
                </a:cubicBezTo>
                <a:cubicBezTo>
                  <a:pt x="1574955" y="2471894"/>
                  <a:pt x="1574078" y="2475987"/>
                  <a:pt x="1573858" y="2480300"/>
                </a:cubicBezTo>
                <a:cubicBezTo>
                  <a:pt x="1579048" y="2474124"/>
                  <a:pt x="1583579" y="2467618"/>
                  <a:pt x="1587453" y="2460784"/>
                </a:cubicBezTo>
                <a:cubicBezTo>
                  <a:pt x="1591327" y="2453950"/>
                  <a:pt x="1594982" y="2447007"/>
                  <a:pt x="1598417" y="2439953"/>
                </a:cubicBezTo>
                <a:cubicBezTo>
                  <a:pt x="1598380" y="2438674"/>
                  <a:pt x="1598015" y="2436409"/>
                  <a:pt x="1597320" y="2433156"/>
                </a:cubicBezTo>
                <a:cubicBezTo>
                  <a:pt x="1596626" y="2429903"/>
                  <a:pt x="1595822" y="2428076"/>
                  <a:pt x="1594908" y="2427674"/>
                </a:cubicBezTo>
                <a:close/>
                <a:moveTo>
                  <a:pt x="1093712" y="2420246"/>
                </a:moveTo>
                <a:lnTo>
                  <a:pt x="1093712" y="2429017"/>
                </a:lnTo>
                <a:cubicBezTo>
                  <a:pt x="1093786" y="2431539"/>
                  <a:pt x="1094516" y="2433074"/>
                  <a:pt x="1095905" y="2433622"/>
                </a:cubicBezTo>
                <a:cubicBezTo>
                  <a:pt x="1097294" y="2434170"/>
                  <a:pt x="1098902" y="2434389"/>
                  <a:pt x="1100729" y="2434280"/>
                </a:cubicBezTo>
                <a:close/>
                <a:moveTo>
                  <a:pt x="1484395" y="2411886"/>
                </a:moveTo>
                <a:lnTo>
                  <a:pt x="1477378" y="2432937"/>
                </a:lnTo>
                <a:cubicBezTo>
                  <a:pt x="1477086" y="2432900"/>
                  <a:pt x="1475916" y="2432973"/>
                  <a:pt x="1473870" y="2433156"/>
                </a:cubicBezTo>
                <a:cubicBezTo>
                  <a:pt x="1471823" y="2433339"/>
                  <a:pt x="1470654" y="2433850"/>
                  <a:pt x="1470361" y="2434691"/>
                </a:cubicBezTo>
                <a:cubicBezTo>
                  <a:pt x="1470727" y="2436555"/>
                  <a:pt x="1472627" y="2438528"/>
                  <a:pt x="1476062" y="2440611"/>
                </a:cubicBezTo>
                <a:cubicBezTo>
                  <a:pt x="1479498" y="2442694"/>
                  <a:pt x="1482275" y="2444229"/>
                  <a:pt x="1484395" y="2445216"/>
                </a:cubicBezTo>
                <a:lnTo>
                  <a:pt x="1496674" y="2427674"/>
                </a:lnTo>
                <a:close/>
                <a:moveTo>
                  <a:pt x="1220014" y="2407967"/>
                </a:moveTo>
                <a:cubicBezTo>
                  <a:pt x="1214751" y="2408113"/>
                  <a:pt x="1210805" y="2410013"/>
                  <a:pt x="1208173" y="2413668"/>
                </a:cubicBezTo>
                <a:cubicBezTo>
                  <a:pt x="1205542" y="2417323"/>
                  <a:pt x="1204226" y="2421854"/>
                  <a:pt x="1204226" y="2427263"/>
                </a:cubicBezTo>
                <a:lnTo>
                  <a:pt x="1204226" y="2429017"/>
                </a:lnTo>
                <a:cubicBezTo>
                  <a:pt x="1203861" y="2428981"/>
                  <a:pt x="1202399" y="2429054"/>
                  <a:pt x="1199841" y="2429236"/>
                </a:cubicBezTo>
                <a:cubicBezTo>
                  <a:pt x="1197283" y="2429419"/>
                  <a:pt x="1195821" y="2429931"/>
                  <a:pt x="1195455" y="2430771"/>
                </a:cubicBezTo>
                <a:cubicBezTo>
                  <a:pt x="1196004" y="2431685"/>
                  <a:pt x="1198416" y="2432489"/>
                  <a:pt x="1202691" y="2433183"/>
                </a:cubicBezTo>
                <a:cubicBezTo>
                  <a:pt x="1206967" y="2433878"/>
                  <a:pt x="1209818" y="2434243"/>
                  <a:pt x="1211243" y="2434280"/>
                </a:cubicBezTo>
                <a:lnTo>
                  <a:pt x="1221768" y="2425509"/>
                </a:lnTo>
                <a:cubicBezTo>
                  <a:pt x="1219173" y="2425289"/>
                  <a:pt x="1217346" y="2423974"/>
                  <a:pt x="1216286" y="2421562"/>
                </a:cubicBezTo>
                <a:cubicBezTo>
                  <a:pt x="1215226" y="2419150"/>
                  <a:pt x="1214715" y="2416957"/>
                  <a:pt x="1214751" y="2414984"/>
                </a:cubicBezTo>
                <a:close/>
                <a:moveTo>
                  <a:pt x="1111254" y="2400950"/>
                </a:moveTo>
                <a:cubicBezTo>
                  <a:pt x="1110450" y="2401023"/>
                  <a:pt x="1109866" y="2401316"/>
                  <a:pt x="1109500" y="2401827"/>
                </a:cubicBezTo>
                <a:cubicBezTo>
                  <a:pt x="1109135" y="2402339"/>
                  <a:pt x="1108550" y="2402631"/>
                  <a:pt x="1107746" y="2402704"/>
                </a:cubicBezTo>
                <a:cubicBezTo>
                  <a:pt x="1107783" y="2403764"/>
                  <a:pt x="1108148" y="2405153"/>
                  <a:pt x="1108842" y="2406871"/>
                </a:cubicBezTo>
                <a:cubicBezTo>
                  <a:pt x="1109537" y="2408588"/>
                  <a:pt x="1110341" y="2409538"/>
                  <a:pt x="1111254" y="2409721"/>
                </a:cubicBezTo>
                <a:cubicBezTo>
                  <a:pt x="1112936" y="2409611"/>
                  <a:pt x="1113959" y="2408954"/>
                  <a:pt x="1114324" y="2407748"/>
                </a:cubicBezTo>
                <a:cubicBezTo>
                  <a:pt x="1114690" y="2406542"/>
                  <a:pt x="1114836" y="2405445"/>
                  <a:pt x="1114763" y="2404458"/>
                </a:cubicBezTo>
                <a:cubicBezTo>
                  <a:pt x="1114470" y="2402412"/>
                  <a:pt x="1113301" y="2401243"/>
                  <a:pt x="1111254" y="2400950"/>
                </a:cubicBezTo>
                <a:close/>
                <a:moveTo>
                  <a:pt x="1360349" y="2385162"/>
                </a:moveTo>
                <a:lnTo>
                  <a:pt x="1359249" y="2396163"/>
                </a:lnTo>
                <a:lnTo>
                  <a:pt x="1361512" y="2385495"/>
                </a:lnTo>
                <a:close/>
                <a:moveTo>
                  <a:pt x="1316494" y="2383408"/>
                </a:moveTo>
                <a:cubicBezTo>
                  <a:pt x="1310684" y="2383883"/>
                  <a:pt x="1307394" y="2386880"/>
                  <a:pt x="1306627" y="2392398"/>
                </a:cubicBezTo>
                <a:cubicBezTo>
                  <a:pt x="1305860" y="2397917"/>
                  <a:pt x="1305640" y="2403106"/>
                  <a:pt x="1305969" y="2407967"/>
                </a:cubicBezTo>
                <a:cubicBezTo>
                  <a:pt x="1303228" y="2407967"/>
                  <a:pt x="1300378" y="2408405"/>
                  <a:pt x="1297418" y="2409282"/>
                </a:cubicBezTo>
                <a:cubicBezTo>
                  <a:pt x="1294457" y="2410160"/>
                  <a:pt x="1292045" y="2411475"/>
                  <a:pt x="1290182" y="2413229"/>
                </a:cubicBezTo>
                <a:lnTo>
                  <a:pt x="1293690" y="2429017"/>
                </a:lnTo>
                <a:cubicBezTo>
                  <a:pt x="1294530" y="2424303"/>
                  <a:pt x="1296358" y="2419698"/>
                  <a:pt x="1299172" y="2415203"/>
                </a:cubicBezTo>
                <a:cubicBezTo>
                  <a:pt x="1301986" y="2410708"/>
                  <a:pt x="1306006" y="2408296"/>
                  <a:pt x="1311232" y="2407967"/>
                </a:cubicBezTo>
                <a:cubicBezTo>
                  <a:pt x="1311451" y="2403654"/>
                  <a:pt x="1312328" y="2399561"/>
                  <a:pt x="1313863" y="2395688"/>
                </a:cubicBezTo>
                <a:cubicBezTo>
                  <a:pt x="1315398" y="2391814"/>
                  <a:pt x="1316275" y="2387721"/>
                  <a:pt x="1316494" y="2383408"/>
                </a:cubicBezTo>
                <a:close/>
                <a:moveTo>
                  <a:pt x="1242818" y="2353587"/>
                </a:moveTo>
                <a:cubicBezTo>
                  <a:pt x="1241137" y="2353843"/>
                  <a:pt x="1240114" y="2355085"/>
                  <a:pt x="1239749" y="2357315"/>
                </a:cubicBezTo>
                <a:cubicBezTo>
                  <a:pt x="1239383" y="2359544"/>
                  <a:pt x="1239237" y="2361225"/>
                  <a:pt x="1239310" y="2362358"/>
                </a:cubicBezTo>
                <a:cubicBezTo>
                  <a:pt x="1239237" y="2366780"/>
                  <a:pt x="1238068" y="2370654"/>
                  <a:pt x="1235802" y="2373980"/>
                </a:cubicBezTo>
                <a:cubicBezTo>
                  <a:pt x="1233536" y="2377305"/>
                  <a:pt x="1230612" y="2379863"/>
                  <a:pt x="1227031" y="2381654"/>
                </a:cubicBezTo>
                <a:cubicBezTo>
                  <a:pt x="1226812" y="2385966"/>
                  <a:pt x="1225934" y="2390060"/>
                  <a:pt x="1224400" y="2393933"/>
                </a:cubicBezTo>
                <a:cubicBezTo>
                  <a:pt x="1222865" y="2397807"/>
                  <a:pt x="1221988" y="2401900"/>
                  <a:pt x="1221768" y="2406213"/>
                </a:cubicBezTo>
                <a:cubicBezTo>
                  <a:pt x="1226958" y="2400037"/>
                  <a:pt x="1231489" y="2393531"/>
                  <a:pt x="1235363" y="2386697"/>
                </a:cubicBezTo>
                <a:cubicBezTo>
                  <a:pt x="1239237" y="2379863"/>
                  <a:pt x="1242892" y="2372920"/>
                  <a:pt x="1246327" y="2365866"/>
                </a:cubicBezTo>
                <a:cubicBezTo>
                  <a:pt x="1246290" y="2364587"/>
                  <a:pt x="1245925" y="2362322"/>
                  <a:pt x="1245230" y="2359069"/>
                </a:cubicBezTo>
                <a:cubicBezTo>
                  <a:pt x="1244536" y="2355816"/>
                  <a:pt x="1243732" y="2353989"/>
                  <a:pt x="1242818" y="2353587"/>
                </a:cubicBezTo>
                <a:close/>
                <a:moveTo>
                  <a:pt x="1508953" y="2350490"/>
                </a:moveTo>
                <a:cubicBezTo>
                  <a:pt x="1501644" y="2364231"/>
                  <a:pt x="1495212" y="2378849"/>
                  <a:pt x="1489657" y="2394345"/>
                </a:cubicBezTo>
                <a:cubicBezTo>
                  <a:pt x="1490571" y="2397926"/>
                  <a:pt x="1492252" y="2400850"/>
                  <a:pt x="1494700" y="2403115"/>
                </a:cubicBezTo>
                <a:cubicBezTo>
                  <a:pt x="1497149" y="2405381"/>
                  <a:pt x="1500146" y="2406551"/>
                  <a:pt x="1503691" y="2406624"/>
                </a:cubicBezTo>
                <a:cubicBezTo>
                  <a:pt x="1505518" y="2401215"/>
                  <a:pt x="1508003" y="2393175"/>
                  <a:pt x="1511146" y="2382504"/>
                </a:cubicBezTo>
                <a:cubicBezTo>
                  <a:pt x="1514289" y="2371832"/>
                  <a:pt x="1517651" y="2364670"/>
                  <a:pt x="1521233" y="2361015"/>
                </a:cubicBezTo>
                <a:close/>
                <a:moveTo>
                  <a:pt x="1377875" y="2347906"/>
                </a:moveTo>
                <a:lnTo>
                  <a:pt x="1367366" y="2365866"/>
                </a:lnTo>
                <a:lnTo>
                  <a:pt x="1368352" y="2370140"/>
                </a:lnTo>
                <a:lnTo>
                  <a:pt x="1368618" y="2369786"/>
                </a:lnTo>
                <a:close/>
                <a:moveTo>
                  <a:pt x="1132305" y="2337799"/>
                </a:moveTo>
                <a:lnTo>
                  <a:pt x="1125288" y="2358850"/>
                </a:lnTo>
                <a:cubicBezTo>
                  <a:pt x="1124996" y="2358813"/>
                  <a:pt x="1123826" y="2358886"/>
                  <a:pt x="1121780" y="2359069"/>
                </a:cubicBezTo>
                <a:cubicBezTo>
                  <a:pt x="1119733" y="2359252"/>
                  <a:pt x="1118564" y="2359763"/>
                  <a:pt x="1118271" y="2360604"/>
                </a:cubicBezTo>
                <a:cubicBezTo>
                  <a:pt x="1118637" y="2362468"/>
                  <a:pt x="1120537" y="2364441"/>
                  <a:pt x="1123972" y="2366524"/>
                </a:cubicBezTo>
                <a:cubicBezTo>
                  <a:pt x="1127408" y="2368607"/>
                  <a:pt x="1130185" y="2370142"/>
                  <a:pt x="1132305" y="2371129"/>
                </a:cubicBezTo>
                <a:lnTo>
                  <a:pt x="1144584" y="2353587"/>
                </a:lnTo>
                <a:close/>
                <a:moveTo>
                  <a:pt x="1542283" y="2289093"/>
                </a:moveTo>
                <a:lnTo>
                  <a:pt x="1533512" y="2299618"/>
                </a:lnTo>
                <a:lnTo>
                  <a:pt x="1533512" y="2304881"/>
                </a:lnTo>
                <a:lnTo>
                  <a:pt x="1537020" y="2304881"/>
                </a:lnTo>
                <a:cubicBezTo>
                  <a:pt x="1540456" y="2305027"/>
                  <a:pt x="1542794" y="2304735"/>
                  <a:pt x="1544037" y="2304004"/>
                </a:cubicBezTo>
                <a:cubicBezTo>
                  <a:pt x="1545280" y="2303273"/>
                  <a:pt x="1545864" y="2301226"/>
                  <a:pt x="1545791" y="2297864"/>
                </a:cubicBezTo>
                <a:close/>
                <a:moveTo>
                  <a:pt x="1751031" y="2276814"/>
                </a:moveTo>
                <a:lnTo>
                  <a:pt x="1736998" y="2299618"/>
                </a:lnTo>
                <a:cubicBezTo>
                  <a:pt x="1740506" y="2305173"/>
                  <a:pt x="1742260" y="2311605"/>
                  <a:pt x="1742260" y="2318914"/>
                </a:cubicBezTo>
                <a:cubicBezTo>
                  <a:pt x="1741274" y="2318841"/>
                  <a:pt x="1740177" y="2318987"/>
                  <a:pt x="1738971" y="2319353"/>
                </a:cubicBezTo>
                <a:cubicBezTo>
                  <a:pt x="1737765" y="2319718"/>
                  <a:pt x="1737107" y="2320742"/>
                  <a:pt x="1736998" y="2322423"/>
                </a:cubicBezTo>
                <a:cubicBezTo>
                  <a:pt x="1737107" y="2324177"/>
                  <a:pt x="1737765" y="2325931"/>
                  <a:pt x="1738971" y="2327685"/>
                </a:cubicBezTo>
                <a:cubicBezTo>
                  <a:pt x="1740177" y="2329440"/>
                  <a:pt x="1741274" y="2331194"/>
                  <a:pt x="1742260" y="2332948"/>
                </a:cubicBezTo>
                <a:lnTo>
                  <a:pt x="1754540" y="2338210"/>
                </a:lnTo>
                <a:lnTo>
                  <a:pt x="1756294" y="2332948"/>
                </a:lnTo>
                <a:lnTo>
                  <a:pt x="1747523" y="2325931"/>
                </a:lnTo>
                <a:cubicBezTo>
                  <a:pt x="1747486" y="2323227"/>
                  <a:pt x="1747998" y="2320742"/>
                  <a:pt x="1749058" y="2318476"/>
                </a:cubicBezTo>
                <a:cubicBezTo>
                  <a:pt x="1750118" y="2316210"/>
                  <a:pt x="1751945" y="2314602"/>
                  <a:pt x="1754540" y="2313652"/>
                </a:cubicBezTo>
                <a:cubicBezTo>
                  <a:pt x="1754722" y="2307512"/>
                  <a:pt x="1754795" y="2301373"/>
                  <a:pt x="1754759" y="2295233"/>
                </a:cubicBezTo>
                <a:cubicBezTo>
                  <a:pt x="1754722" y="2289093"/>
                  <a:pt x="1753480" y="2282954"/>
                  <a:pt x="1751031" y="2276814"/>
                </a:cubicBezTo>
                <a:close/>
                <a:moveTo>
                  <a:pt x="1156863" y="2276403"/>
                </a:moveTo>
                <a:cubicBezTo>
                  <a:pt x="1149554" y="2290144"/>
                  <a:pt x="1143122" y="2304762"/>
                  <a:pt x="1137567" y="2320258"/>
                </a:cubicBezTo>
                <a:cubicBezTo>
                  <a:pt x="1138481" y="2323839"/>
                  <a:pt x="1140162" y="2326763"/>
                  <a:pt x="1142610" y="2329028"/>
                </a:cubicBezTo>
                <a:cubicBezTo>
                  <a:pt x="1145059" y="2331294"/>
                  <a:pt x="1148056" y="2332464"/>
                  <a:pt x="1151601" y="2332537"/>
                </a:cubicBezTo>
                <a:cubicBezTo>
                  <a:pt x="1153428" y="2327128"/>
                  <a:pt x="1155913" y="2319088"/>
                  <a:pt x="1159056" y="2308417"/>
                </a:cubicBezTo>
                <a:cubicBezTo>
                  <a:pt x="1162199" y="2297745"/>
                  <a:pt x="1165561" y="2290583"/>
                  <a:pt x="1169143" y="2286928"/>
                </a:cubicBezTo>
                <a:close/>
                <a:moveTo>
                  <a:pt x="402438" y="2264508"/>
                </a:moveTo>
                <a:cubicBezTo>
                  <a:pt x="402475" y="2265495"/>
                  <a:pt x="402840" y="2266591"/>
                  <a:pt x="403535" y="2267797"/>
                </a:cubicBezTo>
                <a:cubicBezTo>
                  <a:pt x="404229" y="2269003"/>
                  <a:pt x="405033" y="2269661"/>
                  <a:pt x="405947" y="2269771"/>
                </a:cubicBezTo>
                <a:cubicBezTo>
                  <a:pt x="407993" y="2269478"/>
                  <a:pt x="409163" y="2268309"/>
                  <a:pt x="409455" y="2266262"/>
                </a:cubicBezTo>
                <a:close/>
                <a:moveTo>
                  <a:pt x="1561579" y="2261026"/>
                </a:moveTo>
                <a:lnTo>
                  <a:pt x="1558070" y="2268043"/>
                </a:lnTo>
                <a:cubicBezTo>
                  <a:pt x="1560117" y="2266289"/>
                  <a:pt x="1561286" y="2264535"/>
                  <a:pt x="1561579" y="2262780"/>
                </a:cubicBezTo>
                <a:close/>
                <a:moveTo>
                  <a:pt x="1372628" y="2260615"/>
                </a:moveTo>
                <a:cubicBezTo>
                  <a:pt x="1372117" y="2266499"/>
                  <a:pt x="1370070" y="2271835"/>
                  <a:pt x="1366489" y="2276622"/>
                </a:cubicBezTo>
                <a:cubicBezTo>
                  <a:pt x="1362907" y="2281410"/>
                  <a:pt x="1360861" y="2287184"/>
                  <a:pt x="1360349" y="2293945"/>
                </a:cubicBezTo>
                <a:cubicBezTo>
                  <a:pt x="1355123" y="2301035"/>
                  <a:pt x="1350226" y="2308344"/>
                  <a:pt x="1345658" y="2315872"/>
                </a:cubicBezTo>
                <a:cubicBezTo>
                  <a:pt x="1341090" y="2323400"/>
                  <a:pt x="1336631" y="2330709"/>
                  <a:pt x="1332282" y="2337799"/>
                </a:cubicBezTo>
                <a:cubicBezTo>
                  <a:pt x="1331405" y="2342039"/>
                  <a:pt x="1329651" y="2347594"/>
                  <a:pt x="1327019" y="2354464"/>
                </a:cubicBezTo>
                <a:cubicBezTo>
                  <a:pt x="1324388" y="2361335"/>
                  <a:pt x="1320880" y="2365135"/>
                  <a:pt x="1316494" y="2365866"/>
                </a:cubicBezTo>
                <a:cubicBezTo>
                  <a:pt x="1316714" y="2367219"/>
                  <a:pt x="1317591" y="2369777"/>
                  <a:pt x="1319126" y="2373541"/>
                </a:cubicBezTo>
                <a:cubicBezTo>
                  <a:pt x="1320661" y="2377305"/>
                  <a:pt x="1321538" y="2379425"/>
                  <a:pt x="1321757" y="2379900"/>
                </a:cubicBezTo>
                <a:cubicBezTo>
                  <a:pt x="1322597" y="2379681"/>
                  <a:pt x="1323109" y="2378804"/>
                  <a:pt x="1323292" y="2377269"/>
                </a:cubicBezTo>
                <a:cubicBezTo>
                  <a:pt x="1323475" y="2375734"/>
                  <a:pt x="1323548" y="2374857"/>
                  <a:pt x="1323511" y="2374637"/>
                </a:cubicBezTo>
                <a:cubicBezTo>
                  <a:pt x="1328481" y="2364295"/>
                  <a:pt x="1334329" y="2354281"/>
                  <a:pt x="1341053" y="2344597"/>
                </a:cubicBezTo>
                <a:cubicBezTo>
                  <a:pt x="1347777" y="2334912"/>
                  <a:pt x="1351870" y="2324460"/>
                  <a:pt x="1353332" y="2313241"/>
                </a:cubicBezTo>
                <a:lnTo>
                  <a:pt x="1362103" y="2313241"/>
                </a:lnTo>
                <a:cubicBezTo>
                  <a:pt x="1366123" y="2313058"/>
                  <a:pt x="1370801" y="2313423"/>
                  <a:pt x="1376137" y="2314337"/>
                </a:cubicBezTo>
                <a:cubicBezTo>
                  <a:pt x="1381472" y="2315251"/>
                  <a:pt x="1384396" y="2317809"/>
                  <a:pt x="1384908" y="2322012"/>
                </a:cubicBezTo>
                <a:lnTo>
                  <a:pt x="1379967" y="2342961"/>
                </a:lnTo>
                <a:lnTo>
                  <a:pt x="1387914" y="2324177"/>
                </a:lnTo>
                <a:cubicBezTo>
                  <a:pt x="1393104" y="2320888"/>
                  <a:pt x="1395443" y="2315625"/>
                  <a:pt x="1394931" y="2308389"/>
                </a:cubicBezTo>
                <a:cubicBezTo>
                  <a:pt x="1394419" y="2301153"/>
                  <a:pt x="1396758" y="2295891"/>
                  <a:pt x="1401948" y="2292602"/>
                </a:cubicBezTo>
                <a:lnTo>
                  <a:pt x="1402450" y="2290833"/>
                </a:lnTo>
                <a:lnTo>
                  <a:pt x="1402450" y="2285174"/>
                </a:lnTo>
                <a:lnTo>
                  <a:pt x="1397187" y="2286928"/>
                </a:lnTo>
                <a:cubicBezTo>
                  <a:pt x="1396091" y="2289413"/>
                  <a:pt x="1394336" y="2293652"/>
                  <a:pt x="1391924" y="2299646"/>
                </a:cubicBezTo>
                <a:cubicBezTo>
                  <a:pt x="1389512" y="2305639"/>
                  <a:pt x="1387758" y="2309002"/>
                  <a:pt x="1386662" y="2309732"/>
                </a:cubicBezTo>
                <a:cubicBezTo>
                  <a:pt x="1385821" y="2309586"/>
                  <a:pt x="1385310" y="2309002"/>
                  <a:pt x="1385127" y="2307978"/>
                </a:cubicBezTo>
                <a:cubicBezTo>
                  <a:pt x="1384944" y="2306955"/>
                  <a:pt x="1384871" y="2306370"/>
                  <a:pt x="1384908" y="2306224"/>
                </a:cubicBezTo>
                <a:cubicBezTo>
                  <a:pt x="1380084" y="2305932"/>
                  <a:pt x="1378330" y="2304324"/>
                  <a:pt x="1379645" y="2301400"/>
                </a:cubicBezTo>
                <a:cubicBezTo>
                  <a:pt x="1380961" y="2298476"/>
                  <a:pt x="1382715" y="2295991"/>
                  <a:pt x="1384908" y="2293945"/>
                </a:cubicBezTo>
                <a:lnTo>
                  <a:pt x="1377891" y="2278157"/>
                </a:lnTo>
                <a:lnTo>
                  <a:pt x="1384908" y="2265878"/>
                </a:lnTo>
                <a:close/>
                <a:moveTo>
                  <a:pt x="409455" y="2250475"/>
                </a:moveTo>
                <a:cubicBezTo>
                  <a:pt x="409382" y="2251461"/>
                  <a:pt x="409528" y="2252558"/>
                  <a:pt x="409894" y="2253764"/>
                </a:cubicBezTo>
                <a:cubicBezTo>
                  <a:pt x="410259" y="2254970"/>
                  <a:pt x="411282" y="2255627"/>
                  <a:pt x="412964" y="2255737"/>
                </a:cubicBezTo>
                <a:lnTo>
                  <a:pt x="414718" y="2255737"/>
                </a:lnTo>
                <a:cubicBezTo>
                  <a:pt x="414718" y="2252229"/>
                  <a:pt x="412964" y="2250475"/>
                  <a:pt x="409455" y="2250475"/>
                </a:cubicBezTo>
                <a:close/>
                <a:moveTo>
                  <a:pt x="563824" y="2225916"/>
                </a:moveTo>
                <a:cubicBezTo>
                  <a:pt x="563787" y="2226903"/>
                  <a:pt x="563860" y="2227999"/>
                  <a:pt x="564043" y="2229205"/>
                </a:cubicBezTo>
                <a:cubicBezTo>
                  <a:pt x="564226" y="2230411"/>
                  <a:pt x="564737" y="2231069"/>
                  <a:pt x="565578" y="2231179"/>
                </a:cubicBezTo>
                <a:lnTo>
                  <a:pt x="570840" y="2229424"/>
                </a:lnTo>
                <a:close/>
                <a:moveTo>
                  <a:pt x="697142" y="2218899"/>
                </a:moveTo>
                <a:lnTo>
                  <a:pt x="704159" y="2231179"/>
                </a:lnTo>
                <a:lnTo>
                  <a:pt x="702405" y="2245212"/>
                </a:lnTo>
                <a:cubicBezTo>
                  <a:pt x="698056" y="2245724"/>
                  <a:pt x="695790" y="2247770"/>
                  <a:pt x="695607" y="2251352"/>
                </a:cubicBezTo>
                <a:cubicBezTo>
                  <a:pt x="695424" y="2254933"/>
                  <a:pt x="691843" y="2256980"/>
                  <a:pt x="684863" y="2257491"/>
                </a:cubicBezTo>
                <a:cubicBezTo>
                  <a:pt x="685374" y="2250621"/>
                  <a:pt x="687421" y="2244189"/>
                  <a:pt x="691002" y="2238195"/>
                </a:cubicBezTo>
                <a:cubicBezTo>
                  <a:pt x="694584" y="2232202"/>
                  <a:pt x="696630" y="2225770"/>
                  <a:pt x="697142" y="2218899"/>
                </a:cubicBezTo>
                <a:close/>
                <a:moveTo>
                  <a:pt x="1787869" y="2215417"/>
                </a:moveTo>
                <a:cubicBezTo>
                  <a:pt x="1787577" y="2217172"/>
                  <a:pt x="1788161" y="2218926"/>
                  <a:pt x="1789623" y="2220680"/>
                </a:cubicBezTo>
                <a:lnTo>
                  <a:pt x="1789623" y="2215417"/>
                </a:lnTo>
                <a:close/>
                <a:moveTo>
                  <a:pt x="1190193" y="2215006"/>
                </a:moveTo>
                <a:lnTo>
                  <a:pt x="1181422" y="2225531"/>
                </a:lnTo>
                <a:lnTo>
                  <a:pt x="1181422" y="2230794"/>
                </a:lnTo>
                <a:lnTo>
                  <a:pt x="1184930" y="2230794"/>
                </a:lnTo>
                <a:cubicBezTo>
                  <a:pt x="1188366" y="2230940"/>
                  <a:pt x="1190704" y="2230648"/>
                  <a:pt x="1191947" y="2229917"/>
                </a:cubicBezTo>
                <a:cubicBezTo>
                  <a:pt x="1193190" y="2229186"/>
                  <a:pt x="1193774" y="2227139"/>
                  <a:pt x="1193701" y="2223777"/>
                </a:cubicBezTo>
                <a:close/>
                <a:moveTo>
                  <a:pt x="1398941" y="2202727"/>
                </a:moveTo>
                <a:lnTo>
                  <a:pt x="1384908" y="2225531"/>
                </a:lnTo>
                <a:cubicBezTo>
                  <a:pt x="1388416" y="2231086"/>
                  <a:pt x="1390170" y="2237518"/>
                  <a:pt x="1390170" y="2244827"/>
                </a:cubicBezTo>
                <a:cubicBezTo>
                  <a:pt x="1389184" y="2244754"/>
                  <a:pt x="1388087" y="2244900"/>
                  <a:pt x="1386881" y="2245266"/>
                </a:cubicBezTo>
                <a:cubicBezTo>
                  <a:pt x="1385675" y="2245631"/>
                  <a:pt x="1385017" y="2246655"/>
                  <a:pt x="1384908" y="2248336"/>
                </a:cubicBezTo>
                <a:cubicBezTo>
                  <a:pt x="1385017" y="2250090"/>
                  <a:pt x="1385675" y="2251844"/>
                  <a:pt x="1386881" y="2253598"/>
                </a:cubicBezTo>
                <a:cubicBezTo>
                  <a:pt x="1388087" y="2255353"/>
                  <a:pt x="1389184" y="2257107"/>
                  <a:pt x="1390170" y="2258861"/>
                </a:cubicBezTo>
                <a:lnTo>
                  <a:pt x="1402450" y="2264123"/>
                </a:lnTo>
                <a:lnTo>
                  <a:pt x="1404204" y="2258861"/>
                </a:lnTo>
                <a:lnTo>
                  <a:pt x="1395433" y="2251844"/>
                </a:lnTo>
                <a:cubicBezTo>
                  <a:pt x="1395396" y="2249140"/>
                  <a:pt x="1395908" y="2246655"/>
                  <a:pt x="1396968" y="2244389"/>
                </a:cubicBezTo>
                <a:cubicBezTo>
                  <a:pt x="1398028" y="2242123"/>
                  <a:pt x="1399855" y="2240515"/>
                  <a:pt x="1402450" y="2239565"/>
                </a:cubicBezTo>
                <a:cubicBezTo>
                  <a:pt x="1402632" y="2233425"/>
                  <a:pt x="1402705" y="2227286"/>
                  <a:pt x="1402669" y="2221146"/>
                </a:cubicBezTo>
                <a:cubicBezTo>
                  <a:pt x="1402632" y="2215006"/>
                  <a:pt x="1401390" y="2208867"/>
                  <a:pt x="1398941" y="2202727"/>
                </a:cubicBezTo>
                <a:close/>
                <a:moveTo>
                  <a:pt x="1808919" y="2196121"/>
                </a:moveTo>
                <a:cubicBezTo>
                  <a:pt x="1805703" y="2196121"/>
                  <a:pt x="1803364" y="2197876"/>
                  <a:pt x="1801903" y="2201384"/>
                </a:cubicBezTo>
                <a:lnTo>
                  <a:pt x="1807165" y="2201384"/>
                </a:lnTo>
                <a:cubicBezTo>
                  <a:pt x="1807238" y="2200507"/>
                  <a:pt x="1807531" y="2199630"/>
                  <a:pt x="1808042" y="2198753"/>
                </a:cubicBezTo>
                <a:cubicBezTo>
                  <a:pt x="1808554" y="2197876"/>
                  <a:pt x="1808846" y="2196998"/>
                  <a:pt x="1808919" y="2196121"/>
                </a:cubicBezTo>
                <a:close/>
                <a:moveTo>
                  <a:pt x="1209489" y="2186939"/>
                </a:moveTo>
                <a:lnTo>
                  <a:pt x="1205980" y="2193956"/>
                </a:lnTo>
                <a:cubicBezTo>
                  <a:pt x="1208027" y="2192202"/>
                  <a:pt x="1209196" y="2190448"/>
                  <a:pt x="1209489" y="2188693"/>
                </a:cubicBezTo>
                <a:close/>
                <a:moveTo>
                  <a:pt x="600662" y="2175045"/>
                </a:moveTo>
                <a:cubicBezTo>
                  <a:pt x="600589" y="2176031"/>
                  <a:pt x="600735" y="2177128"/>
                  <a:pt x="601100" y="2178334"/>
                </a:cubicBezTo>
                <a:cubicBezTo>
                  <a:pt x="601466" y="2179540"/>
                  <a:pt x="602489" y="2180198"/>
                  <a:pt x="604170" y="2180307"/>
                </a:cubicBezTo>
                <a:lnTo>
                  <a:pt x="607678" y="2180307"/>
                </a:lnTo>
                <a:cubicBezTo>
                  <a:pt x="607605" y="2178553"/>
                  <a:pt x="606874" y="2177237"/>
                  <a:pt x="605486" y="2176360"/>
                </a:cubicBezTo>
                <a:cubicBezTo>
                  <a:pt x="604097" y="2175483"/>
                  <a:pt x="602489" y="2175045"/>
                  <a:pt x="600662" y="2175045"/>
                </a:cubicBezTo>
                <a:close/>
                <a:moveTo>
                  <a:pt x="1819444" y="2169809"/>
                </a:moveTo>
                <a:lnTo>
                  <a:pt x="1819444" y="2178579"/>
                </a:lnTo>
                <a:lnTo>
                  <a:pt x="1807165" y="2178579"/>
                </a:lnTo>
                <a:lnTo>
                  <a:pt x="1807165" y="2185596"/>
                </a:lnTo>
                <a:lnTo>
                  <a:pt x="1810674" y="2190859"/>
                </a:lnTo>
                <a:lnTo>
                  <a:pt x="1824707" y="2178579"/>
                </a:lnTo>
                <a:lnTo>
                  <a:pt x="1824707" y="2171563"/>
                </a:lnTo>
                <a:close/>
                <a:moveTo>
                  <a:pt x="1831724" y="2152267"/>
                </a:moveTo>
                <a:lnTo>
                  <a:pt x="1826461" y="2154021"/>
                </a:lnTo>
                <a:lnTo>
                  <a:pt x="1826461" y="2168054"/>
                </a:lnTo>
                <a:cubicBezTo>
                  <a:pt x="1828983" y="2166190"/>
                  <a:pt x="1830518" y="2163779"/>
                  <a:pt x="1831066" y="2160818"/>
                </a:cubicBezTo>
                <a:cubicBezTo>
                  <a:pt x="1831614" y="2157858"/>
                  <a:pt x="1831833" y="2155008"/>
                  <a:pt x="1831724" y="2152267"/>
                </a:cubicBezTo>
                <a:close/>
                <a:moveTo>
                  <a:pt x="837867" y="2144765"/>
                </a:moveTo>
                <a:cubicBezTo>
                  <a:pt x="837903" y="2145752"/>
                  <a:pt x="838269" y="2146848"/>
                  <a:pt x="838963" y="2148054"/>
                </a:cubicBezTo>
                <a:cubicBezTo>
                  <a:pt x="839657" y="2149260"/>
                  <a:pt x="840461" y="2149918"/>
                  <a:pt x="841375" y="2150028"/>
                </a:cubicBezTo>
                <a:cubicBezTo>
                  <a:pt x="843422" y="2149735"/>
                  <a:pt x="844591" y="2148566"/>
                  <a:pt x="844883" y="2146519"/>
                </a:cubicBezTo>
                <a:close/>
                <a:moveTo>
                  <a:pt x="1435779" y="2141330"/>
                </a:moveTo>
                <a:cubicBezTo>
                  <a:pt x="1435487" y="2143085"/>
                  <a:pt x="1436071" y="2144839"/>
                  <a:pt x="1437533" y="2146593"/>
                </a:cubicBezTo>
                <a:lnTo>
                  <a:pt x="1437533" y="2141330"/>
                </a:lnTo>
                <a:close/>
                <a:moveTo>
                  <a:pt x="844883" y="2130732"/>
                </a:moveTo>
                <a:cubicBezTo>
                  <a:pt x="844810" y="2131718"/>
                  <a:pt x="844956" y="2132815"/>
                  <a:pt x="845322" y="2134021"/>
                </a:cubicBezTo>
                <a:cubicBezTo>
                  <a:pt x="845687" y="2135227"/>
                  <a:pt x="846711" y="2135884"/>
                  <a:pt x="848392" y="2135994"/>
                </a:cubicBezTo>
                <a:lnTo>
                  <a:pt x="850146" y="2135994"/>
                </a:lnTo>
                <a:cubicBezTo>
                  <a:pt x="850146" y="2132486"/>
                  <a:pt x="848392" y="2130732"/>
                  <a:pt x="844883" y="2130732"/>
                </a:cubicBezTo>
                <a:close/>
                <a:moveTo>
                  <a:pt x="1456829" y="2122034"/>
                </a:moveTo>
                <a:cubicBezTo>
                  <a:pt x="1453613" y="2122034"/>
                  <a:pt x="1451274" y="2123789"/>
                  <a:pt x="1449813" y="2127297"/>
                </a:cubicBezTo>
                <a:lnTo>
                  <a:pt x="1455075" y="2127297"/>
                </a:lnTo>
                <a:cubicBezTo>
                  <a:pt x="1455148" y="2126420"/>
                  <a:pt x="1455441" y="2125543"/>
                  <a:pt x="1455952" y="2124666"/>
                </a:cubicBezTo>
                <a:cubicBezTo>
                  <a:pt x="1456464" y="2123789"/>
                  <a:pt x="1456756" y="2122911"/>
                  <a:pt x="1456829" y="2122034"/>
                </a:cubicBezTo>
                <a:close/>
                <a:moveTo>
                  <a:pt x="714684" y="2117156"/>
                </a:moveTo>
                <a:cubicBezTo>
                  <a:pt x="714721" y="2118216"/>
                  <a:pt x="715086" y="2119605"/>
                  <a:pt x="715780" y="2121323"/>
                </a:cubicBezTo>
                <a:cubicBezTo>
                  <a:pt x="716475" y="2123040"/>
                  <a:pt x="717279" y="2123991"/>
                  <a:pt x="718192" y="2124173"/>
                </a:cubicBezTo>
                <a:cubicBezTo>
                  <a:pt x="719874" y="2124063"/>
                  <a:pt x="720897" y="2123406"/>
                  <a:pt x="721262" y="2122200"/>
                </a:cubicBezTo>
                <a:cubicBezTo>
                  <a:pt x="721628" y="2120994"/>
                  <a:pt x="721774" y="2119897"/>
                  <a:pt x="721701" y="2118911"/>
                </a:cubicBezTo>
                <a:close/>
                <a:moveTo>
                  <a:pt x="1845757" y="2110166"/>
                </a:moveTo>
                <a:cubicBezTo>
                  <a:pt x="1844076" y="2115721"/>
                  <a:pt x="1842176" y="2120837"/>
                  <a:pt x="1840056" y="2125515"/>
                </a:cubicBezTo>
                <a:cubicBezTo>
                  <a:pt x="1837937" y="2130193"/>
                  <a:pt x="1835159" y="2132678"/>
                  <a:pt x="1831724" y="2132971"/>
                </a:cubicBezTo>
                <a:cubicBezTo>
                  <a:pt x="1831833" y="2134323"/>
                  <a:pt x="1832491" y="2136881"/>
                  <a:pt x="1833697" y="2140645"/>
                </a:cubicBezTo>
                <a:cubicBezTo>
                  <a:pt x="1834903" y="2144409"/>
                  <a:pt x="1836000" y="2146529"/>
                  <a:pt x="1836986" y="2147004"/>
                </a:cubicBezTo>
                <a:cubicBezTo>
                  <a:pt x="1837827" y="2146894"/>
                  <a:pt x="1838338" y="2146237"/>
                  <a:pt x="1838521" y="2145031"/>
                </a:cubicBezTo>
                <a:cubicBezTo>
                  <a:pt x="1838704" y="2143825"/>
                  <a:pt x="1838777" y="2142728"/>
                  <a:pt x="1838740" y="2141741"/>
                </a:cubicBezTo>
                <a:cubicBezTo>
                  <a:pt x="1841628" y="2137904"/>
                  <a:pt x="1844624" y="2132861"/>
                  <a:pt x="1847731" y="2126612"/>
                </a:cubicBezTo>
                <a:cubicBezTo>
                  <a:pt x="1850837" y="2120362"/>
                  <a:pt x="1852518" y="2114880"/>
                  <a:pt x="1852774" y="2110166"/>
                </a:cubicBezTo>
                <a:close/>
                <a:moveTo>
                  <a:pt x="999252" y="2106173"/>
                </a:moveTo>
                <a:cubicBezTo>
                  <a:pt x="999215" y="2107160"/>
                  <a:pt x="999288" y="2108256"/>
                  <a:pt x="999471" y="2109462"/>
                </a:cubicBezTo>
                <a:cubicBezTo>
                  <a:pt x="999654" y="2110668"/>
                  <a:pt x="1000166" y="2111326"/>
                  <a:pt x="1001006" y="2111436"/>
                </a:cubicBezTo>
                <a:lnTo>
                  <a:pt x="1006269" y="2109681"/>
                </a:lnTo>
                <a:close/>
                <a:moveTo>
                  <a:pt x="532248" y="2096106"/>
                </a:moveTo>
                <a:lnTo>
                  <a:pt x="532248" y="2104877"/>
                </a:lnTo>
                <a:cubicBezTo>
                  <a:pt x="532321" y="2107399"/>
                  <a:pt x="533052" y="2108934"/>
                  <a:pt x="534441" y="2109482"/>
                </a:cubicBezTo>
                <a:cubicBezTo>
                  <a:pt x="535830" y="2110030"/>
                  <a:pt x="537438" y="2110249"/>
                  <a:pt x="539265" y="2110140"/>
                </a:cubicBezTo>
                <a:close/>
                <a:moveTo>
                  <a:pt x="1467354" y="2095722"/>
                </a:moveTo>
                <a:lnTo>
                  <a:pt x="1467354" y="2104492"/>
                </a:lnTo>
                <a:lnTo>
                  <a:pt x="1455075" y="2104492"/>
                </a:lnTo>
                <a:lnTo>
                  <a:pt x="1455075" y="2111509"/>
                </a:lnTo>
                <a:lnTo>
                  <a:pt x="1458584" y="2116772"/>
                </a:lnTo>
                <a:lnTo>
                  <a:pt x="1472617" y="2104492"/>
                </a:lnTo>
                <a:lnTo>
                  <a:pt x="1472617" y="2097476"/>
                </a:lnTo>
                <a:close/>
                <a:moveTo>
                  <a:pt x="658550" y="2083827"/>
                </a:moveTo>
                <a:cubicBezTo>
                  <a:pt x="653287" y="2083973"/>
                  <a:pt x="649340" y="2085873"/>
                  <a:pt x="646709" y="2089528"/>
                </a:cubicBezTo>
                <a:cubicBezTo>
                  <a:pt x="644078" y="2093183"/>
                  <a:pt x="642762" y="2097714"/>
                  <a:pt x="642762" y="2103123"/>
                </a:cubicBezTo>
                <a:lnTo>
                  <a:pt x="642762" y="2104877"/>
                </a:lnTo>
                <a:cubicBezTo>
                  <a:pt x="642397" y="2104841"/>
                  <a:pt x="640935" y="2104914"/>
                  <a:pt x="638377" y="2105096"/>
                </a:cubicBezTo>
                <a:cubicBezTo>
                  <a:pt x="635818" y="2105279"/>
                  <a:pt x="634357" y="2105791"/>
                  <a:pt x="633991" y="2106631"/>
                </a:cubicBezTo>
                <a:cubicBezTo>
                  <a:pt x="634539" y="2107545"/>
                  <a:pt x="636951" y="2108349"/>
                  <a:pt x="641227" y="2109043"/>
                </a:cubicBezTo>
                <a:cubicBezTo>
                  <a:pt x="645503" y="2109738"/>
                  <a:pt x="648354" y="2110103"/>
                  <a:pt x="649779" y="2110140"/>
                </a:cubicBezTo>
                <a:lnTo>
                  <a:pt x="660304" y="2101369"/>
                </a:lnTo>
                <a:cubicBezTo>
                  <a:pt x="657709" y="2101149"/>
                  <a:pt x="655882" y="2099834"/>
                  <a:pt x="654822" y="2097422"/>
                </a:cubicBezTo>
                <a:cubicBezTo>
                  <a:pt x="653762" y="2095010"/>
                  <a:pt x="653251" y="2092817"/>
                  <a:pt x="653287" y="2090844"/>
                </a:cubicBezTo>
                <a:close/>
                <a:moveTo>
                  <a:pt x="1479634" y="2078180"/>
                </a:moveTo>
                <a:lnTo>
                  <a:pt x="1474371" y="2079934"/>
                </a:lnTo>
                <a:lnTo>
                  <a:pt x="1474371" y="2093967"/>
                </a:lnTo>
                <a:cubicBezTo>
                  <a:pt x="1476893" y="2092103"/>
                  <a:pt x="1478428" y="2089692"/>
                  <a:pt x="1478976" y="2086731"/>
                </a:cubicBezTo>
                <a:cubicBezTo>
                  <a:pt x="1479524" y="2083771"/>
                  <a:pt x="1479743" y="2080921"/>
                  <a:pt x="1479634" y="2078180"/>
                </a:cubicBezTo>
                <a:close/>
                <a:moveTo>
                  <a:pt x="549790" y="2076810"/>
                </a:moveTo>
                <a:cubicBezTo>
                  <a:pt x="548986" y="2076883"/>
                  <a:pt x="548401" y="2077176"/>
                  <a:pt x="548036" y="2077687"/>
                </a:cubicBezTo>
                <a:cubicBezTo>
                  <a:pt x="547671" y="2078199"/>
                  <a:pt x="547086" y="2078491"/>
                  <a:pt x="546282" y="2078564"/>
                </a:cubicBezTo>
                <a:cubicBezTo>
                  <a:pt x="546318" y="2079624"/>
                  <a:pt x="546684" y="2081013"/>
                  <a:pt x="547378" y="2082731"/>
                </a:cubicBezTo>
                <a:cubicBezTo>
                  <a:pt x="548072" y="2084448"/>
                  <a:pt x="548877" y="2085398"/>
                  <a:pt x="549790" y="2085581"/>
                </a:cubicBezTo>
                <a:cubicBezTo>
                  <a:pt x="551471" y="2085471"/>
                  <a:pt x="552495" y="2084814"/>
                  <a:pt x="552860" y="2083608"/>
                </a:cubicBezTo>
                <a:cubicBezTo>
                  <a:pt x="553225" y="2082402"/>
                  <a:pt x="553372" y="2081305"/>
                  <a:pt x="553299" y="2080318"/>
                </a:cubicBezTo>
                <a:cubicBezTo>
                  <a:pt x="553006" y="2078272"/>
                  <a:pt x="551837" y="2077103"/>
                  <a:pt x="549790" y="2076810"/>
                </a:cubicBezTo>
                <a:close/>
                <a:moveTo>
                  <a:pt x="755030" y="2059268"/>
                </a:moveTo>
                <a:cubicBezTo>
                  <a:pt x="749220" y="2059743"/>
                  <a:pt x="745930" y="2062740"/>
                  <a:pt x="745163" y="2068258"/>
                </a:cubicBezTo>
                <a:cubicBezTo>
                  <a:pt x="744396" y="2073777"/>
                  <a:pt x="744176" y="2078966"/>
                  <a:pt x="744505" y="2083827"/>
                </a:cubicBezTo>
                <a:cubicBezTo>
                  <a:pt x="741764" y="2083827"/>
                  <a:pt x="738914" y="2084265"/>
                  <a:pt x="735954" y="2085142"/>
                </a:cubicBezTo>
                <a:cubicBezTo>
                  <a:pt x="732993" y="2086020"/>
                  <a:pt x="730581" y="2087335"/>
                  <a:pt x="728718" y="2089089"/>
                </a:cubicBezTo>
                <a:lnTo>
                  <a:pt x="732226" y="2104877"/>
                </a:lnTo>
                <a:cubicBezTo>
                  <a:pt x="733066" y="2100163"/>
                  <a:pt x="734894" y="2095558"/>
                  <a:pt x="737708" y="2091063"/>
                </a:cubicBezTo>
                <a:cubicBezTo>
                  <a:pt x="740522" y="2086568"/>
                  <a:pt x="744542" y="2084156"/>
                  <a:pt x="749768" y="2083827"/>
                </a:cubicBezTo>
                <a:cubicBezTo>
                  <a:pt x="749987" y="2079514"/>
                  <a:pt x="750864" y="2075421"/>
                  <a:pt x="752399" y="2071548"/>
                </a:cubicBezTo>
                <a:cubicBezTo>
                  <a:pt x="753934" y="2067674"/>
                  <a:pt x="754811" y="2063581"/>
                  <a:pt x="755030" y="2059268"/>
                </a:cubicBezTo>
                <a:close/>
                <a:moveTo>
                  <a:pt x="1036090" y="2055302"/>
                </a:moveTo>
                <a:cubicBezTo>
                  <a:pt x="1036017" y="2056288"/>
                  <a:pt x="1036163" y="2057385"/>
                  <a:pt x="1036528" y="2058591"/>
                </a:cubicBezTo>
                <a:cubicBezTo>
                  <a:pt x="1036894" y="2059797"/>
                  <a:pt x="1037917" y="2060455"/>
                  <a:pt x="1039598" y="2060564"/>
                </a:cubicBezTo>
                <a:lnTo>
                  <a:pt x="1043107" y="2060564"/>
                </a:lnTo>
                <a:cubicBezTo>
                  <a:pt x="1043034" y="2058810"/>
                  <a:pt x="1042303" y="2057494"/>
                  <a:pt x="1040914" y="2056617"/>
                </a:cubicBezTo>
                <a:cubicBezTo>
                  <a:pt x="1039525" y="2055740"/>
                  <a:pt x="1037917" y="2055302"/>
                  <a:pt x="1036090" y="2055302"/>
                </a:cubicBezTo>
                <a:close/>
                <a:moveTo>
                  <a:pt x="1903645" y="2054032"/>
                </a:moveTo>
                <a:cubicBezTo>
                  <a:pt x="1902805" y="2055713"/>
                  <a:pt x="1902293" y="2057175"/>
                  <a:pt x="1902110" y="2058418"/>
                </a:cubicBezTo>
                <a:cubicBezTo>
                  <a:pt x="1901928" y="2059660"/>
                  <a:pt x="1901855" y="2061122"/>
                  <a:pt x="1901891" y="2062803"/>
                </a:cubicBezTo>
                <a:cubicBezTo>
                  <a:pt x="1903938" y="2060756"/>
                  <a:pt x="1905107" y="2057833"/>
                  <a:pt x="1905400" y="2054032"/>
                </a:cubicBezTo>
                <a:close/>
                <a:moveTo>
                  <a:pt x="1493667" y="2036079"/>
                </a:moveTo>
                <a:cubicBezTo>
                  <a:pt x="1491986" y="2041634"/>
                  <a:pt x="1490086" y="2046750"/>
                  <a:pt x="1487966" y="2051428"/>
                </a:cubicBezTo>
                <a:cubicBezTo>
                  <a:pt x="1485847" y="2056106"/>
                  <a:pt x="1483069" y="2058591"/>
                  <a:pt x="1479634" y="2058884"/>
                </a:cubicBezTo>
                <a:cubicBezTo>
                  <a:pt x="1479743" y="2060236"/>
                  <a:pt x="1480401" y="2062794"/>
                  <a:pt x="1481607" y="2066558"/>
                </a:cubicBezTo>
                <a:cubicBezTo>
                  <a:pt x="1482813" y="2070322"/>
                  <a:pt x="1483910" y="2072442"/>
                  <a:pt x="1484896" y="2072917"/>
                </a:cubicBezTo>
                <a:cubicBezTo>
                  <a:pt x="1485737" y="2072807"/>
                  <a:pt x="1486248" y="2072150"/>
                  <a:pt x="1486431" y="2070944"/>
                </a:cubicBezTo>
                <a:cubicBezTo>
                  <a:pt x="1486614" y="2069738"/>
                  <a:pt x="1486687" y="2068641"/>
                  <a:pt x="1486650" y="2067654"/>
                </a:cubicBezTo>
                <a:cubicBezTo>
                  <a:pt x="1489538" y="2063817"/>
                  <a:pt x="1492534" y="2058774"/>
                  <a:pt x="1495641" y="2052525"/>
                </a:cubicBezTo>
                <a:cubicBezTo>
                  <a:pt x="1498747" y="2046275"/>
                  <a:pt x="1500428" y="2040793"/>
                  <a:pt x="1500684" y="2036079"/>
                </a:cubicBezTo>
                <a:close/>
                <a:moveTo>
                  <a:pt x="681354" y="2029447"/>
                </a:moveTo>
                <a:cubicBezTo>
                  <a:pt x="679673" y="2029703"/>
                  <a:pt x="678650" y="2030945"/>
                  <a:pt x="678284" y="2033175"/>
                </a:cubicBezTo>
                <a:cubicBezTo>
                  <a:pt x="677919" y="2035404"/>
                  <a:pt x="677773" y="2037085"/>
                  <a:pt x="677846" y="2038218"/>
                </a:cubicBezTo>
                <a:cubicBezTo>
                  <a:pt x="677773" y="2042640"/>
                  <a:pt x="676603" y="2046514"/>
                  <a:pt x="674337" y="2049840"/>
                </a:cubicBezTo>
                <a:cubicBezTo>
                  <a:pt x="672072" y="2053165"/>
                  <a:pt x="669148" y="2055723"/>
                  <a:pt x="665567" y="2057514"/>
                </a:cubicBezTo>
                <a:cubicBezTo>
                  <a:pt x="665347" y="2061826"/>
                  <a:pt x="664470" y="2065920"/>
                  <a:pt x="662935" y="2069793"/>
                </a:cubicBezTo>
                <a:cubicBezTo>
                  <a:pt x="661400" y="2073667"/>
                  <a:pt x="660523" y="2077760"/>
                  <a:pt x="660304" y="2082073"/>
                </a:cubicBezTo>
                <a:cubicBezTo>
                  <a:pt x="665493" y="2075897"/>
                  <a:pt x="670025" y="2069391"/>
                  <a:pt x="673899" y="2062557"/>
                </a:cubicBezTo>
                <a:cubicBezTo>
                  <a:pt x="677773" y="2055723"/>
                  <a:pt x="681427" y="2048780"/>
                  <a:pt x="684863" y="2041726"/>
                </a:cubicBezTo>
                <a:cubicBezTo>
                  <a:pt x="684826" y="2040447"/>
                  <a:pt x="684461" y="2038182"/>
                  <a:pt x="683766" y="2034929"/>
                </a:cubicBezTo>
                <a:cubicBezTo>
                  <a:pt x="683072" y="2031676"/>
                  <a:pt x="682268" y="2029849"/>
                  <a:pt x="681354" y="2029447"/>
                </a:cubicBezTo>
                <a:close/>
                <a:moveTo>
                  <a:pt x="136826" y="2025022"/>
                </a:moveTo>
                <a:cubicBezTo>
                  <a:pt x="136863" y="2026009"/>
                  <a:pt x="137228" y="2027105"/>
                  <a:pt x="137923" y="2028311"/>
                </a:cubicBezTo>
                <a:cubicBezTo>
                  <a:pt x="138617" y="2029517"/>
                  <a:pt x="139421" y="2030175"/>
                  <a:pt x="140335" y="2030285"/>
                </a:cubicBezTo>
                <a:cubicBezTo>
                  <a:pt x="142381" y="2029992"/>
                  <a:pt x="143551" y="2028823"/>
                  <a:pt x="143843" y="2026776"/>
                </a:cubicBezTo>
                <a:close/>
                <a:moveTo>
                  <a:pt x="1893120" y="2018948"/>
                </a:moveTo>
                <a:cubicBezTo>
                  <a:pt x="1892536" y="2025673"/>
                  <a:pt x="1890197" y="2031520"/>
                  <a:pt x="1886104" y="2036490"/>
                </a:cubicBezTo>
                <a:cubicBezTo>
                  <a:pt x="1882010" y="2041460"/>
                  <a:pt x="1879672" y="2047308"/>
                  <a:pt x="1879087" y="2054032"/>
                </a:cubicBezTo>
                <a:lnTo>
                  <a:pt x="1868562" y="2068066"/>
                </a:lnTo>
                <a:cubicBezTo>
                  <a:pt x="1867831" y="2069052"/>
                  <a:pt x="1867977" y="2070149"/>
                  <a:pt x="1869000" y="2071355"/>
                </a:cubicBezTo>
                <a:cubicBezTo>
                  <a:pt x="1870024" y="2072561"/>
                  <a:pt x="1871047" y="2073219"/>
                  <a:pt x="1872070" y="2073328"/>
                </a:cubicBezTo>
                <a:lnTo>
                  <a:pt x="1882595" y="2071574"/>
                </a:lnTo>
                <a:cubicBezTo>
                  <a:pt x="1884496" y="2067152"/>
                  <a:pt x="1886396" y="2062401"/>
                  <a:pt x="1888296" y="2057321"/>
                </a:cubicBezTo>
                <a:cubicBezTo>
                  <a:pt x="1890197" y="2052241"/>
                  <a:pt x="1891220" y="2047052"/>
                  <a:pt x="1891366" y="2041753"/>
                </a:cubicBezTo>
                <a:cubicBezTo>
                  <a:pt x="1893084" y="2038062"/>
                  <a:pt x="1894911" y="2034042"/>
                  <a:pt x="1896848" y="2029693"/>
                </a:cubicBezTo>
                <a:cubicBezTo>
                  <a:pt x="1898785" y="2025344"/>
                  <a:pt x="1901051" y="2021762"/>
                  <a:pt x="1903645" y="2018948"/>
                </a:cubicBezTo>
                <a:close/>
                <a:moveTo>
                  <a:pt x="570840" y="2013659"/>
                </a:moveTo>
                <a:lnTo>
                  <a:pt x="563824" y="2034710"/>
                </a:lnTo>
                <a:cubicBezTo>
                  <a:pt x="563531" y="2034673"/>
                  <a:pt x="562362" y="2034746"/>
                  <a:pt x="560315" y="2034929"/>
                </a:cubicBezTo>
                <a:cubicBezTo>
                  <a:pt x="558269" y="2035112"/>
                  <a:pt x="557099" y="2035623"/>
                  <a:pt x="556807" y="2036464"/>
                </a:cubicBezTo>
                <a:cubicBezTo>
                  <a:pt x="557172" y="2038328"/>
                  <a:pt x="559073" y="2040301"/>
                  <a:pt x="562508" y="2042384"/>
                </a:cubicBezTo>
                <a:cubicBezTo>
                  <a:pt x="565943" y="2044467"/>
                  <a:pt x="568721" y="2046002"/>
                  <a:pt x="570840" y="2046989"/>
                </a:cubicBezTo>
                <a:lnTo>
                  <a:pt x="583120" y="2029447"/>
                </a:lnTo>
                <a:close/>
                <a:moveTo>
                  <a:pt x="143843" y="2010989"/>
                </a:moveTo>
                <a:cubicBezTo>
                  <a:pt x="143770" y="2011975"/>
                  <a:pt x="143916" y="2013072"/>
                  <a:pt x="144282" y="2014278"/>
                </a:cubicBezTo>
                <a:cubicBezTo>
                  <a:pt x="144647" y="2015484"/>
                  <a:pt x="145670" y="2016141"/>
                  <a:pt x="147352" y="2016251"/>
                </a:cubicBezTo>
                <a:lnTo>
                  <a:pt x="149106" y="2016251"/>
                </a:lnTo>
                <a:cubicBezTo>
                  <a:pt x="149106" y="2012743"/>
                  <a:pt x="147352" y="2010989"/>
                  <a:pt x="143843" y="2010989"/>
                </a:cubicBezTo>
                <a:close/>
                <a:moveTo>
                  <a:pt x="1924696" y="1996144"/>
                </a:moveTo>
                <a:lnTo>
                  <a:pt x="1914171" y="2006669"/>
                </a:lnTo>
                <a:cubicBezTo>
                  <a:pt x="1914573" y="2004038"/>
                  <a:pt x="1913330" y="2002722"/>
                  <a:pt x="1910443" y="2002722"/>
                </a:cubicBezTo>
                <a:cubicBezTo>
                  <a:pt x="1907556" y="2002722"/>
                  <a:pt x="1905875" y="2004038"/>
                  <a:pt x="1905400" y="2006669"/>
                </a:cubicBezTo>
                <a:lnTo>
                  <a:pt x="1917679" y="2022457"/>
                </a:lnTo>
                <a:lnTo>
                  <a:pt x="1924696" y="2022457"/>
                </a:lnTo>
                <a:lnTo>
                  <a:pt x="1926450" y="2006669"/>
                </a:lnTo>
                <a:close/>
                <a:moveTo>
                  <a:pt x="298212" y="1986430"/>
                </a:moveTo>
                <a:cubicBezTo>
                  <a:pt x="298175" y="1987417"/>
                  <a:pt x="298248" y="1988513"/>
                  <a:pt x="298431" y="1989719"/>
                </a:cubicBezTo>
                <a:cubicBezTo>
                  <a:pt x="298614" y="1990925"/>
                  <a:pt x="299125" y="1991583"/>
                  <a:pt x="299966" y="1991693"/>
                </a:cubicBezTo>
                <a:lnTo>
                  <a:pt x="305228" y="1989938"/>
                </a:lnTo>
                <a:close/>
                <a:moveTo>
                  <a:pt x="431530" y="1979413"/>
                </a:moveTo>
                <a:lnTo>
                  <a:pt x="438547" y="1991693"/>
                </a:lnTo>
                <a:lnTo>
                  <a:pt x="436793" y="2005726"/>
                </a:lnTo>
                <a:cubicBezTo>
                  <a:pt x="432444" y="2006238"/>
                  <a:pt x="430178" y="2008284"/>
                  <a:pt x="429995" y="2011866"/>
                </a:cubicBezTo>
                <a:cubicBezTo>
                  <a:pt x="429812" y="2015447"/>
                  <a:pt x="426231" y="2017494"/>
                  <a:pt x="419251" y="2018005"/>
                </a:cubicBezTo>
                <a:cubicBezTo>
                  <a:pt x="419762" y="2011135"/>
                  <a:pt x="421809" y="2004703"/>
                  <a:pt x="425390" y="1998709"/>
                </a:cubicBezTo>
                <a:cubicBezTo>
                  <a:pt x="428972" y="1992716"/>
                  <a:pt x="431018" y="1986284"/>
                  <a:pt x="431530" y="1979413"/>
                </a:cubicBezTo>
                <a:close/>
                <a:moveTo>
                  <a:pt x="967676" y="1976363"/>
                </a:moveTo>
                <a:lnTo>
                  <a:pt x="967676" y="1985134"/>
                </a:lnTo>
                <a:cubicBezTo>
                  <a:pt x="967750" y="1987656"/>
                  <a:pt x="968480" y="1989191"/>
                  <a:pt x="969869" y="1989739"/>
                </a:cubicBezTo>
                <a:cubicBezTo>
                  <a:pt x="971258" y="1990287"/>
                  <a:pt x="972866" y="1990506"/>
                  <a:pt x="974693" y="1990397"/>
                </a:cubicBezTo>
                <a:close/>
                <a:moveTo>
                  <a:pt x="1943992" y="1964569"/>
                </a:moveTo>
                <a:lnTo>
                  <a:pt x="1935221" y="1978602"/>
                </a:lnTo>
                <a:lnTo>
                  <a:pt x="1940483" y="1978602"/>
                </a:lnTo>
                <a:cubicBezTo>
                  <a:pt x="1942530" y="1974801"/>
                  <a:pt x="1943699" y="1970123"/>
                  <a:pt x="1943992" y="1964569"/>
                </a:cubicBezTo>
                <a:close/>
                <a:moveTo>
                  <a:pt x="1093978" y="1964084"/>
                </a:moveTo>
                <a:cubicBezTo>
                  <a:pt x="1088715" y="1964230"/>
                  <a:pt x="1084769" y="1966130"/>
                  <a:pt x="1082137" y="1969785"/>
                </a:cubicBezTo>
                <a:cubicBezTo>
                  <a:pt x="1079506" y="1973440"/>
                  <a:pt x="1078190" y="1977971"/>
                  <a:pt x="1078190" y="1983380"/>
                </a:cubicBezTo>
                <a:lnTo>
                  <a:pt x="1078190" y="1985134"/>
                </a:lnTo>
                <a:cubicBezTo>
                  <a:pt x="1077825" y="1985098"/>
                  <a:pt x="1076363" y="1985171"/>
                  <a:pt x="1073805" y="1985353"/>
                </a:cubicBezTo>
                <a:cubicBezTo>
                  <a:pt x="1071247" y="1985536"/>
                  <a:pt x="1069785" y="1986048"/>
                  <a:pt x="1069419" y="1986888"/>
                </a:cubicBezTo>
                <a:cubicBezTo>
                  <a:pt x="1069968" y="1987802"/>
                  <a:pt x="1072380" y="1988606"/>
                  <a:pt x="1076655" y="1989300"/>
                </a:cubicBezTo>
                <a:cubicBezTo>
                  <a:pt x="1080931" y="1989995"/>
                  <a:pt x="1083782" y="1990360"/>
                  <a:pt x="1085207" y="1990397"/>
                </a:cubicBezTo>
                <a:lnTo>
                  <a:pt x="1095732" y="1981626"/>
                </a:lnTo>
                <a:cubicBezTo>
                  <a:pt x="1093137" y="1981406"/>
                  <a:pt x="1091310" y="1980091"/>
                  <a:pt x="1090250" y="1977679"/>
                </a:cubicBezTo>
                <a:cubicBezTo>
                  <a:pt x="1089190" y="1975267"/>
                  <a:pt x="1088679" y="1973074"/>
                  <a:pt x="1088715" y="1971101"/>
                </a:cubicBezTo>
                <a:close/>
                <a:moveTo>
                  <a:pt x="1907154" y="1959306"/>
                </a:moveTo>
                <a:cubicBezTo>
                  <a:pt x="1907081" y="1960110"/>
                  <a:pt x="1906788" y="1960695"/>
                  <a:pt x="1906277" y="1961060"/>
                </a:cubicBezTo>
                <a:cubicBezTo>
                  <a:pt x="1905765" y="1961426"/>
                  <a:pt x="1905473" y="1962010"/>
                  <a:pt x="1905400" y="1962814"/>
                </a:cubicBezTo>
                <a:lnTo>
                  <a:pt x="1905400" y="1971585"/>
                </a:lnTo>
                <a:cubicBezTo>
                  <a:pt x="1905400" y="1975203"/>
                  <a:pt x="1905838" y="1978931"/>
                  <a:pt x="1906715" y="1982768"/>
                </a:cubicBezTo>
                <a:cubicBezTo>
                  <a:pt x="1907592" y="1986606"/>
                  <a:pt x="1908908" y="1989895"/>
                  <a:pt x="1910662" y="1992636"/>
                </a:cubicBezTo>
                <a:lnTo>
                  <a:pt x="1915925" y="1961060"/>
                </a:lnTo>
                <a:close/>
                <a:moveTo>
                  <a:pt x="985218" y="1957067"/>
                </a:moveTo>
                <a:cubicBezTo>
                  <a:pt x="984414" y="1957140"/>
                  <a:pt x="983830" y="1957433"/>
                  <a:pt x="983464" y="1957944"/>
                </a:cubicBezTo>
                <a:cubicBezTo>
                  <a:pt x="983099" y="1958456"/>
                  <a:pt x="982514" y="1958748"/>
                  <a:pt x="981710" y="1958821"/>
                </a:cubicBezTo>
                <a:cubicBezTo>
                  <a:pt x="981747" y="1959881"/>
                  <a:pt x="982112" y="1961270"/>
                  <a:pt x="982806" y="1962988"/>
                </a:cubicBezTo>
                <a:cubicBezTo>
                  <a:pt x="983501" y="1964705"/>
                  <a:pt x="984305" y="1965655"/>
                  <a:pt x="985218" y="1965838"/>
                </a:cubicBezTo>
                <a:cubicBezTo>
                  <a:pt x="986900" y="1965728"/>
                  <a:pt x="987923" y="1965071"/>
                  <a:pt x="988288" y="1963865"/>
                </a:cubicBezTo>
                <a:cubicBezTo>
                  <a:pt x="988654" y="1962659"/>
                  <a:pt x="988800" y="1961562"/>
                  <a:pt x="988727" y="1960575"/>
                </a:cubicBezTo>
                <a:cubicBezTo>
                  <a:pt x="988434" y="1958529"/>
                  <a:pt x="987265" y="1957360"/>
                  <a:pt x="985218" y="1957067"/>
                </a:cubicBezTo>
                <a:close/>
                <a:moveTo>
                  <a:pt x="595399" y="1952263"/>
                </a:moveTo>
                <a:cubicBezTo>
                  <a:pt x="588090" y="1966004"/>
                  <a:pt x="581658" y="1980622"/>
                  <a:pt x="576103" y="1996118"/>
                </a:cubicBezTo>
                <a:cubicBezTo>
                  <a:pt x="577017" y="1999699"/>
                  <a:pt x="578698" y="2002623"/>
                  <a:pt x="581146" y="2004888"/>
                </a:cubicBezTo>
                <a:cubicBezTo>
                  <a:pt x="583595" y="2007154"/>
                  <a:pt x="586592" y="2008324"/>
                  <a:pt x="590136" y="2008397"/>
                </a:cubicBezTo>
                <a:cubicBezTo>
                  <a:pt x="591964" y="2002988"/>
                  <a:pt x="594449" y="1994948"/>
                  <a:pt x="597592" y="1984277"/>
                </a:cubicBezTo>
                <a:cubicBezTo>
                  <a:pt x="600735" y="1973605"/>
                  <a:pt x="604097" y="1966443"/>
                  <a:pt x="607678" y="1962788"/>
                </a:cubicBezTo>
                <a:close/>
                <a:moveTo>
                  <a:pt x="1541030" y="1944861"/>
                </a:moveTo>
                <a:cubicBezTo>
                  <a:pt x="1540446" y="1951586"/>
                  <a:pt x="1538107" y="1957433"/>
                  <a:pt x="1534014" y="1962403"/>
                </a:cubicBezTo>
                <a:cubicBezTo>
                  <a:pt x="1529920" y="1967373"/>
                  <a:pt x="1527582" y="1973221"/>
                  <a:pt x="1526997" y="1979945"/>
                </a:cubicBezTo>
                <a:lnTo>
                  <a:pt x="1516472" y="1993979"/>
                </a:lnTo>
                <a:cubicBezTo>
                  <a:pt x="1515741" y="1994965"/>
                  <a:pt x="1515887" y="1996062"/>
                  <a:pt x="1516910" y="1997268"/>
                </a:cubicBezTo>
                <a:cubicBezTo>
                  <a:pt x="1517934" y="1998474"/>
                  <a:pt x="1518957" y="1999132"/>
                  <a:pt x="1519980" y="1999241"/>
                </a:cubicBezTo>
                <a:lnTo>
                  <a:pt x="1523053" y="1998729"/>
                </a:lnTo>
                <a:lnTo>
                  <a:pt x="1526495" y="1983865"/>
                </a:lnTo>
                <a:cubicBezTo>
                  <a:pt x="1527007" y="1978237"/>
                  <a:pt x="1529053" y="1974144"/>
                  <a:pt x="1532635" y="1971585"/>
                </a:cubicBezTo>
                <a:cubicBezTo>
                  <a:pt x="1536216" y="1969027"/>
                  <a:pt x="1538263" y="1964934"/>
                  <a:pt x="1538774" y="1959306"/>
                </a:cubicBezTo>
                <a:lnTo>
                  <a:pt x="1547028" y="1944861"/>
                </a:lnTo>
                <a:close/>
                <a:moveTo>
                  <a:pt x="811164" y="1936475"/>
                </a:moveTo>
                <a:cubicBezTo>
                  <a:pt x="810653" y="1942359"/>
                  <a:pt x="808606" y="1947695"/>
                  <a:pt x="805025" y="1952482"/>
                </a:cubicBezTo>
                <a:cubicBezTo>
                  <a:pt x="801443" y="1957270"/>
                  <a:pt x="799397" y="1963044"/>
                  <a:pt x="798885" y="1969805"/>
                </a:cubicBezTo>
                <a:cubicBezTo>
                  <a:pt x="793659" y="1976895"/>
                  <a:pt x="788762" y="1984204"/>
                  <a:pt x="784194" y="1991732"/>
                </a:cubicBezTo>
                <a:cubicBezTo>
                  <a:pt x="779626" y="1999260"/>
                  <a:pt x="775167" y="2006569"/>
                  <a:pt x="770818" y="2013659"/>
                </a:cubicBezTo>
                <a:cubicBezTo>
                  <a:pt x="769941" y="2017899"/>
                  <a:pt x="768187" y="2023454"/>
                  <a:pt x="765555" y="2030324"/>
                </a:cubicBezTo>
                <a:cubicBezTo>
                  <a:pt x="762924" y="2037195"/>
                  <a:pt x="759416" y="2040995"/>
                  <a:pt x="755030" y="2041726"/>
                </a:cubicBezTo>
                <a:cubicBezTo>
                  <a:pt x="755250" y="2043079"/>
                  <a:pt x="756127" y="2045637"/>
                  <a:pt x="757662" y="2049401"/>
                </a:cubicBezTo>
                <a:cubicBezTo>
                  <a:pt x="759197" y="2053165"/>
                  <a:pt x="760074" y="2055285"/>
                  <a:pt x="760293" y="2055760"/>
                </a:cubicBezTo>
                <a:cubicBezTo>
                  <a:pt x="761133" y="2055541"/>
                  <a:pt x="761645" y="2054664"/>
                  <a:pt x="761828" y="2053129"/>
                </a:cubicBezTo>
                <a:cubicBezTo>
                  <a:pt x="762011" y="2051594"/>
                  <a:pt x="762084" y="2050717"/>
                  <a:pt x="762047" y="2050497"/>
                </a:cubicBezTo>
                <a:cubicBezTo>
                  <a:pt x="767017" y="2040155"/>
                  <a:pt x="772865" y="2030141"/>
                  <a:pt x="779589" y="2020457"/>
                </a:cubicBezTo>
                <a:cubicBezTo>
                  <a:pt x="786313" y="2010772"/>
                  <a:pt x="790406" y="2000320"/>
                  <a:pt x="791868" y="1989101"/>
                </a:cubicBezTo>
                <a:lnTo>
                  <a:pt x="800639" y="1989101"/>
                </a:lnTo>
                <a:cubicBezTo>
                  <a:pt x="804659" y="1988918"/>
                  <a:pt x="809337" y="1989283"/>
                  <a:pt x="814673" y="1990197"/>
                </a:cubicBezTo>
                <a:cubicBezTo>
                  <a:pt x="820008" y="1991111"/>
                  <a:pt x="822932" y="1993669"/>
                  <a:pt x="823444" y="1997872"/>
                </a:cubicBezTo>
                <a:cubicBezTo>
                  <a:pt x="823261" y="2005839"/>
                  <a:pt x="821434" y="2013586"/>
                  <a:pt x="817962" y="2021115"/>
                </a:cubicBezTo>
                <a:cubicBezTo>
                  <a:pt x="814490" y="2028643"/>
                  <a:pt x="810470" y="2035514"/>
                  <a:pt x="805902" y="2041726"/>
                </a:cubicBezTo>
                <a:cubicBezTo>
                  <a:pt x="806121" y="2045966"/>
                  <a:pt x="806998" y="2049766"/>
                  <a:pt x="808533" y="2053129"/>
                </a:cubicBezTo>
                <a:lnTo>
                  <a:pt x="809975" y="2059377"/>
                </a:lnTo>
                <a:lnTo>
                  <a:pt x="820325" y="2023726"/>
                </a:lnTo>
                <a:lnTo>
                  <a:pt x="827342" y="2018464"/>
                </a:lnTo>
                <a:lnTo>
                  <a:pt x="832604" y="2009693"/>
                </a:lnTo>
                <a:cubicBezTo>
                  <a:pt x="832604" y="2006879"/>
                  <a:pt x="833043" y="2003736"/>
                  <a:pt x="833920" y="2000264"/>
                </a:cubicBezTo>
                <a:cubicBezTo>
                  <a:pt x="834797" y="1996792"/>
                  <a:pt x="836112" y="1994088"/>
                  <a:pt x="837867" y="1992151"/>
                </a:cubicBezTo>
                <a:cubicBezTo>
                  <a:pt x="836843" y="1988971"/>
                  <a:pt x="836697" y="1984805"/>
                  <a:pt x="837428" y="1979652"/>
                </a:cubicBezTo>
                <a:cubicBezTo>
                  <a:pt x="838159" y="1974499"/>
                  <a:pt x="840644" y="1971649"/>
                  <a:pt x="844883" y="1971101"/>
                </a:cubicBezTo>
                <a:lnTo>
                  <a:pt x="846699" y="1966540"/>
                </a:lnTo>
                <a:lnTo>
                  <a:pt x="840986" y="1969805"/>
                </a:lnTo>
                <a:lnTo>
                  <a:pt x="840986" y="1961034"/>
                </a:lnTo>
                <a:lnTo>
                  <a:pt x="835723" y="1962788"/>
                </a:lnTo>
                <a:cubicBezTo>
                  <a:pt x="834627" y="1965273"/>
                  <a:pt x="832872" y="1969512"/>
                  <a:pt x="830460" y="1975506"/>
                </a:cubicBezTo>
                <a:cubicBezTo>
                  <a:pt x="828048" y="1981499"/>
                  <a:pt x="826294" y="1984862"/>
                  <a:pt x="825198" y="1985592"/>
                </a:cubicBezTo>
                <a:cubicBezTo>
                  <a:pt x="824357" y="1985446"/>
                  <a:pt x="823846" y="1984862"/>
                  <a:pt x="823663" y="1983838"/>
                </a:cubicBezTo>
                <a:cubicBezTo>
                  <a:pt x="823480" y="1982815"/>
                  <a:pt x="823407" y="1982230"/>
                  <a:pt x="823444" y="1982084"/>
                </a:cubicBezTo>
                <a:cubicBezTo>
                  <a:pt x="818620" y="1981792"/>
                  <a:pt x="816866" y="1980184"/>
                  <a:pt x="818181" y="1977260"/>
                </a:cubicBezTo>
                <a:cubicBezTo>
                  <a:pt x="819497" y="1974336"/>
                  <a:pt x="821251" y="1971851"/>
                  <a:pt x="823444" y="1969805"/>
                </a:cubicBezTo>
                <a:lnTo>
                  <a:pt x="816427" y="1954017"/>
                </a:lnTo>
                <a:lnTo>
                  <a:pt x="823444" y="1941738"/>
                </a:lnTo>
                <a:close/>
                <a:moveTo>
                  <a:pt x="335050" y="1935559"/>
                </a:moveTo>
                <a:cubicBezTo>
                  <a:pt x="334977" y="1936545"/>
                  <a:pt x="335123" y="1937642"/>
                  <a:pt x="335488" y="1938848"/>
                </a:cubicBezTo>
                <a:cubicBezTo>
                  <a:pt x="335854" y="1940054"/>
                  <a:pt x="336877" y="1940712"/>
                  <a:pt x="338558" y="1940821"/>
                </a:cubicBezTo>
                <a:lnTo>
                  <a:pt x="342066" y="1940821"/>
                </a:lnTo>
                <a:cubicBezTo>
                  <a:pt x="341993" y="1939067"/>
                  <a:pt x="341262" y="1937751"/>
                  <a:pt x="339874" y="1936874"/>
                </a:cubicBezTo>
                <a:cubicBezTo>
                  <a:pt x="338485" y="1935997"/>
                  <a:pt x="336877" y="1935559"/>
                  <a:pt x="335050" y="1935559"/>
                </a:cubicBezTo>
                <a:close/>
                <a:moveTo>
                  <a:pt x="1926450" y="1932993"/>
                </a:moveTo>
                <a:lnTo>
                  <a:pt x="1919433" y="1936502"/>
                </a:lnTo>
                <a:lnTo>
                  <a:pt x="1912416" y="1948781"/>
                </a:lnTo>
                <a:lnTo>
                  <a:pt x="1921187" y="1945273"/>
                </a:lnTo>
                <a:lnTo>
                  <a:pt x="1926450" y="1936502"/>
                </a:lnTo>
                <a:close/>
                <a:moveTo>
                  <a:pt x="1553741" y="1932245"/>
                </a:moveTo>
                <a:lnTo>
                  <a:pt x="1553310" y="1932582"/>
                </a:lnTo>
                <a:lnTo>
                  <a:pt x="1553516" y="1932848"/>
                </a:lnTo>
                <a:close/>
                <a:moveTo>
                  <a:pt x="1116782" y="1909704"/>
                </a:moveTo>
                <a:cubicBezTo>
                  <a:pt x="1115101" y="1909960"/>
                  <a:pt x="1114078" y="1911202"/>
                  <a:pt x="1113713" y="1913432"/>
                </a:cubicBezTo>
                <a:cubicBezTo>
                  <a:pt x="1113347" y="1915661"/>
                  <a:pt x="1113201" y="1917342"/>
                  <a:pt x="1113274" y="1918475"/>
                </a:cubicBezTo>
                <a:cubicBezTo>
                  <a:pt x="1113201" y="1922897"/>
                  <a:pt x="1112032" y="1926771"/>
                  <a:pt x="1109766" y="1930097"/>
                </a:cubicBezTo>
                <a:cubicBezTo>
                  <a:pt x="1107500" y="1933422"/>
                  <a:pt x="1104576" y="1935980"/>
                  <a:pt x="1100995" y="1937771"/>
                </a:cubicBezTo>
                <a:cubicBezTo>
                  <a:pt x="1100776" y="1942083"/>
                  <a:pt x="1099898" y="1946177"/>
                  <a:pt x="1098364" y="1950050"/>
                </a:cubicBezTo>
                <a:cubicBezTo>
                  <a:pt x="1096829" y="1953924"/>
                  <a:pt x="1095952" y="1958017"/>
                  <a:pt x="1095732" y="1962330"/>
                </a:cubicBezTo>
                <a:cubicBezTo>
                  <a:pt x="1100922" y="1956154"/>
                  <a:pt x="1105453" y="1949648"/>
                  <a:pt x="1109327" y="1942814"/>
                </a:cubicBezTo>
                <a:cubicBezTo>
                  <a:pt x="1113201" y="1935980"/>
                  <a:pt x="1116856" y="1929037"/>
                  <a:pt x="1120291" y="1921983"/>
                </a:cubicBezTo>
                <a:cubicBezTo>
                  <a:pt x="1120254" y="1920704"/>
                  <a:pt x="1119889" y="1918439"/>
                  <a:pt x="1119194" y="1915186"/>
                </a:cubicBezTo>
                <a:cubicBezTo>
                  <a:pt x="1118500" y="1911933"/>
                  <a:pt x="1117696" y="1910106"/>
                  <a:pt x="1116782" y="1909704"/>
                </a:cubicBezTo>
                <a:close/>
                <a:moveTo>
                  <a:pt x="1006269" y="1893916"/>
                </a:moveTo>
                <a:lnTo>
                  <a:pt x="999252" y="1914967"/>
                </a:lnTo>
                <a:cubicBezTo>
                  <a:pt x="998960" y="1914930"/>
                  <a:pt x="997790" y="1915003"/>
                  <a:pt x="995744" y="1915186"/>
                </a:cubicBezTo>
                <a:cubicBezTo>
                  <a:pt x="993697" y="1915369"/>
                  <a:pt x="992528" y="1915880"/>
                  <a:pt x="992235" y="1916721"/>
                </a:cubicBezTo>
                <a:cubicBezTo>
                  <a:pt x="992601" y="1918585"/>
                  <a:pt x="994501" y="1920558"/>
                  <a:pt x="997936" y="1922641"/>
                </a:cubicBezTo>
                <a:cubicBezTo>
                  <a:pt x="1001372" y="1924724"/>
                  <a:pt x="1004149" y="1926259"/>
                  <a:pt x="1006269" y="1927246"/>
                </a:cubicBezTo>
                <a:lnTo>
                  <a:pt x="1018548" y="1909704"/>
                </a:lnTo>
                <a:close/>
                <a:moveTo>
                  <a:pt x="628729" y="1890866"/>
                </a:moveTo>
                <a:lnTo>
                  <a:pt x="619958" y="1901391"/>
                </a:lnTo>
                <a:lnTo>
                  <a:pt x="619958" y="1906654"/>
                </a:lnTo>
                <a:lnTo>
                  <a:pt x="623466" y="1906654"/>
                </a:lnTo>
                <a:cubicBezTo>
                  <a:pt x="626901" y="1906800"/>
                  <a:pt x="629240" y="1906508"/>
                  <a:pt x="630483" y="1905777"/>
                </a:cubicBezTo>
                <a:cubicBezTo>
                  <a:pt x="631725" y="1905046"/>
                  <a:pt x="632310" y="1902999"/>
                  <a:pt x="632237" y="1899637"/>
                </a:cubicBezTo>
                <a:close/>
                <a:moveTo>
                  <a:pt x="874315" y="1889112"/>
                </a:moveTo>
                <a:lnTo>
                  <a:pt x="863790" y="1913671"/>
                </a:lnTo>
                <a:lnTo>
                  <a:pt x="867298" y="1917179"/>
                </a:lnTo>
                <a:lnTo>
                  <a:pt x="860282" y="1922442"/>
                </a:lnTo>
                <a:lnTo>
                  <a:pt x="856773" y="1929458"/>
                </a:lnTo>
                <a:lnTo>
                  <a:pt x="860701" y="1938622"/>
                </a:lnTo>
                <a:lnTo>
                  <a:pt x="867688" y="1929000"/>
                </a:lnTo>
                <a:lnTo>
                  <a:pt x="872950" y="1916721"/>
                </a:lnTo>
                <a:lnTo>
                  <a:pt x="878455" y="1890768"/>
                </a:lnTo>
                <a:close/>
                <a:moveTo>
                  <a:pt x="1555064" y="1885219"/>
                </a:moveTo>
                <a:cubicBezTo>
                  <a:pt x="1554991" y="1886023"/>
                  <a:pt x="1554698" y="1886608"/>
                  <a:pt x="1554187" y="1886973"/>
                </a:cubicBezTo>
                <a:cubicBezTo>
                  <a:pt x="1553675" y="1887339"/>
                  <a:pt x="1553383" y="1887923"/>
                  <a:pt x="1553310" y="1888727"/>
                </a:cubicBezTo>
                <a:lnTo>
                  <a:pt x="1553310" y="1897498"/>
                </a:lnTo>
                <a:cubicBezTo>
                  <a:pt x="1553310" y="1901116"/>
                  <a:pt x="1553748" y="1904844"/>
                  <a:pt x="1554625" y="1908681"/>
                </a:cubicBezTo>
                <a:cubicBezTo>
                  <a:pt x="1555502" y="1912519"/>
                  <a:pt x="1556818" y="1915808"/>
                  <a:pt x="1558572" y="1918549"/>
                </a:cubicBezTo>
                <a:lnTo>
                  <a:pt x="1563835" y="1886973"/>
                </a:lnTo>
                <a:close/>
                <a:moveTo>
                  <a:pt x="837477" y="1878587"/>
                </a:moveTo>
                <a:lnTo>
                  <a:pt x="823444" y="1901391"/>
                </a:lnTo>
                <a:cubicBezTo>
                  <a:pt x="826952" y="1906946"/>
                  <a:pt x="828706" y="1913378"/>
                  <a:pt x="828706" y="1920687"/>
                </a:cubicBezTo>
                <a:cubicBezTo>
                  <a:pt x="827720" y="1920614"/>
                  <a:pt x="826623" y="1920760"/>
                  <a:pt x="825417" y="1921126"/>
                </a:cubicBezTo>
                <a:cubicBezTo>
                  <a:pt x="824211" y="1921491"/>
                  <a:pt x="823553" y="1922515"/>
                  <a:pt x="823444" y="1924196"/>
                </a:cubicBezTo>
                <a:cubicBezTo>
                  <a:pt x="823553" y="1925950"/>
                  <a:pt x="824211" y="1927704"/>
                  <a:pt x="825417" y="1929458"/>
                </a:cubicBezTo>
                <a:cubicBezTo>
                  <a:pt x="826623" y="1931213"/>
                  <a:pt x="827720" y="1932967"/>
                  <a:pt x="828706" y="1934721"/>
                </a:cubicBezTo>
                <a:lnTo>
                  <a:pt x="840986" y="1939983"/>
                </a:lnTo>
                <a:lnTo>
                  <a:pt x="842740" y="1934721"/>
                </a:lnTo>
                <a:lnTo>
                  <a:pt x="833969" y="1927704"/>
                </a:lnTo>
                <a:cubicBezTo>
                  <a:pt x="833932" y="1925000"/>
                  <a:pt x="834444" y="1922515"/>
                  <a:pt x="835504" y="1920249"/>
                </a:cubicBezTo>
                <a:cubicBezTo>
                  <a:pt x="836564" y="1917983"/>
                  <a:pt x="838391" y="1916375"/>
                  <a:pt x="840986" y="1915425"/>
                </a:cubicBezTo>
                <a:cubicBezTo>
                  <a:pt x="841168" y="1909285"/>
                  <a:pt x="841241" y="1903146"/>
                  <a:pt x="841205" y="1897006"/>
                </a:cubicBezTo>
                <a:cubicBezTo>
                  <a:pt x="841168" y="1890866"/>
                  <a:pt x="839926" y="1884727"/>
                  <a:pt x="837477" y="1878587"/>
                </a:cubicBezTo>
                <a:close/>
                <a:moveTo>
                  <a:pt x="449072" y="1877670"/>
                </a:moveTo>
                <a:cubicBezTo>
                  <a:pt x="449108" y="1878730"/>
                  <a:pt x="449474" y="1880119"/>
                  <a:pt x="450168" y="1881837"/>
                </a:cubicBezTo>
                <a:cubicBezTo>
                  <a:pt x="450863" y="1883554"/>
                  <a:pt x="451667" y="1884505"/>
                  <a:pt x="452580" y="1884687"/>
                </a:cubicBezTo>
                <a:cubicBezTo>
                  <a:pt x="454261" y="1884577"/>
                  <a:pt x="455285" y="1883920"/>
                  <a:pt x="455650" y="1882714"/>
                </a:cubicBezTo>
                <a:cubicBezTo>
                  <a:pt x="456015" y="1881508"/>
                  <a:pt x="456162" y="1880411"/>
                  <a:pt x="456089" y="1879425"/>
                </a:cubicBezTo>
                <a:close/>
                <a:moveTo>
                  <a:pt x="1949254" y="1862826"/>
                </a:moveTo>
                <a:cubicBezTo>
                  <a:pt x="1949400" y="1868381"/>
                  <a:pt x="1949547" y="1874813"/>
                  <a:pt x="1949693" y="1882122"/>
                </a:cubicBezTo>
                <a:cubicBezTo>
                  <a:pt x="1949839" y="1889431"/>
                  <a:pt x="1949108" y="1895863"/>
                  <a:pt x="1947500" y="1901418"/>
                </a:cubicBezTo>
                <a:cubicBezTo>
                  <a:pt x="1951008" y="1897909"/>
                  <a:pt x="1952763" y="1892647"/>
                  <a:pt x="1952763" y="1885630"/>
                </a:cubicBezTo>
                <a:lnTo>
                  <a:pt x="1961534" y="1868088"/>
                </a:lnTo>
                <a:close/>
                <a:moveTo>
                  <a:pt x="648025" y="1862799"/>
                </a:moveTo>
                <a:lnTo>
                  <a:pt x="644516" y="1869816"/>
                </a:lnTo>
                <a:cubicBezTo>
                  <a:pt x="646563" y="1868062"/>
                  <a:pt x="647732" y="1866308"/>
                  <a:pt x="648025" y="1864553"/>
                </a:cubicBezTo>
                <a:close/>
                <a:moveTo>
                  <a:pt x="1574360" y="1858906"/>
                </a:moveTo>
                <a:lnTo>
                  <a:pt x="1567343" y="1862415"/>
                </a:lnTo>
                <a:lnTo>
                  <a:pt x="1560326" y="1874694"/>
                </a:lnTo>
                <a:lnTo>
                  <a:pt x="1569097" y="1871186"/>
                </a:lnTo>
                <a:lnTo>
                  <a:pt x="1574360" y="1862415"/>
                </a:lnTo>
                <a:close/>
                <a:moveTo>
                  <a:pt x="266636" y="1856620"/>
                </a:moveTo>
                <a:lnTo>
                  <a:pt x="266636" y="1865391"/>
                </a:lnTo>
                <a:cubicBezTo>
                  <a:pt x="266709" y="1867913"/>
                  <a:pt x="267440" y="1869448"/>
                  <a:pt x="268829" y="1869996"/>
                </a:cubicBezTo>
                <a:cubicBezTo>
                  <a:pt x="270218" y="1870544"/>
                  <a:pt x="271826" y="1870763"/>
                  <a:pt x="273653" y="1870654"/>
                </a:cubicBezTo>
                <a:close/>
                <a:moveTo>
                  <a:pt x="392938" y="1844341"/>
                </a:moveTo>
                <a:cubicBezTo>
                  <a:pt x="387675" y="1844487"/>
                  <a:pt x="383728" y="1846387"/>
                  <a:pt x="381097" y="1850042"/>
                </a:cubicBezTo>
                <a:cubicBezTo>
                  <a:pt x="378466" y="1853697"/>
                  <a:pt x="377150" y="1858228"/>
                  <a:pt x="377150" y="1863637"/>
                </a:cubicBezTo>
                <a:lnTo>
                  <a:pt x="377150" y="1865391"/>
                </a:lnTo>
                <a:cubicBezTo>
                  <a:pt x="376785" y="1865355"/>
                  <a:pt x="375323" y="1865428"/>
                  <a:pt x="372765" y="1865610"/>
                </a:cubicBezTo>
                <a:cubicBezTo>
                  <a:pt x="370206" y="1865793"/>
                  <a:pt x="368745" y="1866305"/>
                  <a:pt x="368379" y="1867145"/>
                </a:cubicBezTo>
                <a:cubicBezTo>
                  <a:pt x="368927" y="1868059"/>
                  <a:pt x="371339" y="1868863"/>
                  <a:pt x="375615" y="1869557"/>
                </a:cubicBezTo>
                <a:cubicBezTo>
                  <a:pt x="379891" y="1870252"/>
                  <a:pt x="382742" y="1870617"/>
                  <a:pt x="384167" y="1870654"/>
                </a:cubicBezTo>
                <a:lnTo>
                  <a:pt x="394692" y="1861883"/>
                </a:lnTo>
                <a:cubicBezTo>
                  <a:pt x="392097" y="1861663"/>
                  <a:pt x="390270" y="1860348"/>
                  <a:pt x="389210" y="1857936"/>
                </a:cubicBezTo>
                <a:cubicBezTo>
                  <a:pt x="388150" y="1855524"/>
                  <a:pt x="387639" y="1853331"/>
                  <a:pt x="387675" y="1851358"/>
                </a:cubicBezTo>
                <a:close/>
                <a:moveTo>
                  <a:pt x="284178" y="1837324"/>
                </a:moveTo>
                <a:cubicBezTo>
                  <a:pt x="283374" y="1837397"/>
                  <a:pt x="282789" y="1837690"/>
                  <a:pt x="282424" y="1838201"/>
                </a:cubicBezTo>
                <a:cubicBezTo>
                  <a:pt x="282059" y="1838713"/>
                  <a:pt x="281474" y="1839005"/>
                  <a:pt x="280670" y="1839078"/>
                </a:cubicBezTo>
                <a:cubicBezTo>
                  <a:pt x="280706" y="1840138"/>
                  <a:pt x="281072" y="1841527"/>
                  <a:pt x="281766" y="1843245"/>
                </a:cubicBezTo>
                <a:cubicBezTo>
                  <a:pt x="282460" y="1844962"/>
                  <a:pt x="283265" y="1845912"/>
                  <a:pt x="284178" y="1846095"/>
                </a:cubicBezTo>
                <a:cubicBezTo>
                  <a:pt x="285859" y="1845985"/>
                  <a:pt x="286883" y="1845328"/>
                  <a:pt x="287248" y="1844122"/>
                </a:cubicBezTo>
                <a:cubicBezTo>
                  <a:pt x="287613" y="1842916"/>
                  <a:pt x="287760" y="1841819"/>
                  <a:pt x="287687" y="1840832"/>
                </a:cubicBezTo>
                <a:cubicBezTo>
                  <a:pt x="287394" y="1838786"/>
                  <a:pt x="286225" y="1837617"/>
                  <a:pt x="284178" y="1837324"/>
                </a:cubicBezTo>
                <a:close/>
                <a:moveTo>
                  <a:pt x="1030827" y="1832520"/>
                </a:moveTo>
                <a:cubicBezTo>
                  <a:pt x="1023518" y="1846261"/>
                  <a:pt x="1017086" y="1860879"/>
                  <a:pt x="1011531" y="1876375"/>
                </a:cubicBezTo>
                <a:cubicBezTo>
                  <a:pt x="1012445" y="1879956"/>
                  <a:pt x="1014126" y="1882880"/>
                  <a:pt x="1016574" y="1885145"/>
                </a:cubicBezTo>
                <a:cubicBezTo>
                  <a:pt x="1019023" y="1887411"/>
                  <a:pt x="1022020" y="1888581"/>
                  <a:pt x="1025565" y="1888654"/>
                </a:cubicBezTo>
                <a:cubicBezTo>
                  <a:pt x="1027392" y="1883245"/>
                  <a:pt x="1029877" y="1875205"/>
                  <a:pt x="1033020" y="1864534"/>
                </a:cubicBezTo>
                <a:cubicBezTo>
                  <a:pt x="1036163" y="1853862"/>
                  <a:pt x="1039525" y="1846700"/>
                  <a:pt x="1043107" y="1843045"/>
                </a:cubicBezTo>
                <a:close/>
                <a:moveTo>
                  <a:pt x="489418" y="1819782"/>
                </a:moveTo>
                <a:cubicBezTo>
                  <a:pt x="483607" y="1820257"/>
                  <a:pt x="480318" y="1823254"/>
                  <a:pt x="479551" y="1828772"/>
                </a:cubicBezTo>
                <a:cubicBezTo>
                  <a:pt x="478783" y="1834291"/>
                  <a:pt x="478564" y="1839480"/>
                  <a:pt x="478893" y="1844341"/>
                </a:cubicBezTo>
                <a:cubicBezTo>
                  <a:pt x="476152" y="1844341"/>
                  <a:pt x="473301" y="1844779"/>
                  <a:pt x="470341" y="1845656"/>
                </a:cubicBezTo>
                <a:cubicBezTo>
                  <a:pt x="467381" y="1846534"/>
                  <a:pt x="464969" y="1847849"/>
                  <a:pt x="463105" y="1849603"/>
                </a:cubicBezTo>
                <a:lnTo>
                  <a:pt x="466614" y="1865391"/>
                </a:lnTo>
                <a:cubicBezTo>
                  <a:pt x="467454" y="1860677"/>
                  <a:pt x="469282" y="1856072"/>
                  <a:pt x="472096" y="1851577"/>
                </a:cubicBezTo>
                <a:cubicBezTo>
                  <a:pt x="474910" y="1847082"/>
                  <a:pt x="478930" y="1844670"/>
                  <a:pt x="484156" y="1844341"/>
                </a:cubicBezTo>
                <a:cubicBezTo>
                  <a:pt x="484375" y="1840028"/>
                  <a:pt x="485252" y="1835935"/>
                  <a:pt x="486787" y="1832062"/>
                </a:cubicBezTo>
                <a:cubicBezTo>
                  <a:pt x="488322" y="1828188"/>
                  <a:pt x="489199" y="1824095"/>
                  <a:pt x="489418" y="1819782"/>
                </a:cubicBezTo>
                <a:close/>
                <a:moveTo>
                  <a:pt x="874315" y="1817190"/>
                </a:moveTo>
                <a:cubicBezTo>
                  <a:pt x="874023" y="1818945"/>
                  <a:pt x="874607" y="1820699"/>
                  <a:pt x="876069" y="1822453"/>
                </a:cubicBezTo>
                <a:lnTo>
                  <a:pt x="876069" y="1817190"/>
                </a:lnTo>
                <a:close/>
                <a:moveTo>
                  <a:pt x="895365" y="1797894"/>
                </a:moveTo>
                <a:cubicBezTo>
                  <a:pt x="892149" y="1797894"/>
                  <a:pt x="889810" y="1799649"/>
                  <a:pt x="888349" y="1803157"/>
                </a:cubicBezTo>
                <a:lnTo>
                  <a:pt x="893611" y="1803157"/>
                </a:lnTo>
                <a:cubicBezTo>
                  <a:pt x="893684" y="1802280"/>
                  <a:pt x="893977" y="1801403"/>
                  <a:pt x="894488" y="1800526"/>
                </a:cubicBezTo>
                <a:cubicBezTo>
                  <a:pt x="895000" y="1799649"/>
                  <a:pt x="895292" y="1798771"/>
                  <a:pt x="895365" y="1797894"/>
                </a:cubicBezTo>
                <a:close/>
                <a:moveTo>
                  <a:pt x="415742" y="1789961"/>
                </a:moveTo>
                <a:cubicBezTo>
                  <a:pt x="414061" y="1790217"/>
                  <a:pt x="413038" y="1791459"/>
                  <a:pt x="412672" y="1793689"/>
                </a:cubicBezTo>
                <a:cubicBezTo>
                  <a:pt x="412307" y="1795918"/>
                  <a:pt x="412161" y="1797599"/>
                  <a:pt x="412234" y="1798732"/>
                </a:cubicBezTo>
                <a:cubicBezTo>
                  <a:pt x="412161" y="1803154"/>
                  <a:pt x="410991" y="1807028"/>
                  <a:pt x="408725" y="1810354"/>
                </a:cubicBezTo>
                <a:cubicBezTo>
                  <a:pt x="406460" y="1813679"/>
                  <a:pt x="403536" y="1816237"/>
                  <a:pt x="399955" y="1818028"/>
                </a:cubicBezTo>
                <a:cubicBezTo>
                  <a:pt x="399735" y="1822340"/>
                  <a:pt x="398858" y="1826434"/>
                  <a:pt x="397323" y="1830307"/>
                </a:cubicBezTo>
                <a:cubicBezTo>
                  <a:pt x="395788" y="1834181"/>
                  <a:pt x="394911" y="1838274"/>
                  <a:pt x="394692" y="1842587"/>
                </a:cubicBezTo>
                <a:cubicBezTo>
                  <a:pt x="399881" y="1836411"/>
                  <a:pt x="404413" y="1829905"/>
                  <a:pt x="408287" y="1823071"/>
                </a:cubicBezTo>
                <a:cubicBezTo>
                  <a:pt x="412161" y="1816237"/>
                  <a:pt x="415815" y="1809294"/>
                  <a:pt x="419251" y="1802240"/>
                </a:cubicBezTo>
                <a:cubicBezTo>
                  <a:pt x="419214" y="1800961"/>
                  <a:pt x="418849" y="1798696"/>
                  <a:pt x="418154" y="1795443"/>
                </a:cubicBezTo>
                <a:cubicBezTo>
                  <a:pt x="417460" y="1792190"/>
                  <a:pt x="416656" y="1790363"/>
                  <a:pt x="415742" y="1789961"/>
                </a:cubicBezTo>
                <a:close/>
                <a:moveTo>
                  <a:pt x="1597164" y="1788739"/>
                </a:moveTo>
                <a:cubicBezTo>
                  <a:pt x="1597310" y="1794294"/>
                  <a:pt x="1597457" y="1800726"/>
                  <a:pt x="1597603" y="1808035"/>
                </a:cubicBezTo>
                <a:cubicBezTo>
                  <a:pt x="1597749" y="1815344"/>
                  <a:pt x="1597018" y="1821776"/>
                  <a:pt x="1595410" y="1827331"/>
                </a:cubicBezTo>
                <a:cubicBezTo>
                  <a:pt x="1598918" y="1823822"/>
                  <a:pt x="1600673" y="1818560"/>
                  <a:pt x="1600673" y="1811543"/>
                </a:cubicBezTo>
                <a:lnTo>
                  <a:pt x="1609444" y="1794001"/>
                </a:lnTo>
                <a:close/>
                <a:moveTo>
                  <a:pt x="528010" y="1774173"/>
                </a:moveTo>
                <a:lnTo>
                  <a:pt x="519239" y="1782944"/>
                </a:lnTo>
                <a:lnTo>
                  <a:pt x="516288" y="1803604"/>
                </a:lnTo>
                <a:lnTo>
                  <a:pt x="523477" y="1797894"/>
                </a:lnTo>
                <a:lnTo>
                  <a:pt x="532803" y="1780165"/>
                </a:lnTo>
                <a:close/>
                <a:moveTo>
                  <a:pt x="305228" y="1774173"/>
                </a:moveTo>
                <a:lnTo>
                  <a:pt x="298212" y="1795224"/>
                </a:lnTo>
                <a:cubicBezTo>
                  <a:pt x="297919" y="1795187"/>
                  <a:pt x="296750" y="1795260"/>
                  <a:pt x="294703" y="1795443"/>
                </a:cubicBezTo>
                <a:cubicBezTo>
                  <a:pt x="292657" y="1795626"/>
                  <a:pt x="291487" y="1796137"/>
                  <a:pt x="291195" y="1796978"/>
                </a:cubicBezTo>
                <a:cubicBezTo>
                  <a:pt x="291560" y="1798842"/>
                  <a:pt x="293461" y="1800815"/>
                  <a:pt x="296896" y="1802898"/>
                </a:cubicBezTo>
                <a:cubicBezTo>
                  <a:pt x="300331" y="1804981"/>
                  <a:pt x="303109" y="1806516"/>
                  <a:pt x="305228" y="1807503"/>
                </a:cubicBezTo>
                <a:lnTo>
                  <a:pt x="317508" y="1789961"/>
                </a:lnTo>
                <a:close/>
                <a:moveTo>
                  <a:pt x="905890" y="1771582"/>
                </a:moveTo>
                <a:lnTo>
                  <a:pt x="905890" y="1780352"/>
                </a:lnTo>
                <a:lnTo>
                  <a:pt x="893611" y="1780352"/>
                </a:lnTo>
                <a:lnTo>
                  <a:pt x="893611" y="1787369"/>
                </a:lnTo>
                <a:lnTo>
                  <a:pt x="897120" y="1792632"/>
                </a:lnTo>
                <a:lnTo>
                  <a:pt x="911153" y="1780352"/>
                </a:lnTo>
                <a:lnTo>
                  <a:pt x="911153" y="1773336"/>
                </a:lnTo>
                <a:close/>
                <a:moveTo>
                  <a:pt x="1064157" y="1771123"/>
                </a:moveTo>
                <a:lnTo>
                  <a:pt x="1055386" y="1781648"/>
                </a:lnTo>
                <a:lnTo>
                  <a:pt x="1055386" y="1786911"/>
                </a:lnTo>
                <a:lnTo>
                  <a:pt x="1058894" y="1786911"/>
                </a:lnTo>
                <a:cubicBezTo>
                  <a:pt x="1062330" y="1787057"/>
                  <a:pt x="1064668" y="1786765"/>
                  <a:pt x="1065911" y="1786034"/>
                </a:cubicBezTo>
                <a:cubicBezTo>
                  <a:pt x="1067154" y="1785303"/>
                  <a:pt x="1067738" y="1783256"/>
                  <a:pt x="1067665" y="1779894"/>
                </a:cubicBezTo>
                <a:close/>
                <a:moveTo>
                  <a:pt x="918170" y="1754040"/>
                </a:moveTo>
                <a:lnTo>
                  <a:pt x="912907" y="1755794"/>
                </a:lnTo>
                <a:lnTo>
                  <a:pt x="912907" y="1769827"/>
                </a:lnTo>
                <a:cubicBezTo>
                  <a:pt x="915429" y="1767963"/>
                  <a:pt x="916964" y="1765552"/>
                  <a:pt x="917512" y="1762591"/>
                </a:cubicBezTo>
                <a:cubicBezTo>
                  <a:pt x="918060" y="1759631"/>
                  <a:pt x="918279" y="1756781"/>
                  <a:pt x="918170" y="1754040"/>
                </a:cubicBezTo>
                <a:close/>
                <a:moveTo>
                  <a:pt x="2005388" y="1752312"/>
                </a:moveTo>
                <a:lnTo>
                  <a:pt x="2003634" y="1764591"/>
                </a:lnTo>
                <a:cubicBezTo>
                  <a:pt x="2000966" y="1767332"/>
                  <a:pt x="1998408" y="1770621"/>
                  <a:pt x="1995960" y="1774459"/>
                </a:cubicBezTo>
                <a:cubicBezTo>
                  <a:pt x="1993511" y="1778296"/>
                  <a:pt x="1991391" y="1782023"/>
                  <a:pt x="1989601" y="1785641"/>
                </a:cubicBezTo>
                <a:cubicBezTo>
                  <a:pt x="1989893" y="1792951"/>
                  <a:pt x="1987554" y="1799383"/>
                  <a:pt x="1982584" y="1804937"/>
                </a:cubicBezTo>
                <a:cubicBezTo>
                  <a:pt x="1980537" y="1803512"/>
                  <a:pt x="1978491" y="1803731"/>
                  <a:pt x="1976444" y="1805595"/>
                </a:cubicBezTo>
                <a:cubicBezTo>
                  <a:pt x="1974398" y="1807459"/>
                  <a:pt x="1974105" y="1808994"/>
                  <a:pt x="1975567" y="1810200"/>
                </a:cubicBezTo>
                <a:lnTo>
                  <a:pt x="1965042" y="1822479"/>
                </a:lnTo>
                <a:lnTo>
                  <a:pt x="1959779" y="1840021"/>
                </a:lnTo>
                <a:lnTo>
                  <a:pt x="1956271" y="1840021"/>
                </a:lnTo>
                <a:lnTo>
                  <a:pt x="1956271" y="1852301"/>
                </a:lnTo>
                <a:lnTo>
                  <a:pt x="1965042" y="1855809"/>
                </a:lnTo>
                <a:cubicBezTo>
                  <a:pt x="1964238" y="1854859"/>
                  <a:pt x="1964092" y="1854128"/>
                  <a:pt x="1964603" y="1853616"/>
                </a:cubicBezTo>
                <a:cubicBezTo>
                  <a:pt x="1965115" y="1853105"/>
                  <a:pt x="1965846" y="1853251"/>
                  <a:pt x="1966796" y="1854055"/>
                </a:cubicBezTo>
                <a:lnTo>
                  <a:pt x="1970305" y="1847038"/>
                </a:lnTo>
                <a:cubicBezTo>
                  <a:pt x="1971291" y="1847586"/>
                  <a:pt x="1972388" y="1846928"/>
                  <a:pt x="1973594" y="1845065"/>
                </a:cubicBezTo>
                <a:cubicBezTo>
                  <a:pt x="1974800" y="1843201"/>
                  <a:pt x="1975458" y="1842104"/>
                  <a:pt x="1975567" y="1841775"/>
                </a:cubicBezTo>
                <a:lnTo>
                  <a:pt x="1987846" y="1820725"/>
                </a:lnTo>
                <a:cubicBezTo>
                  <a:pt x="1988175" y="1815974"/>
                  <a:pt x="1990149" y="1807934"/>
                  <a:pt x="1993767" y="1796605"/>
                </a:cubicBezTo>
                <a:cubicBezTo>
                  <a:pt x="1997385" y="1785276"/>
                  <a:pt x="2000674" y="1778113"/>
                  <a:pt x="2003634" y="1775116"/>
                </a:cubicBezTo>
                <a:lnTo>
                  <a:pt x="2012405" y="1780379"/>
                </a:lnTo>
                <a:cubicBezTo>
                  <a:pt x="2013209" y="1776761"/>
                  <a:pt x="2014232" y="1773033"/>
                  <a:pt x="2015475" y="1769196"/>
                </a:cubicBezTo>
                <a:cubicBezTo>
                  <a:pt x="2016718" y="1765359"/>
                  <a:pt x="2018618" y="1762070"/>
                  <a:pt x="2021176" y="1759329"/>
                </a:cubicBezTo>
                <a:lnTo>
                  <a:pt x="2012405" y="1757574"/>
                </a:lnTo>
                <a:close/>
                <a:moveTo>
                  <a:pt x="1083453" y="1743056"/>
                </a:moveTo>
                <a:lnTo>
                  <a:pt x="1079944" y="1750073"/>
                </a:lnTo>
                <a:cubicBezTo>
                  <a:pt x="1081991" y="1748319"/>
                  <a:pt x="1083160" y="1746565"/>
                  <a:pt x="1083453" y="1744810"/>
                </a:cubicBezTo>
                <a:close/>
                <a:moveTo>
                  <a:pt x="2033455" y="1734770"/>
                </a:moveTo>
                <a:cubicBezTo>
                  <a:pt x="2033748" y="1736817"/>
                  <a:pt x="2033163" y="1737986"/>
                  <a:pt x="2031701" y="1738278"/>
                </a:cubicBezTo>
                <a:lnTo>
                  <a:pt x="2029947" y="1752312"/>
                </a:lnTo>
                <a:lnTo>
                  <a:pt x="2031701" y="1757574"/>
                </a:lnTo>
                <a:cubicBezTo>
                  <a:pt x="2033528" y="1754870"/>
                  <a:pt x="2035136" y="1751947"/>
                  <a:pt x="2036525" y="1748804"/>
                </a:cubicBezTo>
                <a:cubicBezTo>
                  <a:pt x="2037914" y="1745661"/>
                  <a:pt x="2038645" y="1742737"/>
                  <a:pt x="2038718" y="1740033"/>
                </a:cubicBezTo>
                <a:cubicBezTo>
                  <a:pt x="2038718" y="1736524"/>
                  <a:pt x="2036964" y="1734770"/>
                  <a:pt x="2033455" y="1734770"/>
                </a:cubicBezTo>
                <a:close/>
                <a:moveTo>
                  <a:pt x="2017668" y="1729507"/>
                </a:moveTo>
                <a:lnTo>
                  <a:pt x="2017668" y="1736524"/>
                </a:lnTo>
                <a:cubicBezTo>
                  <a:pt x="2018581" y="1735574"/>
                  <a:pt x="2019385" y="1734405"/>
                  <a:pt x="2020080" y="1733016"/>
                </a:cubicBezTo>
                <a:cubicBezTo>
                  <a:pt x="2020774" y="1731627"/>
                  <a:pt x="2021140" y="1730458"/>
                  <a:pt x="2021176" y="1729507"/>
                </a:cubicBezTo>
                <a:close/>
                <a:moveTo>
                  <a:pt x="329787" y="1712777"/>
                </a:moveTo>
                <a:cubicBezTo>
                  <a:pt x="322478" y="1726518"/>
                  <a:pt x="316046" y="1741136"/>
                  <a:pt x="310491" y="1756632"/>
                </a:cubicBezTo>
                <a:cubicBezTo>
                  <a:pt x="311405" y="1760213"/>
                  <a:pt x="313086" y="1763137"/>
                  <a:pt x="315534" y="1765402"/>
                </a:cubicBezTo>
                <a:cubicBezTo>
                  <a:pt x="317983" y="1767668"/>
                  <a:pt x="320980" y="1768838"/>
                  <a:pt x="324524" y="1768911"/>
                </a:cubicBezTo>
                <a:cubicBezTo>
                  <a:pt x="326352" y="1763502"/>
                  <a:pt x="328837" y="1755462"/>
                  <a:pt x="331980" y="1744791"/>
                </a:cubicBezTo>
                <a:cubicBezTo>
                  <a:pt x="335123" y="1734119"/>
                  <a:pt x="338485" y="1726957"/>
                  <a:pt x="342066" y="1723302"/>
                </a:cubicBezTo>
                <a:close/>
                <a:moveTo>
                  <a:pt x="932203" y="1711939"/>
                </a:moveTo>
                <a:cubicBezTo>
                  <a:pt x="930522" y="1717494"/>
                  <a:pt x="928622" y="1722610"/>
                  <a:pt x="926502" y="1727288"/>
                </a:cubicBezTo>
                <a:cubicBezTo>
                  <a:pt x="924383" y="1731966"/>
                  <a:pt x="921605" y="1734451"/>
                  <a:pt x="918170" y="1734744"/>
                </a:cubicBezTo>
                <a:cubicBezTo>
                  <a:pt x="918279" y="1736096"/>
                  <a:pt x="918937" y="1738654"/>
                  <a:pt x="920143" y="1742418"/>
                </a:cubicBezTo>
                <a:cubicBezTo>
                  <a:pt x="921349" y="1746182"/>
                  <a:pt x="922446" y="1748302"/>
                  <a:pt x="923432" y="1748777"/>
                </a:cubicBezTo>
                <a:cubicBezTo>
                  <a:pt x="924273" y="1748667"/>
                  <a:pt x="924784" y="1748010"/>
                  <a:pt x="924967" y="1746804"/>
                </a:cubicBezTo>
                <a:cubicBezTo>
                  <a:pt x="925150" y="1745598"/>
                  <a:pt x="925223" y="1744501"/>
                  <a:pt x="925186" y="1743514"/>
                </a:cubicBezTo>
                <a:cubicBezTo>
                  <a:pt x="928074" y="1739677"/>
                  <a:pt x="931070" y="1734634"/>
                  <a:pt x="934177" y="1728385"/>
                </a:cubicBezTo>
                <a:cubicBezTo>
                  <a:pt x="937283" y="1722135"/>
                  <a:pt x="938964" y="1716653"/>
                  <a:pt x="939220" y="1711939"/>
                </a:cubicBezTo>
                <a:close/>
                <a:moveTo>
                  <a:pt x="545552" y="1696989"/>
                </a:moveTo>
                <a:cubicBezTo>
                  <a:pt x="545040" y="1702873"/>
                  <a:pt x="542994" y="1708209"/>
                  <a:pt x="539412" y="1712996"/>
                </a:cubicBezTo>
                <a:cubicBezTo>
                  <a:pt x="535831" y="1717784"/>
                  <a:pt x="533784" y="1723558"/>
                  <a:pt x="533273" y="1730319"/>
                </a:cubicBezTo>
                <a:cubicBezTo>
                  <a:pt x="528047" y="1737409"/>
                  <a:pt x="523150" y="1744718"/>
                  <a:pt x="518581" y="1752246"/>
                </a:cubicBezTo>
                <a:cubicBezTo>
                  <a:pt x="514013" y="1759774"/>
                  <a:pt x="509555" y="1767083"/>
                  <a:pt x="505206" y="1774173"/>
                </a:cubicBezTo>
                <a:cubicBezTo>
                  <a:pt x="504329" y="1778413"/>
                  <a:pt x="502575" y="1783968"/>
                  <a:pt x="499943" y="1790838"/>
                </a:cubicBezTo>
                <a:cubicBezTo>
                  <a:pt x="497312" y="1797709"/>
                  <a:pt x="493804" y="1801509"/>
                  <a:pt x="489418" y="1802240"/>
                </a:cubicBezTo>
                <a:cubicBezTo>
                  <a:pt x="489637" y="1803593"/>
                  <a:pt x="490514" y="1806151"/>
                  <a:pt x="492049" y="1809915"/>
                </a:cubicBezTo>
                <a:cubicBezTo>
                  <a:pt x="493584" y="1813679"/>
                  <a:pt x="494461" y="1815799"/>
                  <a:pt x="494681" y="1816274"/>
                </a:cubicBezTo>
                <a:cubicBezTo>
                  <a:pt x="495521" y="1816055"/>
                  <a:pt x="496033" y="1815178"/>
                  <a:pt x="496216" y="1813643"/>
                </a:cubicBezTo>
                <a:cubicBezTo>
                  <a:pt x="496398" y="1812108"/>
                  <a:pt x="496471" y="1811231"/>
                  <a:pt x="496435" y="1811011"/>
                </a:cubicBezTo>
                <a:cubicBezTo>
                  <a:pt x="501405" y="1800669"/>
                  <a:pt x="507252" y="1790655"/>
                  <a:pt x="513977" y="1780971"/>
                </a:cubicBezTo>
                <a:cubicBezTo>
                  <a:pt x="520701" y="1771286"/>
                  <a:pt x="524794" y="1760834"/>
                  <a:pt x="526256" y="1749615"/>
                </a:cubicBezTo>
                <a:lnTo>
                  <a:pt x="535027" y="1749615"/>
                </a:lnTo>
                <a:lnTo>
                  <a:pt x="546647" y="1750523"/>
                </a:lnTo>
                <a:lnTo>
                  <a:pt x="555398" y="1724844"/>
                </a:lnTo>
                <a:lnTo>
                  <a:pt x="550815" y="1714531"/>
                </a:lnTo>
                <a:lnTo>
                  <a:pt x="557831" y="1702252"/>
                </a:lnTo>
                <a:close/>
                <a:moveTo>
                  <a:pt x="1653298" y="1678225"/>
                </a:moveTo>
                <a:lnTo>
                  <a:pt x="1651544" y="1690504"/>
                </a:lnTo>
                <a:cubicBezTo>
                  <a:pt x="1648876" y="1693245"/>
                  <a:pt x="1646318" y="1696534"/>
                  <a:pt x="1643870" y="1700372"/>
                </a:cubicBezTo>
                <a:cubicBezTo>
                  <a:pt x="1641421" y="1704209"/>
                  <a:pt x="1639301" y="1707936"/>
                  <a:pt x="1637511" y="1711554"/>
                </a:cubicBezTo>
                <a:cubicBezTo>
                  <a:pt x="1637803" y="1718864"/>
                  <a:pt x="1635464" y="1725296"/>
                  <a:pt x="1630494" y="1730850"/>
                </a:cubicBezTo>
                <a:cubicBezTo>
                  <a:pt x="1628447" y="1729425"/>
                  <a:pt x="1626401" y="1729644"/>
                  <a:pt x="1624354" y="1731508"/>
                </a:cubicBezTo>
                <a:cubicBezTo>
                  <a:pt x="1622308" y="1733372"/>
                  <a:pt x="1622015" y="1734907"/>
                  <a:pt x="1623477" y="1736113"/>
                </a:cubicBezTo>
                <a:lnTo>
                  <a:pt x="1612952" y="1748392"/>
                </a:lnTo>
                <a:lnTo>
                  <a:pt x="1607689" y="1765934"/>
                </a:lnTo>
                <a:lnTo>
                  <a:pt x="1604181" y="1765934"/>
                </a:lnTo>
                <a:lnTo>
                  <a:pt x="1604181" y="1778214"/>
                </a:lnTo>
                <a:lnTo>
                  <a:pt x="1612952" y="1781722"/>
                </a:lnTo>
                <a:cubicBezTo>
                  <a:pt x="1612148" y="1780772"/>
                  <a:pt x="1612002" y="1780041"/>
                  <a:pt x="1612513" y="1779529"/>
                </a:cubicBezTo>
                <a:cubicBezTo>
                  <a:pt x="1613025" y="1779018"/>
                  <a:pt x="1613756" y="1779164"/>
                  <a:pt x="1614706" y="1779968"/>
                </a:cubicBezTo>
                <a:lnTo>
                  <a:pt x="1617991" y="1773399"/>
                </a:lnTo>
                <a:lnTo>
                  <a:pt x="1617713" y="1773362"/>
                </a:lnTo>
                <a:lnTo>
                  <a:pt x="1622975" y="1757574"/>
                </a:lnTo>
                <a:lnTo>
                  <a:pt x="1636356" y="1744194"/>
                </a:lnTo>
                <a:lnTo>
                  <a:pt x="1641677" y="1722518"/>
                </a:lnTo>
                <a:lnTo>
                  <a:pt x="1646404" y="1712222"/>
                </a:lnTo>
                <a:lnTo>
                  <a:pt x="1647534" y="1708457"/>
                </a:lnTo>
                <a:cubicBezTo>
                  <a:pt x="1646657" y="1704803"/>
                  <a:pt x="1647096" y="1701587"/>
                  <a:pt x="1648850" y="1698809"/>
                </a:cubicBezTo>
                <a:cubicBezTo>
                  <a:pt x="1650604" y="1696032"/>
                  <a:pt x="1653674" y="1694570"/>
                  <a:pt x="1658059" y="1694424"/>
                </a:cubicBezTo>
                <a:cubicBezTo>
                  <a:pt x="1658278" y="1691208"/>
                  <a:pt x="1659156" y="1688869"/>
                  <a:pt x="1660690" y="1687407"/>
                </a:cubicBezTo>
                <a:lnTo>
                  <a:pt x="1662032" y="1683830"/>
                </a:lnTo>
                <a:lnTo>
                  <a:pt x="1660315" y="1683487"/>
                </a:lnTo>
                <a:close/>
                <a:moveTo>
                  <a:pt x="2045735" y="1668111"/>
                </a:moveTo>
                <a:cubicBezTo>
                  <a:pt x="2044602" y="1668111"/>
                  <a:pt x="2042921" y="1668549"/>
                  <a:pt x="2040691" y="1669427"/>
                </a:cubicBezTo>
                <a:cubicBezTo>
                  <a:pt x="2038462" y="1670304"/>
                  <a:pt x="2037220" y="1671619"/>
                  <a:pt x="2036964" y="1673373"/>
                </a:cubicBezTo>
                <a:cubicBezTo>
                  <a:pt x="2037073" y="1674214"/>
                  <a:pt x="2037731" y="1674726"/>
                  <a:pt x="2038937" y="1674908"/>
                </a:cubicBezTo>
                <a:cubicBezTo>
                  <a:pt x="2040143" y="1675091"/>
                  <a:pt x="2041240" y="1675164"/>
                  <a:pt x="2042226" y="1675128"/>
                </a:cubicBezTo>
                <a:close/>
                <a:moveTo>
                  <a:pt x="1665578" y="1655420"/>
                </a:moveTo>
                <a:lnTo>
                  <a:pt x="1665578" y="1662437"/>
                </a:lnTo>
                <a:cubicBezTo>
                  <a:pt x="1666491" y="1661487"/>
                  <a:pt x="1667295" y="1660318"/>
                  <a:pt x="1667990" y="1658929"/>
                </a:cubicBezTo>
                <a:cubicBezTo>
                  <a:pt x="1668684" y="1657540"/>
                  <a:pt x="1669050" y="1656371"/>
                  <a:pt x="1669086" y="1655420"/>
                </a:cubicBezTo>
                <a:close/>
                <a:moveTo>
                  <a:pt x="363117" y="1651380"/>
                </a:moveTo>
                <a:lnTo>
                  <a:pt x="354346" y="1661905"/>
                </a:lnTo>
                <a:lnTo>
                  <a:pt x="354346" y="1667168"/>
                </a:lnTo>
                <a:lnTo>
                  <a:pt x="357854" y="1667168"/>
                </a:lnTo>
                <a:cubicBezTo>
                  <a:pt x="361289" y="1667314"/>
                  <a:pt x="363628" y="1667022"/>
                  <a:pt x="364871" y="1666291"/>
                </a:cubicBezTo>
                <a:cubicBezTo>
                  <a:pt x="366113" y="1665560"/>
                  <a:pt x="366698" y="1663513"/>
                  <a:pt x="366625" y="1660151"/>
                </a:cubicBezTo>
                <a:close/>
                <a:moveTo>
                  <a:pt x="571865" y="1639101"/>
                </a:moveTo>
                <a:lnTo>
                  <a:pt x="557831" y="1661905"/>
                </a:lnTo>
                <a:cubicBezTo>
                  <a:pt x="561340" y="1667460"/>
                  <a:pt x="563094" y="1673892"/>
                  <a:pt x="563094" y="1681201"/>
                </a:cubicBezTo>
                <a:cubicBezTo>
                  <a:pt x="562107" y="1681128"/>
                  <a:pt x="561011" y="1681274"/>
                  <a:pt x="559805" y="1681640"/>
                </a:cubicBezTo>
                <a:cubicBezTo>
                  <a:pt x="558599" y="1682005"/>
                  <a:pt x="557941" y="1683029"/>
                  <a:pt x="557831" y="1684710"/>
                </a:cubicBezTo>
                <a:cubicBezTo>
                  <a:pt x="557941" y="1686464"/>
                  <a:pt x="558599" y="1688218"/>
                  <a:pt x="559805" y="1689972"/>
                </a:cubicBezTo>
                <a:cubicBezTo>
                  <a:pt x="561011" y="1691727"/>
                  <a:pt x="562107" y="1693481"/>
                  <a:pt x="563094" y="1695235"/>
                </a:cubicBezTo>
                <a:lnTo>
                  <a:pt x="564474" y="1695826"/>
                </a:lnTo>
                <a:lnTo>
                  <a:pt x="570840" y="1692643"/>
                </a:lnTo>
                <a:lnTo>
                  <a:pt x="571676" y="1690873"/>
                </a:lnTo>
                <a:lnTo>
                  <a:pt x="568357" y="1688218"/>
                </a:lnTo>
                <a:cubicBezTo>
                  <a:pt x="568320" y="1685514"/>
                  <a:pt x="568832" y="1683029"/>
                  <a:pt x="569891" y="1680763"/>
                </a:cubicBezTo>
                <a:cubicBezTo>
                  <a:pt x="570951" y="1678497"/>
                  <a:pt x="572779" y="1676889"/>
                  <a:pt x="575373" y="1675939"/>
                </a:cubicBezTo>
                <a:cubicBezTo>
                  <a:pt x="575556" y="1669799"/>
                  <a:pt x="575629" y="1663660"/>
                  <a:pt x="575593" y="1657520"/>
                </a:cubicBezTo>
                <a:cubicBezTo>
                  <a:pt x="575556" y="1651380"/>
                  <a:pt x="574313" y="1645241"/>
                  <a:pt x="571865" y="1639101"/>
                </a:cubicBezTo>
                <a:close/>
                <a:moveTo>
                  <a:pt x="382413" y="1623313"/>
                </a:moveTo>
                <a:lnTo>
                  <a:pt x="378904" y="1630330"/>
                </a:lnTo>
                <a:cubicBezTo>
                  <a:pt x="380951" y="1628576"/>
                  <a:pt x="382120" y="1626822"/>
                  <a:pt x="382413" y="1625067"/>
                </a:cubicBezTo>
                <a:close/>
                <a:moveTo>
                  <a:pt x="979566" y="1620721"/>
                </a:moveTo>
                <a:cubicBezTo>
                  <a:pt x="978982" y="1627446"/>
                  <a:pt x="976643" y="1633293"/>
                  <a:pt x="972550" y="1638263"/>
                </a:cubicBezTo>
                <a:cubicBezTo>
                  <a:pt x="968456" y="1643233"/>
                  <a:pt x="966118" y="1649081"/>
                  <a:pt x="965533" y="1655805"/>
                </a:cubicBezTo>
                <a:lnTo>
                  <a:pt x="955008" y="1669839"/>
                </a:lnTo>
                <a:cubicBezTo>
                  <a:pt x="954277" y="1670825"/>
                  <a:pt x="954423" y="1671922"/>
                  <a:pt x="955446" y="1673128"/>
                </a:cubicBezTo>
                <a:cubicBezTo>
                  <a:pt x="956470" y="1674334"/>
                  <a:pt x="957493" y="1674992"/>
                  <a:pt x="958516" y="1675101"/>
                </a:cubicBezTo>
                <a:lnTo>
                  <a:pt x="960702" y="1674737"/>
                </a:lnTo>
                <a:lnTo>
                  <a:pt x="978859" y="1640217"/>
                </a:lnTo>
                <a:lnTo>
                  <a:pt x="985503" y="1620721"/>
                </a:lnTo>
                <a:close/>
                <a:moveTo>
                  <a:pt x="1693645" y="1594024"/>
                </a:moveTo>
                <a:cubicBezTo>
                  <a:pt x="1692512" y="1594024"/>
                  <a:pt x="1690831" y="1594462"/>
                  <a:pt x="1688601" y="1595340"/>
                </a:cubicBezTo>
                <a:cubicBezTo>
                  <a:pt x="1686372" y="1596217"/>
                  <a:pt x="1685130" y="1597532"/>
                  <a:pt x="1684874" y="1599286"/>
                </a:cubicBezTo>
                <a:cubicBezTo>
                  <a:pt x="1684983" y="1600127"/>
                  <a:pt x="1685641" y="1600639"/>
                  <a:pt x="1686847" y="1600821"/>
                </a:cubicBezTo>
                <a:cubicBezTo>
                  <a:pt x="1688053" y="1601004"/>
                  <a:pt x="1689150" y="1601077"/>
                  <a:pt x="1690136" y="1601041"/>
                </a:cubicBezTo>
                <a:close/>
                <a:moveTo>
                  <a:pt x="996300" y="1592389"/>
                </a:moveTo>
                <a:lnTo>
                  <a:pt x="997108" y="1594409"/>
                </a:lnTo>
                <a:lnTo>
                  <a:pt x="997368" y="1592851"/>
                </a:lnTo>
                <a:lnTo>
                  <a:pt x="996621" y="1592415"/>
                </a:lnTo>
                <a:close/>
                <a:moveTo>
                  <a:pt x="608703" y="1577704"/>
                </a:moveTo>
                <a:cubicBezTo>
                  <a:pt x="608410" y="1579459"/>
                  <a:pt x="608995" y="1581213"/>
                  <a:pt x="610457" y="1582967"/>
                </a:cubicBezTo>
                <a:lnTo>
                  <a:pt x="610457" y="1577704"/>
                </a:lnTo>
                <a:close/>
                <a:moveTo>
                  <a:pt x="624637" y="1562245"/>
                </a:moveTo>
                <a:lnTo>
                  <a:pt x="622736" y="1563671"/>
                </a:lnTo>
                <a:lnTo>
                  <a:pt x="623924" y="1563671"/>
                </a:lnTo>
                <a:close/>
                <a:moveTo>
                  <a:pt x="993600" y="1561079"/>
                </a:moveTo>
                <a:cubicBezTo>
                  <a:pt x="993527" y="1561883"/>
                  <a:pt x="993234" y="1562468"/>
                  <a:pt x="992723" y="1562833"/>
                </a:cubicBezTo>
                <a:cubicBezTo>
                  <a:pt x="992211" y="1563199"/>
                  <a:pt x="991919" y="1563783"/>
                  <a:pt x="991846" y="1564587"/>
                </a:cubicBezTo>
                <a:lnTo>
                  <a:pt x="991846" y="1573358"/>
                </a:lnTo>
                <a:cubicBezTo>
                  <a:pt x="991846" y="1576976"/>
                  <a:pt x="992284" y="1580704"/>
                  <a:pt x="993161" y="1584541"/>
                </a:cubicBezTo>
                <a:lnTo>
                  <a:pt x="995005" y="1589150"/>
                </a:lnTo>
                <a:lnTo>
                  <a:pt x="999252" y="1576408"/>
                </a:lnTo>
                <a:lnTo>
                  <a:pt x="1000186" y="1575941"/>
                </a:lnTo>
                <a:lnTo>
                  <a:pt x="1002371" y="1562833"/>
                </a:lnTo>
                <a:close/>
                <a:moveTo>
                  <a:pt x="627999" y="1540866"/>
                </a:moveTo>
                <a:lnTo>
                  <a:pt x="627999" y="1547883"/>
                </a:lnTo>
                <a:lnTo>
                  <a:pt x="630563" y="1551729"/>
                </a:lnTo>
                <a:lnTo>
                  <a:pt x="636770" y="1540866"/>
                </a:lnTo>
                <a:close/>
                <a:moveTo>
                  <a:pt x="1012896" y="1534766"/>
                </a:moveTo>
                <a:lnTo>
                  <a:pt x="1005879" y="1538275"/>
                </a:lnTo>
                <a:lnTo>
                  <a:pt x="998862" y="1550554"/>
                </a:lnTo>
                <a:lnTo>
                  <a:pt x="1007633" y="1547046"/>
                </a:lnTo>
                <a:lnTo>
                  <a:pt x="1012896" y="1538275"/>
                </a:lnTo>
                <a:close/>
                <a:moveTo>
                  <a:pt x="640278" y="1532096"/>
                </a:moveTo>
                <a:lnTo>
                  <a:pt x="640278" y="1533773"/>
                </a:lnTo>
                <a:lnTo>
                  <a:pt x="640835" y="1532281"/>
                </a:lnTo>
                <a:close/>
                <a:moveTo>
                  <a:pt x="2119410" y="1517251"/>
                </a:moveTo>
                <a:lnTo>
                  <a:pt x="2119410" y="1524268"/>
                </a:lnTo>
                <a:lnTo>
                  <a:pt x="2121165" y="1519005"/>
                </a:lnTo>
                <a:close/>
                <a:moveTo>
                  <a:pt x="656904" y="1491369"/>
                </a:moveTo>
                <a:lnTo>
                  <a:pt x="652558" y="1495258"/>
                </a:lnTo>
                <a:lnTo>
                  <a:pt x="653603" y="1499322"/>
                </a:lnTo>
                <a:close/>
                <a:moveTo>
                  <a:pt x="2128181" y="1469888"/>
                </a:moveTo>
                <a:lnTo>
                  <a:pt x="2128181" y="1471642"/>
                </a:lnTo>
                <a:cubicBezTo>
                  <a:pt x="2127889" y="1477197"/>
                  <a:pt x="2130228" y="1480120"/>
                  <a:pt x="2135198" y="1480413"/>
                </a:cubicBezTo>
                <a:close/>
                <a:moveTo>
                  <a:pt x="1035700" y="1464599"/>
                </a:moveTo>
                <a:cubicBezTo>
                  <a:pt x="1035846" y="1470154"/>
                  <a:pt x="1035993" y="1476586"/>
                  <a:pt x="1036139" y="1483895"/>
                </a:cubicBezTo>
                <a:cubicBezTo>
                  <a:pt x="1036285" y="1491204"/>
                  <a:pt x="1035554" y="1497636"/>
                  <a:pt x="1033946" y="1503191"/>
                </a:cubicBezTo>
                <a:cubicBezTo>
                  <a:pt x="1037454" y="1499682"/>
                  <a:pt x="1039209" y="1494420"/>
                  <a:pt x="1039209" y="1487403"/>
                </a:cubicBezTo>
                <a:lnTo>
                  <a:pt x="1046994" y="1471834"/>
                </a:lnTo>
                <a:lnTo>
                  <a:pt x="1047498" y="1469655"/>
                </a:lnTo>
                <a:close/>
                <a:moveTo>
                  <a:pt x="1767320" y="1443164"/>
                </a:moveTo>
                <a:lnTo>
                  <a:pt x="1767320" y="1450181"/>
                </a:lnTo>
                <a:lnTo>
                  <a:pt x="1769075" y="1444918"/>
                </a:lnTo>
                <a:close/>
                <a:moveTo>
                  <a:pt x="2187824" y="1420770"/>
                </a:moveTo>
                <a:lnTo>
                  <a:pt x="2182561" y="1426033"/>
                </a:lnTo>
                <a:cubicBezTo>
                  <a:pt x="2183511" y="1426837"/>
                  <a:pt x="2184242" y="1427422"/>
                  <a:pt x="2184754" y="1427787"/>
                </a:cubicBezTo>
                <a:cubicBezTo>
                  <a:pt x="2185266" y="1428153"/>
                  <a:pt x="2185119" y="1428737"/>
                  <a:pt x="2184315" y="1429541"/>
                </a:cubicBezTo>
                <a:cubicBezTo>
                  <a:pt x="2184023" y="1431296"/>
                  <a:pt x="2182854" y="1433050"/>
                  <a:pt x="2180807" y="1434804"/>
                </a:cubicBezTo>
                <a:lnTo>
                  <a:pt x="2172036" y="1440066"/>
                </a:lnTo>
                <a:lnTo>
                  <a:pt x="2168528" y="1436558"/>
                </a:lnTo>
                <a:cubicBezTo>
                  <a:pt x="2166481" y="1441821"/>
                  <a:pt x="2165312" y="1445329"/>
                  <a:pt x="2165019" y="1447083"/>
                </a:cubicBezTo>
                <a:cubicBezTo>
                  <a:pt x="2161219" y="1452200"/>
                  <a:pt x="2157418" y="1457316"/>
                  <a:pt x="2153617" y="1462432"/>
                </a:cubicBezTo>
                <a:cubicBezTo>
                  <a:pt x="2149816" y="1467549"/>
                  <a:pt x="2147770" y="1473542"/>
                  <a:pt x="2147478" y="1480413"/>
                </a:cubicBezTo>
                <a:lnTo>
                  <a:pt x="2140461" y="1496200"/>
                </a:lnTo>
                <a:cubicBezTo>
                  <a:pt x="2137939" y="1498064"/>
                  <a:pt x="2136404" y="1500476"/>
                  <a:pt x="2135856" y="1503437"/>
                </a:cubicBezTo>
                <a:cubicBezTo>
                  <a:pt x="2135308" y="1506397"/>
                  <a:pt x="2135088" y="1509247"/>
                  <a:pt x="2135198" y="1511988"/>
                </a:cubicBezTo>
                <a:cubicBezTo>
                  <a:pt x="2134321" y="1519882"/>
                  <a:pt x="2130813" y="1527776"/>
                  <a:pt x="2124673" y="1535670"/>
                </a:cubicBezTo>
                <a:cubicBezTo>
                  <a:pt x="2118533" y="1543564"/>
                  <a:pt x="2115025" y="1551457"/>
                  <a:pt x="2114148" y="1559351"/>
                </a:cubicBezTo>
                <a:lnTo>
                  <a:pt x="2107131" y="1564614"/>
                </a:lnTo>
                <a:cubicBezTo>
                  <a:pt x="2106144" y="1568122"/>
                  <a:pt x="2104610" y="1571631"/>
                  <a:pt x="2102526" y="1575139"/>
                </a:cubicBezTo>
                <a:cubicBezTo>
                  <a:pt x="2100443" y="1578647"/>
                  <a:pt x="2098470" y="1582156"/>
                  <a:pt x="2096606" y="1585664"/>
                </a:cubicBezTo>
                <a:lnTo>
                  <a:pt x="2096606" y="1597943"/>
                </a:lnTo>
                <a:cubicBezTo>
                  <a:pt x="2103002" y="1595678"/>
                  <a:pt x="2108630" y="1591000"/>
                  <a:pt x="2113490" y="1583910"/>
                </a:cubicBezTo>
                <a:cubicBezTo>
                  <a:pt x="2118351" y="1576820"/>
                  <a:pt x="2120909" y="1570388"/>
                  <a:pt x="2121165" y="1564614"/>
                </a:cubicBezTo>
                <a:cubicBezTo>
                  <a:pt x="2122992" y="1564687"/>
                  <a:pt x="2124600" y="1564541"/>
                  <a:pt x="2125989" y="1564175"/>
                </a:cubicBezTo>
                <a:cubicBezTo>
                  <a:pt x="2127377" y="1563810"/>
                  <a:pt x="2128108" y="1562787"/>
                  <a:pt x="2128181" y="1561105"/>
                </a:cubicBezTo>
                <a:cubicBezTo>
                  <a:pt x="2127962" y="1558365"/>
                  <a:pt x="2127962" y="1555952"/>
                  <a:pt x="2128181" y="1553869"/>
                </a:cubicBezTo>
                <a:cubicBezTo>
                  <a:pt x="2128401" y="1551786"/>
                  <a:pt x="2130155" y="1550690"/>
                  <a:pt x="2133444" y="1550580"/>
                </a:cubicBezTo>
                <a:lnTo>
                  <a:pt x="2154494" y="1494446"/>
                </a:lnTo>
                <a:cubicBezTo>
                  <a:pt x="2160049" y="1494446"/>
                  <a:pt x="2162973" y="1492692"/>
                  <a:pt x="2163265" y="1489184"/>
                </a:cubicBezTo>
                <a:cubicBezTo>
                  <a:pt x="2163119" y="1485749"/>
                  <a:pt x="2163411" y="1483410"/>
                  <a:pt x="2164142" y="1482167"/>
                </a:cubicBezTo>
                <a:cubicBezTo>
                  <a:pt x="2164873" y="1480925"/>
                  <a:pt x="2166920" y="1480340"/>
                  <a:pt x="2170282" y="1480413"/>
                </a:cubicBezTo>
                <a:lnTo>
                  <a:pt x="2179053" y="1462871"/>
                </a:lnTo>
                <a:cubicBezTo>
                  <a:pt x="2179053" y="1460057"/>
                  <a:pt x="2179491" y="1455598"/>
                  <a:pt x="2180368" y="1449495"/>
                </a:cubicBezTo>
                <a:cubicBezTo>
                  <a:pt x="2181246" y="1443392"/>
                  <a:pt x="2182561" y="1436741"/>
                  <a:pt x="2184315" y="1429541"/>
                </a:cubicBezTo>
                <a:cubicBezTo>
                  <a:pt x="2186362" y="1425741"/>
                  <a:pt x="2187532" y="1422817"/>
                  <a:pt x="2187824" y="1420770"/>
                </a:cubicBezTo>
                <a:close/>
                <a:moveTo>
                  <a:pt x="2187824" y="1397966"/>
                </a:moveTo>
                <a:lnTo>
                  <a:pt x="2186998" y="1399411"/>
                </a:lnTo>
                <a:lnTo>
                  <a:pt x="2191332" y="1397966"/>
                </a:lnTo>
                <a:close/>
                <a:moveTo>
                  <a:pt x="1776091" y="1395801"/>
                </a:moveTo>
                <a:lnTo>
                  <a:pt x="1776091" y="1397555"/>
                </a:lnTo>
                <a:cubicBezTo>
                  <a:pt x="1775799" y="1403110"/>
                  <a:pt x="1778138" y="1406033"/>
                  <a:pt x="1783108" y="1406326"/>
                </a:cubicBezTo>
                <a:close/>
                <a:moveTo>
                  <a:pt x="2211944" y="1388757"/>
                </a:moveTo>
                <a:cubicBezTo>
                  <a:pt x="2209532" y="1388903"/>
                  <a:pt x="2207339" y="1389049"/>
                  <a:pt x="2205366" y="1389195"/>
                </a:cubicBezTo>
                <a:cubicBezTo>
                  <a:pt x="2203721" y="1392704"/>
                  <a:pt x="2202186" y="1396212"/>
                  <a:pt x="2200761" y="1399720"/>
                </a:cubicBezTo>
                <a:cubicBezTo>
                  <a:pt x="2199336" y="1403229"/>
                  <a:pt x="2197362" y="1406737"/>
                  <a:pt x="2194841" y="1410245"/>
                </a:cubicBezTo>
                <a:cubicBezTo>
                  <a:pt x="2198349" y="1410245"/>
                  <a:pt x="2201857" y="1412000"/>
                  <a:pt x="2205366" y="1415508"/>
                </a:cubicBezTo>
                <a:lnTo>
                  <a:pt x="2210628" y="1397966"/>
                </a:lnTo>
                <a:cubicBezTo>
                  <a:pt x="2211615" y="1397016"/>
                  <a:pt x="2212711" y="1395846"/>
                  <a:pt x="2213917" y="1394458"/>
                </a:cubicBezTo>
                <a:cubicBezTo>
                  <a:pt x="2215123" y="1393069"/>
                  <a:pt x="2215781" y="1391899"/>
                  <a:pt x="2215891" y="1390949"/>
                </a:cubicBezTo>
                <a:cubicBezTo>
                  <a:pt x="2215672" y="1389341"/>
                  <a:pt x="2214356" y="1388610"/>
                  <a:pt x="2211944" y="1388757"/>
                </a:cubicBezTo>
                <a:close/>
                <a:moveTo>
                  <a:pt x="1091834" y="1354085"/>
                </a:moveTo>
                <a:lnTo>
                  <a:pt x="1090080" y="1366364"/>
                </a:lnTo>
                <a:cubicBezTo>
                  <a:pt x="1087412" y="1369105"/>
                  <a:pt x="1084854" y="1372394"/>
                  <a:pt x="1082406" y="1376232"/>
                </a:cubicBezTo>
                <a:cubicBezTo>
                  <a:pt x="1079957" y="1380069"/>
                  <a:pt x="1077837" y="1383796"/>
                  <a:pt x="1076047" y="1387414"/>
                </a:cubicBezTo>
                <a:cubicBezTo>
                  <a:pt x="1076339" y="1394724"/>
                  <a:pt x="1074000" y="1401156"/>
                  <a:pt x="1069030" y="1406710"/>
                </a:cubicBezTo>
                <a:cubicBezTo>
                  <a:pt x="1066983" y="1405285"/>
                  <a:pt x="1064937" y="1405504"/>
                  <a:pt x="1062890" y="1407368"/>
                </a:cubicBezTo>
                <a:cubicBezTo>
                  <a:pt x="1060844" y="1409232"/>
                  <a:pt x="1060551" y="1410767"/>
                  <a:pt x="1062013" y="1411973"/>
                </a:cubicBezTo>
                <a:lnTo>
                  <a:pt x="1051488" y="1424252"/>
                </a:lnTo>
                <a:lnTo>
                  <a:pt x="1046225" y="1441794"/>
                </a:lnTo>
                <a:lnTo>
                  <a:pt x="1042717" y="1441794"/>
                </a:lnTo>
                <a:lnTo>
                  <a:pt x="1042717" y="1454074"/>
                </a:lnTo>
                <a:lnTo>
                  <a:pt x="1051488" y="1457582"/>
                </a:lnTo>
                <a:cubicBezTo>
                  <a:pt x="1050684" y="1456632"/>
                  <a:pt x="1050538" y="1455901"/>
                  <a:pt x="1051049" y="1455389"/>
                </a:cubicBezTo>
                <a:cubicBezTo>
                  <a:pt x="1051561" y="1454878"/>
                  <a:pt x="1052292" y="1455024"/>
                  <a:pt x="1053242" y="1455828"/>
                </a:cubicBezTo>
                <a:lnTo>
                  <a:pt x="1056751" y="1448811"/>
                </a:lnTo>
                <a:lnTo>
                  <a:pt x="1056979" y="1448674"/>
                </a:lnTo>
                <a:lnTo>
                  <a:pt x="1060648" y="1441336"/>
                </a:lnTo>
                <a:lnTo>
                  <a:pt x="1074682" y="1416777"/>
                </a:lnTo>
                <a:lnTo>
                  <a:pt x="1077651" y="1408816"/>
                </a:lnTo>
                <a:lnTo>
                  <a:pt x="1080213" y="1398378"/>
                </a:lnTo>
                <a:cubicBezTo>
                  <a:pt x="1083831" y="1387049"/>
                  <a:pt x="1087120" y="1379886"/>
                  <a:pt x="1090080" y="1376889"/>
                </a:cubicBezTo>
                <a:lnTo>
                  <a:pt x="1090134" y="1376921"/>
                </a:lnTo>
                <a:lnTo>
                  <a:pt x="1093978" y="1367660"/>
                </a:lnTo>
                <a:cubicBezTo>
                  <a:pt x="1093613" y="1363859"/>
                  <a:pt x="1093466" y="1360059"/>
                  <a:pt x="1093539" y="1356258"/>
                </a:cubicBezTo>
                <a:lnTo>
                  <a:pt x="1094107" y="1355790"/>
                </a:lnTo>
                <a:close/>
                <a:moveTo>
                  <a:pt x="2212382" y="1340078"/>
                </a:moveTo>
                <a:lnTo>
                  <a:pt x="2205366" y="1343586"/>
                </a:lnTo>
                <a:cubicBezTo>
                  <a:pt x="2205073" y="1350311"/>
                  <a:pt x="2203904" y="1356158"/>
                  <a:pt x="2201857" y="1361128"/>
                </a:cubicBezTo>
                <a:cubicBezTo>
                  <a:pt x="2204379" y="1357620"/>
                  <a:pt x="2206352" y="1354111"/>
                  <a:pt x="2207778" y="1350603"/>
                </a:cubicBezTo>
                <a:cubicBezTo>
                  <a:pt x="2209203" y="1347095"/>
                  <a:pt x="2210738" y="1343586"/>
                  <a:pt x="2212382" y="1340078"/>
                </a:cubicBezTo>
                <a:close/>
                <a:moveTo>
                  <a:pt x="1104114" y="1331280"/>
                </a:moveTo>
                <a:lnTo>
                  <a:pt x="1104114" y="1338297"/>
                </a:lnTo>
                <a:cubicBezTo>
                  <a:pt x="1105027" y="1337347"/>
                  <a:pt x="1105831" y="1336178"/>
                  <a:pt x="1106526" y="1334789"/>
                </a:cubicBezTo>
                <a:cubicBezTo>
                  <a:pt x="1107220" y="1333400"/>
                  <a:pt x="1107586" y="1332231"/>
                  <a:pt x="1107622" y="1331280"/>
                </a:cubicBezTo>
                <a:close/>
                <a:moveTo>
                  <a:pt x="2224662" y="1322536"/>
                </a:moveTo>
                <a:cubicBezTo>
                  <a:pt x="2224370" y="1325752"/>
                  <a:pt x="2224954" y="1328091"/>
                  <a:pt x="2226416" y="1329553"/>
                </a:cubicBezTo>
                <a:lnTo>
                  <a:pt x="2229924" y="1329553"/>
                </a:lnTo>
                <a:cubicBezTo>
                  <a:pt x="2231386" y="1329260"/>
                  <a:pt x="2231971" y="1328091"/>
                  <a:pt x="2231678" y="1326044"/>
                </a:cubicBezTo>
                <a:cubicBezTo>
                  <a:pt x="2231678" y="1324363"/>
                  <a:pt x="2231240" y="1323340"/>
                  <a:pt x="2230363" y="1322975"/>
                </a:cubicBezTo>
                <a:cubicBezTo>
                  <a:pt x="2229486" y="1322609"/>
                  <a:pt x="2228170" y="1322463"/>
                  <a:pt x="2226416" y="1322536"/>
                </a:cubicBezTo>
                <a:close/>
                <a:moveTo>
                  <a:pt x="727988" y="1321593"/>
                </a:moveTo>
                <a:cubicBezTo>
                  <a:pt x="727915" y="1322397"/>
                  <a:pt x="727622" y="1322982"/>
                  <a:pt x="727111" y="1323347"/>
                </a:cubicBezTo>
                <a:cubicBezTo>
                  <a:pt x="726599" y="1323713"/>
                  <a:pt x="726307" y="1324297"/>
                  <a:pt x="726234" y="1325101"/>
                </a:cubicBezTo>
                <a:lnTo>
                  <a:pt x="726234" y="1333872"/>
                </a:lnTo>
                <a:lnTo>
                  <a:pt x="726418" y="1335437"/>
                </a:lnTo>
                <a:lnTo>
                  <a:pt x="730425" y="1322080"/>
                </a:lnTo>
                <a:close/>
                <a:moveTo>
                  <a:pt x="734059" y="1309652"/>
                </a:moveTo>
                <a:lnTo>
                  <a:pt x="733250" y="1311068"/>
                </a:lnTo>
                <a:lnTo>
                  <a:pt x="733794" y="1310850"/>
                </a:lnTo>
                <a:lnTo>
                  <a:pt x="733980" y="1310230"/>
                </a:lnTo>
                <a:close/>
                <a:moveTo>
                  <a:pt x="2238695" y="1280435"/>
                </a:moveTo>
                <a:lnTo>
                  <a:pt x="2238695" y="1292715"/>
                </a:lnTo>
                <a:cubicBezTo>
                  <a:pt x="2236868" y="1292715"/>
                  <a:pt x="2235260" y="1293153"/>
                  <a:pt x="2233871" y="1294030"/>
                </a:cubicBezTo>
                <a:cubicBezTo>
                  <a:pt x="2232482" y="1294908"/>
                  <a:pt x="2231752" y="1296223"/>
                  <a:pt x="2231678" y="1297977"/>
                </a:cubicBezTo>
                <a:cubicBezTo>
                  <a:pt x="2231678" y="1299878"/>
                  <a:pt x="2232117" y="1301778"/>
                  <a:pt x="2232994" y="1303678"/>
                </a:cubicBezTo>
                <a:cubicBezTo>
                  <a:pt x="2233871" y="1305579"/>
                  <a:pt x="2235187" y="1306602"/>
                  <a:pt x="2236941" y="1306748"/>
                </a:cubicBezTo>
                <a:cubicBezTo>
                  <a:pt x="2237782" y="1306602"/>
                  <a:pt x="2238293" y="1306017"/>
                  <a:pt x="2238476" y="1304994"/>
                </a:cubicBezTo>
                <a:cubicBezTo>
                  <a:pt x="2238659" y="1303971"/>
                  <a:pt x="2238732" y="1303386"/>
                  <a:pt x="2238695" y="1303240"/>
                </a:cubicBezTo>
                <a:lnTo>
                  <a:pt x="2247466" y="1287452"/>
                </a:lnTo>
                <a:close/>
                <a:moveTo>
                  <a:pt x="1132181" y="1269884"/>
                </a:moveTo>
                <a:cubicBezTo>
                  <a:pt x="1131048" y="1269884"/>
                  <a:pt x="1129367" y="1270322"/>
                  <a:pt x="1127137" y="1271200"/>
                </a:cubicBezTo>
                <a:cubicBezTo>
                  <a:pt x="1124908" y="1272077"/>
                  <a:pt x="1123666" y="1273392"/>
                  <a:pt x="1123410" y="1275146"/>
                </a:cubicBezTo>
                <a:cubicBezTo>
                  <a:pt x="1123519" y="1275987"/>
                  <a:pt x="1124177" y="1276499"/>
                  <a:pt x="1125383" y="1276681"/>
                </a:cubicBezTo>
                <a:cubicBezTo>
                  <a:pt x="1126589" y="1276864"/>
                  <a:pt x="1127686" y="1276937"/>
                  <a:pt x="1128672" y="1276901"/>
                </a:cubicBezTo>
                <a:close/>
                <a:moveTo>
                  <a:pt x="1860292" y="1265991"/>
                </a:moveTo>
                <a:lnTo>
                  <a:pt x="1853276" y="1269499"/>
                </a:lnTo>
                <a:cubicBezTo>
                  <a:pt x="1852983" y="1276224"/>
                  <a:pt x="1851814" y="1282071"/>
                  <a:pt x="1849767" y="1287041"/>
                </a:cubicBezTo>
                <a:lnTo>
                  <a:pt x="1854671" y="1278324"/>
                </a:lnTo>
                <a:lnTo>
                  <a:pt x="1858037" y="1269910"/>
                </a:lnTo>
                <a:lnTo>
                  <a:pt x="1859838" y="1267029"/>
                </a:lnTo>
                <a:close/>
                <a:moveTo>
                  <a:pt x="2245712" y="1257631"/>
                </a:moveTo>
                <a:lnTo>
                  <a:pt x="2245712" y="1262894"/>
                </a:lnTo>
                <a:lnTo>
                  <a:pt x="2238695" y="1271665"/>
                </a:lnTo>
                <a:lnTo>
                  <a:pt x="2238695" y="1275173"/>
                </a:lnTo>
                <a:lnTo>
                  <a:pt x="2247466" y="1268156"/>
                </a:lnTo>
                <a:lnTo>
                  <a:pt x="2247466" y="1262894"/>
                </a:lnTo>
                <a:cubicBezTo>
                  <a:pt x="2247503" y="1262674"/>
                  <a:pt x="2247430" y="1261797"/>
                  <a:pt x="2247247" y="1260262"/>
                </a:cubicBezTo>
                <a:cubicBezTo>
                  <a:pt x="2247064" y="1258727"/>
                  <a:pt x="2246553" y="1257850"/>
                  <a:pt x="2245712" y="1257631"/>
                </a:cubicBezTo>
                <a:close/>
                <a:moveTo>
                  <a:pt x="1890549" y="1192648"/>
                </a:moveTo>
                <a:lnTo>
                  <a:pt x="1886605" y="1197578"/>
                </a:lnTo>
                <a:lnTo>
                  <a:pt x="1886605" y="1201086"/>
                </a:lnTo>
                <a:lnTo>
                  <a:pt x="1888276" y="1199749"/>
                </a:lnTo>
                <a:close/>
                <a:moveTo>
                  <a:pt x="803151" y="1167253"/>
                </a:moveTo>
                <a:lnTo>
                  <a:pt x="797278" y="1167882"/>
                </a:lnTo>
                <a:cubicBezTo>
                  <a:pt x="795232" y="1169746"/>
                  <a:pt x="794939" y="1171281"/>
                  <a:pt x="796401" y="1172487"/>
                </a:cubicBezTo>
                <a:lnTo>
                  <a:pt x="785876" y="1184766"/>
                </a:lnTo>
                <a:lnTo>
                  <a:pt x="780613" y="1202308"/>
                </a:lnTo>
                <a:lnTo>
                  <a:pt x="777105" y="1202308"/>
                </a:lnTo>
                <a:lnTo>
                  <a:pt x="777105" y="1209947"/>
                </a:lnTo>
                <a:lnTo>
                  <a:pt x="783097" y="1197962"/>
                </a:lnTo>
                <a:cubicBezTo>
                  <a:pt x="783536" y="1193869"/>
                  <a:pt x="785290" y="1190653"/>
                  <a:pt x="788360" y="1188314"/>
                </a:cubicBezTo>
                <a:cubicBezTo>
                  <a:pt x="791430" y="1185975"/>
                  <a:pt x="793184" y="1182759"/>
                  <a:pt x="793622" y="1178666"/>
                </a:cubicBezTo>
                <a:cubicBezTo>
                  <a:pt x="798885" y="1178374"/>
                  <a:pt x="802393" y="1175450"/>
                  <a:pt x="804148" y="1169895"/>
                </a:cubicBezTo>
                <a:cubicBezTo>
                  <a:pt x="804184" y="1169091"/>
                  <a:pt x="804111" y="1168507"/>
                  <a:pt x="803928" y="1168141"/>
                </a:cubicBezTo>
                <a:close/>
                <a:moveTo>
                  <a:pt x="807470" y="1156083"/>
                </a:moveTo>
                <a:lnTo>
                  <a:pt x="805318" y="1162001"/>
                </a:lnTo>
                <a:lnTo>
                  <a:pt x="805902" y="1161124"/>
                </a:lnTo>
                <a:cubicBezTo>
                  <a:pt x="806742" y="1159443"/>
                  <a:pt x="807254" y="1157981"/>
                  <a:pt x="807437" y="1156739"/>
                </a:cubicBezTo>
                <a:close/>
                <a:moveTo>
                  <a:pt x="826222" y="1114599"/>
                </a:moveTo>
                <a:lnTo>
                  <a:pt x="825429" y="1120153"/>
                </a:lnTo>
                <a:lnTo>
                  <a:pt x="826294" y="1118585"/>
                </a:lnTo>
                <a:lnTo>
                  <a:pt x="827512" y="1115567"/>
                </a:lnTo>
                <a:close/>
                <a:moveTo>
                  <a:pt x="1214627" y="1071661"/>
                </a:moveTo>
                <a:lnTo>
                  <a:pt x="1214627" y="1073415"/>
                </a:lnTo>
                <a:lnTo>
                  <a:pt x="1218504" y="1078261"/>
                </a:lnTo>
                <a:lnTo>
                  <a:pt x="1218525" y="1078219"/>
                </a:lnTo>
                <a:lnTo>
                  <a:pt x="1218739" y="1077828"/>
                </a:lnTo>
                <a:close/>
                <a:moveTo>
                  <a:pt x="859176" y="1034201"/>
                </a:moveTo>
                <a:lnTo>
                  <a:pt x="857798" y="1035660"/>
                </a:lnTo>
                <a:lnTo>
                  <a:pt x="858640" y="1036316"/>
                </a:lnTo>
                <a:close/>
                <a:moveTo>
                  <a:pt x="2133444" y="957665"/>
                </a:moveTo>
                <a:lnTo>
                  <a:pt x="2114148" y="975207"/>
                </a:lnTo>
                <a:cubicBezTo>
                  <a:pt x="2108812" y="980835"/>
                  <a:pt x="2106766" y="986682"/>
                  <a:pt x="2108008" y="992749"/>
                </a:cubicBezTo>
                <a:cubicBezTo>
                  <a:pt x="2109251" y="998815"/>
                  <a:pt x="2108958" y="1002908"/>
                  <a:pt x="2107131" y="1005028"/>
                </a:cubicBezTo>
                <a:lnTo>
                  <a:pt x="2119410" y="1003274"/>
                </a:lnTo>
                <a:lnTo>
                  <a:pt x="2121165" y="1003274"/>
                </a:lnTo>
                <a:lnTo>
                  <a:pt x="2119410" y="985732"/>
                </a:lnTo>
                <a:lnTo>
                  <a:pt x="2135198" y="973453"/>
                </a:lnTo>
                <a:lnTo>
                  <a:pt x="2140461" y="959419"/>
                </a:lnTo>
                <a:close/>
                <a:moveTo>
                  <a:pt x="1781354" y="883578"/>
                </a:moveTo>
                <a:lnTo>
                  <a:pt x="1762058" y="901120"/>
                </a:lnTo>
                <a:cubicBezTo>
                  <a:pt x="1756722" y="906748"/>
                  <a:pt x="1754676" y="912595"/>
                  <a:pt x="1755918" y="918662"/>
                </a:cubicBezTo>
                <a:cubicBezTo>
                  <a:pt x="1757161" y="924728"/>
                  <a:pt x="1756868" y="928821"/>
                  <a:pt x="1755041" y="930941"/>
                </a:cubicBezTo>
                <a:lnTo>
                  <a:pt x="1767320" y="929187"/>
                </a:lnTo>
                <a:lnTo>
                  <a:pt x="1769075" y="929187"/>
                </a:lnTo>
                <a:lnTo>
                  <a:pt x="1767320" y="911645"/>
                </a:lnTo>
                <a:lnTo>
                  <a:pt x="1783108" y="899366"/>
                </a:lnTo>
                <a:lnTo>
                  <a:pt x="1788371" y="885332"/>
                </a:lnTo>
                <a:close/>
                <a:moveTo>
                  <a:pt x="940244" y="879538"/>
                </a:moveTo>
                <a:lnTo>
                  <a:pt x="940244" y="882280"/>
                </a:lnTo>
                <a:lnTo>
                  <a:pt x="940974" y="880454"/>
                </a:lnTo>
                <a:lnTo>
                  <a:pt x="941027" y="880321"/>
                </a:lnTo>
                <a:close/>
                <a:moveTo>
                  <a:pt x="949015" y="832175"/>
                </a:moveTo>
                <a:lnTo>
                  <a:pt x="949015" y="833929"/>
                </a:lnTo>
                <a:cubicBezTo>
                  <a:pt x="948723" y="839484"/>
                  <a:pt x="951062" y="842407"/>
                  <a:pt x="956032" y="842700"/>
                </a:cubicBezTo>
                <a:close/>
                <a:moveTo>
                  <a:pt x="1219890" y="559438"/>
                </a:moveTo>
                <a:lnTo>
                  <a:pt x="1200594" y="576980"/>
                </a:lnTo>
                <a:cubicBezTo>
                  <a:pt x="1195258" y="582608"/>
                  <a:pt x="1193212" y="588455"/>
                  <a:pt x="1194454" y="594522"/>
                </a:cubicBezTo>
                <a:cubicBezTo>
                  <a:pt x="1195697" y="600588"/>
                  <a:pt x="1195404" y="604681"/>
                  <a:pt x="1193577" y="606801"/>
                </a:cubicBezTo>
                <a:lnTo>
                  <a:pt x="1205856" y="605047"/>
                </a:lnTo>
                <a:lnTo>
                  <a:pt x="1207611" y="605047"/>
                </a:lnTo>
                <a:lnTo>
                  <a:pt x="1205856" y="587505"/>
                </a:lnTo>
                <a:lnTo>
                  <a:pt x="1221644" y="575226"/>
                </a:lnTo>
                <a:lnTo>
                  <a:pt x="1226907" y="561192"/>
                </a:lnTo>
                <a:close/>
                <a:moveTo>
                  <a:pt x="1655318" y="439695"/>
                </a:moveTo>
                <a:lnTo>
                  <a:pt x="1636022" y="457237"/>
                </a:lnTo>
                <a:cubicBezTo>
                  <a:pt x="1630686" y="462865"/>
                  <a:pt x="1628640" y="468712"/>
                  <a:pt x="1629882" y="474778"/>
                </a:cubicBezTo>
                <a:cubicBezTo>
                  <a:pt x="1631125" y="480845"/>
                  <a:pt x="1630832" y="484938"/>
                  <a:pt x="1629005" y="487058"/>
                </a:cubicBezTo>
                <a:lnTo>
                  <a:pt x="1641284" y="485304"/>
                </a:lnTo>
                <a:lnTo>
                  <a:pt x="1643039" y="485304"/>
                </a:lnTo>
                <a:lnTo>
                  <a:pt x="1641284" y="467762"/>
                </a:lnTo>
                <a:lnTo>
                  <a:pt x="1657072" y="455482"/>
                </a:lnTo>
                <a:lnTo>
                  <a:pt x="1662335" y="441449"/>
                </a:lnTo>
                <a:close/>
                <a:moveTo>
                  <a:pt x="954278" y="319952"/>
                </a:moveTo>
                <a:lnTo>
                  <a:pt x="934982" y="337494"/>
                </a:lnTo>
                <a:cubicBezTo>
                  <a:pt x="929646" y="343122"/>
                  <a:pt x="927600" y="348969"/>
                  <a:pt x="928842" y="355035"/>
                </a:cubicBezTo>
                <a:cubicBezTo>
                  <a:pt x="930085" y="361102"/>
                  <a:pt x="929792" y="365195"/>
                  <a:pt x="927965" y="367315"/>
                </a:cubicBezTo>
                <a:lnTo>
                  <a:pt x="940244" y="365561"/>
                </a:lnTo>
                <a:lnTo>
                  <a:pt x="941999" y="365561"/>
                </a:lnTo>
                <a:lnTo>
                  <a:pt x="940244" y="348019"/>
                </a:lnTo>
                <a:lnTo>
                  <a:pt x="956032" y="335739"/>
                </a:lnTo>
                <a:lnTo>
                  <a:pt x="961295" y="321706"/>
                </a:lnTo>
                <a:close/>
                <a:moveTo>
                  <a:pt x="1005149" y="470"/>
                </a:moveTo>
                <a:cubicBezTo>
                  <a:pt x="1007927" y="-224"/>
                  <a:pt x="1010266" y="-151"/>
                  <a:pt x="1012166" y="690"/>
                </a:cubicBezTo>
                <a:cubicBezTo>
                  <a:pt x="1013043" y="4965"/>
                  <a:pt x="1009974" y="14394"/>
                  <a:pt x="1002957" y="28976"/>
                </a:cubicBezTo>
                <a:cubicBezTo>
                  <a:pt x="995940" y="43557"/>
                  <a:pt x="990239" y="53425"/>
                  <a:pt x="985853" y="58578"/>
                </a:cubicBezTo>
                <a:lnTo>
                  <a:pt x="987608" y="58578"/>
                </a:lnTo>
                <a:cubicBezTo>
                  <a:pt x="990202" y="61136"/>
                  <a:pt x="991591" y="63475"/>
                  <a:pt x="991774" y="65594"/>
                </a:cubicBezTo>
                <a:cubicBezTo>
                  <a:pt x="991956" y="67714"/>
                  <a:pt x="991152" y="70053"/>
                  <a:pt x="989362" y="72611"/>
                </a:cubicBezTo>
                <a:cubicBezTo>
                  <a:pt x="987169" y="85914"/>
                  <a:pt x="983222" y="99655"/>
                  <a:pt x="977521" y="113835"/>
                </a:cubicBezTo>
                <a:cubicBezTo>
                  <a:pt x="971820" y="128014"/>
                  <a:pt x="966996" y="141755"/>
                  <a:pt x="963049" y="155058"/>
                </a:cubicBezTo>
                <a:cubicBezTo>
                  <a:pt x="964693" y="157507"/>
                  <a:pt x="964913" y="159188"/>
                  <a:pt x="963707" y="160101"/>
                </a:cubicBezTo>
                <a:cubicBezTo>
                  <a:pt x="962501" y="161015"/>
                  <a:pt x="960527" y="162258"/>
                  <a:pt x="957786" y="163829"/>
                </a:cubicBezTo>
                <a:cubicBezTo>
                  <a:pt x="957640" y="165656"/>
                  <a:pt x="957494" y="167264"/>
                  <a:pt x="957348" y="168653"/>
                </a:cubicBezTo>
                <a:cubicBezTo>
                  <a:pt x="957202" y="170042"/>
                  <a:pt x="957933" y="170773"/>
                  <a:pt x="959540" y="170846"/>
                </a:cubicBezTo>
                <a:cubicBezTo>
                  <a:pt x="958262" y="173733"/>
                  <a:pt x="956434" y="177168"/>
                  <a:pt x="954059" y="181151"/>
                </a:cubicBezTo>
                <a:cubicBezTo>
                  <a:pt x="951683" y="185135"/>
                  <a:pt x="951172" y="188132"/>
                  <a:pt x="952524" y="190142"/>
                </a:cubicBezTo>
                <a:lnTo>
                  <a:pt x="963049" y="179617"/>
                </a:lnTo>
                <a:cubicBezTo>
                  <a:pt x="964876" y="177862"/>
                  <a:pt x="966046" y="176108"/>
                  <a:pt x="966557" y="174354"/>
                </a:cubicBezTo>
                <a:cubicBezTo>
                  <a:pt x="967069" y="172600"/>
                  <a:pt x="966484" y="170846"/>
                  <a:pt x="964803" y="169091"/>
                </a:cubicBezTo>
                <a:cubicBezTo>
                  <a:pt x="966667" y="167228"/>
                  <a:pt x="968640" y="164816"/>
                  <a:pt x="970724" y="161855"/>
                </a:cubicBezTo>
                <a:cubicBezTo>
                  <a:pt x="972807" y="158895"/>
                  <a:pt x="974342" y="156045"/>
                  <a:pt x="975328" y="153304"/>
                </a:cubicBezTo>
                <a:lnTo>
                  <a:pt x="989362" y="121728"/>
                </a:lnTo>
                <a:lnTo>
                  <a:pt x="999887" y="112958"/>
                </a:lnTo>
                <a:cubicBezTo>
                  <a:pt x="1001787" y="111130"/>
                  <a:pt x="1003249" y="109084"/>
                  <a:pt x="1004272" y="106818"/>
                </a:cubicBezTo>
                <a:cubicBezTo>
                  <a:pt x="1005296" y="104552"/>
                  <a:pt x="1005003" y="102506"/>
                  <a:pt x="1003395" y="100678"/>
                </a:cubicBezTo>
                <a:lnTo>
                  <a:pt x="1010412" y="86645"/>
                </a:lnTo>
                <a:cubicBezTo>
                  <a:pt x="1009535" y="80797"/>
                  <a:pt x="1011289" y="75827"/>
                  <a:pt x="1015675" y="71734"/>
                </a:cubicBezTo>
                <a:cubicBezTo>
                  <a:pt x="1020060" y="67641"/>
                  <a:pt x="1021814" y="62671"/>
                  <a:pt x="1020937" y="56823"/>
                </a:cubicBezTo>
                <a:lnTo>
                  <a:pt x="1043742" y="37527"/>
                </a:lnTo>
                <a:cubicBezTo>
                  <a:pt x="1048127" y="42425"/>
                  <a:pt x="1050320" y="45787"/>
                  <a:pt x="1050320" y="47614"/>
                </a:cubicBezTo>
                <a:cubicBezTo>
                  <a:pt x="1050320" y="49441"/>
                  <a:pt x="1048127" y="51926"/>
                  <a:pt x="1043742" y="55069"/>
                </a:cubicBezTo>
                <a:cubicBezTo>
                  <a:pt x="1047067" y="60003"/>
                  <a:pt x="1046994" y="63731"/>
                  <a:pt x="1043522" y="66252"/>
                </a:cubicBezTo>
                <a:cubicBezTo>
                  <a:pt x="1040050" y="68774"/>
                  <a:pt x="1039539" y="72063"/>
                  <a:pt x="1041987" y="76119"/>
                </a:cubicBezTo>
                <a:cubicBezTo>
                  <a:pt x="1038881" y="80688"/>
                  <a:pt x="1035446" y="88216"/>
                  <a:pt x="1031682" y="98705"/>
                </a:cubicBezTo>
                <a:cubicBezTo>
                  <a:pt x="1027917" y="109193"/>
                  <a:pt x="1026675" y="116283"/>
                  <a:pt x="1027954" y="119974"/>
                </a:cubicBezTo>
                <a:lnTo>
                  <a:pt x="1013920" y="153304"/>
                </a:lnTo>
                <a:cubicBezTo>
                  <a:pt x="1017575" y="157762"/>
                  <a:pt x="1019475" y="162440"/>
                  <a:pt x="1019622" y="167337"/>
                </a:cubicBezTo>
                <a:cubicBezTo>
                  <a:pt x="1019768" y="172234"/>
                  <a:pt x="1017282" y="176912"/>
                  <a:pt x="1012166" y="181371"/>
                </a:cubicBezTo>
                <a:cubicBezTo>
                  <a:pt x="1010412" y="188607"/>
                  <a:pt x="1007781" y="196062"/>
                  <a:pt x="1004272" y="203737"/>
                </a:cubicBezTo>
                <a:cubicBezTo>
                  <a:pt x="1000764" y="211411"/>
                  <a:pt x="996379" y="217989"/>
                  <a:pt x="991116" y="223471"/>
                </a:cubicBezTo>
                <a:lnTo>
                  <a:pt x="996379" y="237505"/>
                </a:lnTo>
                <a:lnTo>
                  <a:pt x="984099" y="246276"/>
                </a:lnTo>
                <a:lnTo>
                  <a:pt x="984099" y="265572"/>
                </a:lnTo>
                <a:cubicBezTo>
                  <a:pt x="981797" y="269153"/>
                  <a:pt x="980262" y="272515"/>
                  <a:pt x="979494" y="275658"/>
                </a:cubicBezTo>
                <a:cubicBezTo>
                  <a:pt x="978727" y="278801"/>
                  <a:pt x="976754" y="281286"/>
                  <a:pt x="973574" y="283114"/>
                </a:cubicBezTo>
                <a:cubicBezTo>
                  <a:pt x="972770" y="285124"/>
                  <a:pt x="972624" y="287682"/>
                  <a:pt x="973136" y="290788"/>
                </a:cubicBezTo>
                <a:cubicBezTo>
                  <a:pt x="973647" y="293895"/>
                  <a:pt x="974378" y="296014"/>
                  <a:pt x="975328" y="297147"/>
                </a:cubicBezTo>
                <a:cubicBezTo>
                  <a:pt x="976315" y="298792"/>
                  <a:pt x="977411" y="299450"/>
                  <a:pt x="978617" y="299121"/>
                </a:cubicBezTo>
                <a:cubicBezTo>
                  <a:pt x="979823" y="298792"/>
                  <a:pt x="980481" y="298134"/>
                  <a:pt x="980591" y="297147"/>
                </a:cubicBezTo>
                <a:cubicBezTo>
                  <a:pt x="977009" y="291885"/>
                  <a:pt x="977594" y="287499"/>
                  <a:pt x="982345" y="283991"/>
                </a:cubicBezTo>
                <a:cubicBezTo>
                  <a:pt x="987096" y="280482"/>
                  <a:pt x="991189" y="277851"/>
                  <a:pt x="994624" y="276097"/>
                </a:cubicBezTo>
                <a:lnTo>
                  <a:pt x="994624" y="249784"/>
                </a:lnTo>
                <a:lnTo>
                  <a:pt x="996379" y="249784"/>
                </a:lnTo>
                <a:cubicBezTo>
                  <a:pt x="997365" y="247957"/>
                  <a:pt x="998023" y="245910"/>
                  <a:pt x="998352" y="243644"/>
                </a:cubicBezTo>
                <a:cubicBezTo>
                  <a:pt x="998681" y="241379"/>
                  <a:pt x="998023" y="239332"/>
                  <a:pt x="996379" y="237505"/>
                </a:cubicBezTo>
                <a:cubicBezTo>
                  <a:pt x="1001276" y="232937"/>
                  <a:pt x="1005076" y="228040"/>
                  <a:pt x="1007781" y="222813"/>
                </a:cubicBezTo>
                <a:cubicBezTo>
                  <a:pt x="1010485" y="217587"/>
                  <a:pt x="1014286" y="213129"/>
                  <a:pt x="1019183" y="209438"/>
                </a:cubicBezTo>
                <a:cubicBezTo>
                  <a:pt x="1013409" y="203773"/>
                  <a:pt x="1011801" y="199753"/>
                  <a:pt x="1014359" y="197378"/>
                </a:cubicBezTo>
                <a:cubicBezTo>
                  <a:pt x="1016917" y="195002"/>
                  <a:pt x="1021449" y="191421"/>
                  <a:pt x="1027954" y="186633"/>
                </a:cubicBezTo>
                <a:cubicBezTo>
                  <a:pt x="1031938" y="181919"/>
                  <a:pt x="1034934" y="173367"/>
                  <a:pt x="1036944" y="160978"/>
                </a:cubicBezTo>
                <a:cubicBezTo>
                  <a:pt x="1038954" y="148589"/>
                  <a:pt x="1042389" y="139599"/>
                  <a:pt x="1047250" y="134008"/>
                </a:cubicBezTo>
                <a:cubicBezTo>
                  <a:pt x="1049041" y="133204"/>
                  <a:pt x="1050722" y="133057"/>
                  <a:pt x="1052293" y="133569"/>
                </a:cubicBezTo>
                <a:cubicBezTo>
                  <a:pt x="1053865" y="134081"/>
                  <a:pt x="1055107" y="134812"/>
                  <a:pt x="1056021" y="135762"/>
                </a:cubicBezTo>
                <a:cubicBezTo>
                  <a:pt x="1060004" y="140586"/>
                  <a:pt x="1060808" y="146287"/>
                  <a:pt x="1058433" y="152865"/>
                </a:cubicBezTo>
                <a:cubicBezTo>
                  <a:pt x="1056058" y="159443"/>
                  <a:pt x="1052914" y="164267"/>
                  <a:pt x="1049004" y="167337"/>
                </a:cubicBezTo>
                <a:cubicBezTo>
                  <a:pt x="1044838" y="178630"/>
                  <a:pt x="1041330" y="189374"/>
                  <a:pt x="1038479" y="199571"/>
                </a:cubicBezTo>
                <a:cubicBezTo>
                  <a:pt x="1035628" y="209767"/>
                  <a:pt x="1032120" y="220073"/>
                  <a:pt x="1027954" y="230488"/>
                </a:cubicBezTo>
                <a:cubicBezTo>
                  <a:pt x="1029562" y="232169"/>
                  <a:pt x="1029854" y="233631"/>
                  <a:pt x="1028831" y="234873"/>
                </a:cubicBezTo>
                <a:cubicBezTo>
                  <a:pt x="1027808" y="236116"/>
                  <a:pt x="1026346" y="237578"/>
                  <a:pt x="1024446" y="239259"/>
                </a:cubicBezTo>
                <a:cubicBezTo>
                  <a:pt x="1022764" y="241050"/>
                  <a:pt x="1022180" y="242731"/>
                  <a:pt x="1022691" y="244302"/>
                </a:cubicBezTo>
                <a:cubicBezTo>
                  <a:pt x="1023203" y="245874"/>
                  <a:pt x="1024372" y="247116"/>
                  <a:pt x="1026200" y="248030"/>
                </a:cubicBezTo>
                <a:cubicBezTo>
                  <a:pt x="1023459" y="250734"/>
                  <a:pt x="1021047" y="253658"/>
                  <a:pt x="1018964" y="256801"/>
                </a:cubicBezTo>
                <a:cubicBezTo>
                  <a:pt x="1016880" y="259944"/>
                  <a:pt x="1015784" y="262867"/>
                  <a:pt x="1015675" y="265572"/>
                </a:cubicBezTo>
                <a:lnTo>
                  <a:pt x="1008658" y="277851"/>
                </a:lnTo>
                <a:cubicBezTo>
                  <a:pt x="1011216" y="281433"/>
                  <a:pt x="1012239" y="284795"/>
                  <a:pt x="1011728" y="287938"/>
                </a:cubicBezTo>
                <a:cubicBezTo>
                  <a:pt x="1011216" y="291081"/>
                  <a:pt x="1009608" y="293566"/>
                  <a:pt x="1006904" y="295393"/>
                </a:cubicBezTo>
                <a:cubicBezTo>
                  <a:pt x="1012860" y="294954"/>
                  <a:pt x="1020681" y="294516"/>
                  <a:pt x="1030366" y="294077"/>
                </a:cubicBezTo>
                <a:cubicBezTo>
                  <a:pt x="1040050" y="293639"/>
                  <a:pt x="1047433" y="295832"/>
                  <a:pt x="1052512" y="300655"/>
                </a:cubicBezTo>
                <a:cubicBezTo>
                  <a:pt x="1055144" y="304347"/>
                  <a:pt x="1056460" y="307928"/>
                  <a:pt x="1056460" y="311400"/>
                </a:cubicBezTo>
                <a:cubicBezTo>
                  <a:pt x="1056460" y="314872"/>
                  <a:pt x="1055144" y="317138"/>
                  <a:pt x="1052512" y="318197"/>
                </a:cubicBezTo>
                <a:cubicBezTo>
                  <a:pt x="1052330" y="319221"/>
                  <a:pt x="1051818" y="320683"/>
                  <a:pt x="1050978" y="322583"/>
                </a:cubicBezTo>
                <a:cubicBezTo>
                  <a:pt x="1050137" y="324483"/>
                  <a:pt x="1050064" y="325945"/>
                  <a:pt x="1050758" y="326968"/>
                </a:cubicBezTo>
                <a:lnTo>
                  <a:pt x="1056021" y="323460"/>
                </a:lnTo>
                <a:lnTo>
                  <a:pt x="1078825" y="305918"/>
                </a:lnTo>
                <a:lnTo>
                  <a:pt x="1082334" y="293639"/>
                </a:lnTo>
                <a:cubicBezTo>
                  <a:pt x="1080726" y="291190"/>
                  <a:pt x="1080433" y="289509"/>
                  <a:pt x="1081457" y="288595"/>
                </a:cubicBezTo>
                <a:cubicBezTo>
                  <a:pt x="1082480" y="287682"/>
                  <a:pt x="1083942" y="286439"/>
                  <a:pt x="1085842" y="284868"/>
                </a:cubicBezTo>
                <a:cubicBezTo>
                  <a:pt x="1086646" y="283150"/>
                  <a:pt x="1086792" y="281762"/>
                  <a:pt x="1086281" y="280702"/>
                </a:cubicBezTo>
                <a:cubicBezTo>
                  <a:pt x="1085769" y="279642"/>
                  <a:pt x="1085038" y="278692"/>
                  <a:pt x="1084088" y="277851"/>
                </a:cubicBezTo>
                <a:cubicBezTo>
                  <a:pt x="1089204" y="272442"/>
                  <a:pt x="1093882" y="266595"/>
                  <a:pt x="1098121" y="260309"/>
                </a:cubicBezTo>
                <a:cubicBezTo>
                  <a:pt x="1102361" y="254023"/>
                  <a:pt x="1107038" y="248176"/>
                  <a:pt x="1112155" y="242767"/>
                </a:cubicBezTo>
                <a:cubicBezTo>
                  <a:pt x="1113982" y="234691"/>
                  <a:pt x="1117344" y="227162"/>
                  <a:pt x="1122242" y="220182"/>
                </a:cubicBezTo>
                <a:cubicBezTo>
                  <a:pt x="1127139" y="213202"/>
                  <a:pt x="1133132" y="207866"/>
                  <a:pt x="1140222" y="204175"/>
                </a:cubicBezTo>
                <a:lnTo>
                  <a:pt x="1138468" y="195404"/>
                </a:lnTo>
                <a:cubicBezTo>
                  <a:pt x="1137664" y="192736"/>
                  <a:pt x="1137956" y="190178"/>
                  <a:pt x="1139345" y="187730"/>
                </a:cubicBezTo>
                <a:cubicBezTo>
                  <a:pt x="1140734" y="185281"/>
                  <a:pt x="1142780" y="183161"/>
                  <a:pt x="1145484" y="181371"/>
                </a:cubicBezTo>
                <a:cubicBezTo>
                  <a:pt x="1148993" y="174062"/>
                  <a:pt x="1152501" y="172892"/>
                  <a:pt x="1156010" y="177862"/>
                </a:cubicBezTo>
                <a:cubicBezTo>
                  <a:pt x="1159701" y="181261"/>
                  <a:pt x="1161967" y="184550"/>
                  <a:pt x="1162807" y="187730"/>
                </a:cubicBezTo>
                <a:cubicBezTo>
                  <a:pt x="1163648" y="190909"/>
                  <a:pt x="1161967" y="194637"/>
                  <a:pt x="1157764" y="198913"/>
                </a:cubicBezTo>
                <a:cubicBezTo>
                  <a:pt x="1154365" y="202092"/>
                  <a:pt x="1150199" y="207574"/>
                  <a:pt x="1145265" y="215358"/>
                </a:cubicBezTo>
                <a:cubicBezTo>
                  <a:pt x="1140332" y="223142"/>
                  <a:pt x="1139235" y="229940"/>
                  <a:pt x="1141976" y="235751"/>
                </a:cubicBezTo>
                <a:cubicBezTo>
                  <a:pt x="1140989" y="241050"/>
                  <a:pt x="1138577" y="249309"/>
                  <a:pt x="1134740" y="260528"/>
                </a:cubicBezTo>
                <a:cubicBezTo>
                  <a:pt x="1130903" y="271748"/>
                  <a:pt x="1126298" y="280446"/>
                  <a:pt x="1120926" y="286622"/>
                </a:cubicBezTo>
                <a:cubicBezTo>
                  <a:pt x="1123374" y="289253"/>
                  <a:pt x="1124178" y="291446"/>
                  <a:pt x="1123338" y="293200"/>
                </a:cubicBezTo>
                <a:cubicBezTo>
                  <a:pt x="1122497" y="294954"/>
                  <a:pt x="1121109" y="296270"/>
                  <a:pt x="1119172" y="297147"/>
                </a:cubicBezTo>
                <a:cubicBezTo>
                  <a:pt x="1116358" y="300327"/>
                  <a:pt x="1116723" y="304931"/>
                  <a:pt x="1120268" y="310961"/>
                </a:cubicBezTo>
                <a:cubicBezTo>
                  <a:pt x="1123813" y="316991"/>
                  <a:pt x="1126371" y="321158"/>
                  <a:pt x="1127943" y="323460"/>
                </a:cubicBezTo>
                <a:cubicBezTo>
                  <a:pt x="1124032" y="329088"/>
                  <a:pt x="1117819" y="341075"/>
                  <a:pt x="1109304" y="359421"/>
                </a:cubicBezTo>
                <a:cubicBezTo>
                  <a:pt x="1100789" y="377767"/>
                  <a:pt x="1097646" y="389754"/>
                  <a:pt x="1099876" y="395382"/>
                </a:cubicBezTo>
                <a:lnTo>
                  <a:pt x="1085842" y="407661"/>
                </a:lnTo>
                <a:cubicBezTo>
                  <a:pt x="1083174" y="412850"/>
                  <a:pt x="1080616" y="417821"/>
                  <a:pt x="1078168" y="422572"/>
                </a:cubicBezTo>
                <a:cubicBezTo>
                  <a:pt x="1075719" y="427322"/>
                  <a:pt x="1073599" y="432293"/>
                  <a:pt x="1071808" y="437482"/>
                </a:cubicBezTo>
                <a:lnTo>
                  <a:pt x="1073563" y="442745"/>
                </a:lnTo>
                <a:cubicBezTo>
                  <a:pt x="1079154" y="441502"/>
                  <a:pt x="1083320" y="436532"/>
                  <a:pt x="1086061" y="427834"/>
                </a:cubicBezTo>
                <a:cubicBezTo>
                  <a:pt x="1088802" y="419136"/>
                  <a:pt x="1093407" y="414166"/>
                  <a:pt x="1099876" y="412923"/>
                </a:cubicBezTo>
                <a:cubicBezTo>
                  <a:pt x="1103092" y="412631"/>
                  <a:pt x="1107185" y="411462"/>
                  <a:pt x="1112155" y="409415"/>
                </a:cubicBezTo>
                <a:lnTo>
                  <a:pt x="1099876" y="404153"/>
                </a:lnTo>
                <a:lnTo>
                  <a:pt x="1105138" y="400644"/>
                </a:lnTo>
                <a:cubicBezTo>
                  <a:pt x="1107733" y="399036"/>
                  <a:pt x="1109999" y="398744"/>
                  <a:pt x="1111936" y="399767"/>
                </a:cubicBezTo>
                <a:cubicBezTo>
                  <a:pt x="1113872" y="400790"/>
                  <a:pt x="1115700" y="402252"/>
                  <a:pt x="1117417" y="404153"/>
                </a:cubicBezTo>
                <a:cubicBezTo>
                  <a:pt x="1119245" y="401594"/>
                  <a:pt x="1120853" y="399255"/>
                  <a:pt x="1122242" y="397136"/>
                </a:cubicBezTo>
                <a:cubicBezTo>
                  <a:pt x="1123630" y="395016"/>
                  <a:pt x="1124361" y="392677"/>
                  <a:pt x="1124434" y="390119"/>
                </a:cubicBezTo>
                <a:cubicBezTo>
                  <a:pt x="1126079" y="388219"/>
                  <a:pt x="1127175" y="385441"/>
                  <a:pt x="1127723" y="381787"/>
                </a:cubicBezTo>
                <a:cubicBezTo>
                  <a:pt x="1128272" y="378132"/>
                  <a:pt x="1128929" y="374478"/>
                  <a:pt x="1129697" y="370823"/>
                </a:cubicBezTo>
                <a:cubicBezTo>
                  <a:pt x="1124142" y="370531"/>
                  <a:pt x="1119464" y="367607"/>
                  <a:pt x="1115663" y="362052"/>
                </a:cubicBezTo>
                <a:cubicBezTo>
                  <a:pt x="1121218" y="358544"/>
                  <a:pt x="1124142" y="353281"/>
                  <a:pt x="1124434" y="346264"/>
                </a:cubicBezTo>
                <a:lnTo>
                  <a:pt x="1141976" y="349773"/>
                </a:lnTo>
                <a:cubicBezTo>
                  <a:pt x="1139528" y="352404"/>
                  <a:pt x="1137846" y="355035"/>
                  <a:pt x="1136933" y="357667"/>
                </a:cubicBezTo>
                <a:cubicBezTo>
                  <a:pt x="1136019" y="360298"/>
                  <a:pt x="1134777" y="362929"/>
                  <a:pt x="1133205" y="365561"/>
                </a:cubicBezTo>
                <a:lnTo>
                  <a:pt x="1140222" y="370823"/>
                </a:lnTo>
                <a:cubicBezTo>
                  <a:pt x="1143730" y="370823"/>
                  <a:pt x="1145484" y="372577"/>
                  <a:pt x="1145484" y="376086"/>
                </a:cubicBezTo>
                <a:cubicBezTo>
                  <a:pt x="1145338" y="379630"/>
                  <a:pt x="1144315" y="383066"/>
                  <a:pt x="1142415" y="386391"/>
                </a:cubicBezTo>
                <a:cubicBezTo>
                  <a:pt x="1140514" y="389717"/>
                  <a:pt x="1138614" y="392714"/>
                  <a:pt x="1136714" y="395382"/>
                </a:cubicBezTo>
                <a:cubicBezTo>
                  <a:pt x="1139454" y="396113"/>
                  <a:pt x="1142305" y="396405"/>
                  <a:pt x="1145265" y="396259"/>
                </a:cubicBezTo>
                <a:cubicBezTo>
                  <a:pt x="1148225" y="396113"/>
                  <a:pt x="1150637" y="396405"/>
                  <a:pt x="1152501" y="397136"/>
                </a:cubicBezTo>
                <a:cubicBezTo>
                  <a:pt x="1153780" y="400060"/>
                  <a:pt x="1152538" y="403860"/>
                  <a:pt x="1148774" y="408538"/>
                </a:cubicBezTo>
                <a:cubicBezTo>
                  <a:pt x="1145009" y="413216"/>
                  <a:pt x="1141574" y="417017"/>
                  <a:pt x="1138468" y="419940"/>
                </a:cubicBezTo>
                <a:cubicBezTo>
                  <a:pt x="1138395" y="423595"/>
                  <a:pt x="1137664" y="426811"/>
                  <a:pt x="1136275" y="429588"/>
                </a:cubicBezTo>
                <a:cubicBezTo>
                  <a:pt x="1134886" y="432366"/>
                  <a:pt x="1133278" y="433828"/>
                  <a:pt x="1131451" y="433974"/>
                </a:cubicBezTo>
                <a:lnTo>
                  <a:pt x="1122680" y="446253"/>
                </a:lnTo>
                <a:lnTo>
                  <a:pt x="1122680" y="462041"/>
                </a:lnTo>
                <a:lnTo>
                  <a:pt x="1127943" y="456778"/>
                </a:lnTo>
                <a:lnTo>
                  <a:pt x="1134959" y="442745"/>
                </a:lnTo>
                <a:cubicBezTo>
                  <a:pt x="1135909" y="440991"/>
                  <a:pt x="1137079" y="439675"/>
                  <a:pt x="1138468" y="438798"/>
                </a:cubicBezTo>
                <a:cubicBezTo>
                  <a:pt x="1139856" y="437921"/>
                  <a:pt x="1141026" y="437482"/>
                  <a:pt x="1141976" y="437482"/>
                </a:cubicBezTo>
                <a:cubicBezTo>
                  <a:pt x="1141830" y="438469"/>
                  <a:pt x="1141245" y="440004"/>
                  <a:pt x="1140222" y="442087"/>
                </a:cubicBezTo>
                <a:cubicBezTo>
                  <a:pt x="1139199" y="444170"/>
                  <a:pt x="1138614" y="446143"/>
                  <a:pt x="1138468" y="448007"/>
                </a:cubicBezTo>
                <a:cubicBezTo>
                  <a:pt x="1140514" y="452758"/>
                  <a:pt x="1138175" y="458606"/>
                  <a:pt x="1131451" y="465549"/>
                </a:cubicBezTo>
                <a:cubicBezTo>
                  <a:pt x="1124726" y="472493"/>
                  <a:pt x="1122388" y="478340"/>
                  <a:pt x="1124434" y="483091"/>
                </a:cubicBezTo>
                <a:lnTo>
                  <a:pt x="1117417" y="495370"/>
                </a:lnTo>
                <a:cubicBezTo>
                  <a:pt x="1117125" y="499171"/>
                  <a:pt x="1115956" y="503849"/>
                  <a:pt x="1113909" y="509404"/>
                </a:cubicBezTo>
                <a:cubicBezTo>
                  <a:pt x="1117637" y="505018"/>
                  <a:pt x="1121145" y="500194"/>
                  <a:pt x="1124434" y="494932"/>
                </a:cubicBezTo>
                <a:cubicBezTo>
                  <a:pt x="1127723" y="489669"/>
                  <a:pt x="1129478" y="483968"/>
                  <a:pt x="1129697" y="477829"/>
                </a:cubicBezTo>
                <a:lnTo>
                  <a:pt x="1131743" y="478596"/>
                </a:lnTo>
                <a:lnTo>
                  <a:pt x="1134154" y="470632"/>
                </a:lnTo>
                <a:cubicBezTo>
                  <a:pt x="1138649" y="459266"/>
                  <a:pt x="1143254" y="450861"/>
                  <a:pt x="1147968" y="445415"/>
                </a:cubicBezTo>
                <a:cubicBezTo>
                  <a:pt x="1147968" y="438691"/>
                  <a:pt x="1151477" y="432844"/>
                  <a:pt x="1158494" y="427873"/>
                </a:cubicBezTo>
                <a:cubicBezTo>
                  <a:pt x="1156154" y="424365"/>
                  <a:pt x="1156008" y="421295"/>
                  <a:pt x="1158055" y="418664"/>
                </a:cubicBezTo>
                <a:cubicBezTo>
                  <a:pt x="1160101" y="416033"/>
                  <a:pt x="1162586" y="413840"/>
                  <a:pt x="1165510" y="412086"/>
                </a:cubicBezTo>
                <a:lnTo>
                  <a:pt x="1230415" y="298064"/>
                </a:lnTo>
                <a:cubicBezTo>
                  <a:pt x="1234399" y="293569"/>
                  <a:pt x="1237395" y="288964"/>
                  <a:pt x="1239405" y="284249"/>
                </a:cubicBezTo>
                <a:cubicBezTo>
                  <a:pt x="1241415" y="279535"/>
                  <a:pt x="1244851" y="275369"/>
                  <a:pt x="1249711" y="271751"/>
                </a:cubicBezTo>
                <a:cubicBezTo>
                  <a:pt x="1249784" y="269010"/>
                  <a:pt x="1250515" y="266159"/>
                  <a:pt x="1251904" y="263199"/>
                </a:cubicBezTo>
                <a:cubicBezTo>
                  <a:pt x="1253293" y="260239"/>
                  <a:pt x="1254901" y="257827"/>
                  <a:pt x="1256728" y="255963"/>
                </a:cubicBezTo>
                <a:lnTo>
                  <a:pt x="1263745" y="243684"/>
                </a:lnTo>
                <a:cubicBezTo>
                  <a:pt x="1265645" y="241893"/>
                  <a:pt x="1267984" y="240650"/>
                  <a:pt x="1270761" y="239956"/>
                </a:cubicBezTo>
                <a:cubicBezTo>
                  <a:pt x="1273539" y="239262"/>
                  <a:pt x="1275878" y="239335"/>
                  <a:pt x="1277778" y="240176"/>
                </a:cubicBezTo>
                <a:cubicBezTo>
                  <a:pt x="1278655" y="244451"/>
                  <a:pt x="1275586" y="253880"/>
                  <a:pt x="1268569" y="268462"/>
                </a:cubicBezTo>
                <a:cubicBezTo>
                  <a:pt x="1261552" y="283043"/>
                  <a:pt x="1255851" y="292911"/>
                  <a:pt x="1251465" y="298064"/>
                </a:cubicBezTo>
                <a:lnTo>
                  <a:pt x="1253220" y="298064"/>
                </a:lnTo>
                <a:cubicBezTo>
                  <a:pt x="1255814" y="300622"/>
                  <a:pt x="1257203" y="302961"/>
                  <a:pt x="1257386" y="305080"/>
                </a:cubicBezTo>
                <a:cubicBezTo>
                  <a:pt x="1257568" y="307200"/>
                  <a:pt x="1256764" y="309539"/>
                  <a:pt x="1254974" y="312097"/>
                </a:cubicBezTo>
                <a:cubicBezTo>
                  <a:pt x="1252781" y="325400"/>
                  <a:pt x="1248834" y="339141"/>
                  <a:pt x="1243133" y="353321"/>
                </a:cubicBezTo>
                <a:cubicBezTo>
                  <a:pt x="1237432" y="367500"/>
                  <a:pt x="1232608" y="381241"/>
                  <a:pt x="1228661" y="394544"/>
                </a:cubicBezTo>
                <a:cubicBezTo>
                  <a:pt x="1230305" y="396993"/>
                  <a:pt x="1230525" y="398674"/>
                  <a:pt x="1229319" y="399587"/>
                </a:cubicBezTo>
                <a:cubicBezTo>
                  <a:pt x="1228113" y="400501"/>
                  <a:pt x="1226139" y="401744"/>
                  <a:pt x="1223398" y="403315"/>
                </a:cubicBezTo>
                <a:cubicBezTo>
                  <a:pt x="1223252" y="405142"/>
                  <a:pt x="1223106" y="406750"/>
                  <a:pt x="1222960" y="408139"/>
                </a:cubicBezTo>
                <a:cubicBezTo>
                  <a:pt x="1222814" y="409528"/>
                  <a:pt x="1223545" y="410259"/>
                  <a:pt x="1225152" y="410332"/>
                </a:cubicBezTo>
                <a:cubicBezTo>
                  <a:pt x="1223874" y="413219"/>
                  <a:pt x="1222046" y="416654"/>
                  <a:pt x="1219671" y="420637"/>
                </a:cubicBezTo>
                <a:cubicBezTo>
                  <a:pt x="1217295" y="424621"/>
                  <a:pt x="1216784" y="427618"/>
                  <a:pt x="1218136" y="429628"/>
                </a:cubicBezTo>
                <a:lnTo>
                  <a:pt x="1228661" y="419103"/>
                </a:lnTo>
                <a:cubicBezTo>
                  <a:pt x="1230488" y="417348"/>
                  <a:pt x="1231658" y="415594"/>
                  <a:pt x="1232169" y="413840"/>
                </a:cubicBezTo>
                <a:cubicBezTo>
                  <a:pt x="1232681" y="412086"/>
                  <a:pt x="1232096" y="410332"/>
                  <a:pt x="1230415" y="408577"/>
                </a:cubicBezTo>
                <a:cubicBezTo>
                  <a:pt x="1232279" y="406714"/>
                  <a:pt x="1234252" y="404302"/>
                  <a:pt x="1236336" y="401341"/>
                </a:cubicBezTo>
                <a:cubicBezTo>
                  <a:pt x="1238419" y="398381"/>
                  <a:pt x="1239954" y="395531"/>
                  <a:pt x="1240940" y="392790"/>
                </a:cubicBezTo>
                <a:lnTo>
                  <a:pt x="1254974" y="361214"/>
                </a:lnTo>
                <a:lnTo>
                  <a:pt x="1265499" y="352444"/>
                </a:lnTo>
                <a:cubicBezTo>
                  <a:pt x="1267399" y="350616"/>
                  <a:pt x="1268861" y="348570"/>
                  <a:pt x="1269884" y="346304"/>
                </a:cubicBezTo>
                <a:cubicBezTo>
                  <a:pt x="1270908" y="344038"/>
                  <a:pt x="1270615" y="341992"/>
                  <a:pt x="1269007" y="340164"/>
                </a:cubicBezTo>
                <a:lnTo>
                  <a:pt x="1276024" y="326131"/>
                </a:lnTo>
                <a:cubicBezTo>
                  <a:pt x="1275147" y="320283"/>
                  <a:pt x="1276901" y="315313"/>
                  <a:pt x="1281287" y="311220"/>
                </a:cubicBezTo>
                <a:cubicBezTo>
                  <a:pt x="1285672" y="307127"/>
                  <a:pt x="1287426" y="302157"/>
                  <a:pt x="1286549" y="296309"/>
                </a:cubicBezTo>
                <a:lnTo>
                  <a:pt x="1309354" y="277013"/>
                </a:lnTo>
                <a:cubicBezTo>
                  <a:pt x="1313739" y="281911"/>
                  <a:pt x="1315932" y="285273"/>
                  <a:pt x="1315932" y="287100"/>
                </a:cubicBezTo>
                <a:cubicBezTo>
                  <a:pt x="1315932" y="288927"/>
                  <a:pt x="1313739" y="291412"/>
                  <a:pt x="1309354" y="294555"/>
                </a:cubicBezTo>
                <a:cubicBezTo>
                  <a:pt x="1312679" y="299489"/>
                  <a:pt x="1312606" y="303217"/>
                  <a:pt x="1309134" y="305738"/>
                </a:cubicBezTo>
                <a:cubicBezTo>
                  <a:pt x="1305662" y="308260"/>
                  <a:pt x="1305151" y="311549"/>
                  <a:pt x="1307599" y="315605"/>
                </a:cubicBezTo>
                <a:cubicBezTo>
                  <a:pt x="1304493" y="320174"/>
                  <a:pt x="1301058" y="327702"/>
                  <a:pt x="1297294" y="338191"/>
                </a:cubicBezTo>
                <a:cubicBezTo>
                  <a:pt x="1293529" y="348679"/>
                  <a:pt x="1292287" y="355769"/>
                  <a:pt x="1293566" y="359460"/>
                </a:cubicBezTo>
                <a:lnTo>
                  <a:pt x="1279532" y="392790"/>
                </a:lnTo>
                <a:cubicBezTo>
                  <a:pt x="1283187" y="397248"/>
                  <a:pt x="1285087" y="401926"/>
                  <a:pt x="1285234" y="406823"/>
                </a:cubicBezTo>
                <a:cubicBezTo>
                  <a:pt x="1285380" y="411720"/>
                  <a:pt x="1282894" y="416398"/>
                  <a:pt x="1277778" y="420857"/>
                </a:cubicBezTo>
                <a:cubicBezTo>
                  <a:pt x="1276024" y="428093"/>
                  <a:pt x="1273393" y="435548"/>
                  <a:pt x="1269884" y="443223"/>
                </a:cubicBezTo>
                <a:cubicBezTo>
                  <a:pt x="1266376" y="450897"/>
                  <a:pt x="1261991" y="457475"/>
                  <a:pt x="1256728" y="462957"/>
                </a:cubicBezTo>
                <a:lnTo>
                  <a:pt x="1261991" y="476991"/>
                </a:lnTo>
                <a:lnTo>
                  <a:pt x="1249711" y="485762"/>
                </a:lnTo>
                <a:lnTo>
                  <a:pt x="1249711" y="505058"/>
                </a:lnTo>
                <a:cubicBezTo>
                  <a:pt x="1247409" y="508639"/>
                  <a:pt x="1245874" y="512001"/>
                  <a:pt x="1245106" y="515144"/>
                </a:cubicBezTo>
                <a:cubicBezTo>
                  <a:pt x="1244339" y="518288"/>
                  <a:pt x="1242366" y="520773"/>
                  <a:pt x="1239186" y="522600"/>
                </a:cubicBezTo>
                <a:cubicBezTo>
                  <a:pt x="1238382" y="524610"/>
                  <a:pt x="1238236" y="527168"/>
                  <a:pt x="1238748" y="530274"/>
                </a:cubicBezTo>
                <a:cubicBezTo>
                  <a:pt x="1239259" y="533381"/>
                  <a:pt x="1239990" y="535501"/>
                  <a:pt x="1240940" y="536633"/>
                </a:cubicBezTo>
                <a:cubicBezTo>
                  <a:pt x="1241927" y="538278"/>
                  <a:pt x="1243023" y="538936"/>
                  <a:pt x="1244229" y="538607"/>
                </a:cubicBezTo>
                <a:cubicBezTo>
                  <a:pt x="1245435" y="538278"/>
                  <a:pt x="1246093" y="537620"/>
                  <a:pt x="1246203" y="536633"/>
                </a:cubicBezTo>
                <a:cubicBezTo>
                  <a:pt x="1242621" y="531371"/>
                  <a:pt x="1243206" y="526985"/>
                  <a:pt x="1247957" y="523477"/>
                </a:cubicBezTo>
                <a:cubicBezTo>
                  <a:pt x="1252708" y="519969"/>
                  <a:pt x="1256801" y="517337"/>
                  <a:pt x="1260236" y="515583"/>
                </a:cubicBezTo>
                <a:lnTo>
                  <a:pt x="1260236" y="489270"/>
                </a:lnTo>
                <a:lnTo>
                  <a:pt x="1261991" y="489270"/>
                </a:lnTo>
                <a:cubicBezTo>
                  <a:pt x="1262977" y="487443"/>
                  <a:pt x="1263635" y="485396"/>
                  <a:pt x="1263964" y="483130"/>
                </a:cubicBezTo>
                <a:cubicBezTo>
                  <a:pt x="1264293" y="480865"/>
                  <a:pt x="1263635" y="478818"/>
                  <a:pt x="1261991" y="476991"/>
                </a:cubicBezTo>
                <a:cubicBezTo>
                  <a:pt x="1266888" y="472423"/>
                  <a:pt x="1270688" y="467526"/>
                  <a:pt x="1273393" y="462299"/>
                </a:cubicBezTo>
                <a:cubicBezTo>
                  <a:pt x="1276097" y="457073"/>
                  <a:pt x="1279898" y="452615"/>
                  <a:pt x="1284795" y="448924"/>
                </a:cubicBezTo>
                <a:cubicBezTo>
                  <a:pt x="1279021" y="443259"/>
                  <a:pt x="1277413" y="439239"/>
                  <a:pt x="1279971" y="436864"/>
                </a:cubicBezTo>
                <a:cubicBezTo>
                  <a:pt x="1282529" y="434488"/>
                  <a:pt x="1287061" y="430907"/>
                  <a:pt x="1293566" y="426119"/>
                </a:cubicBezTo>
                <a:cubicBezTo>
                  <a:pt x="1297550" y="421405"/>
                  <a:pt x="1300546" y="412853"/>
                  <a:pt x="1302556" y="400464"/>
                </a:cubicBezTo>
                <a:cubicBezTo>
                  <a:pt x="1304566" y="388075"/>
                  <a:pt x="1308001" y="379085"/>
                  <a:pt x="1312862" y="373494"/>
                </a:cubicBezTo>
                <a:cubicBezTo>
                  <a:pt x="1314653" y="372690"/>
                  <a:pt x="1316334" y="372543"/>
                  <a:pt x="1317905" y="373055"/>
                </a:cubicBezTo>
                <a:cubicBezTo>
                  <a:pt x="1319477" y="373567"/>
                  <a:pt x="1320719" y="374298"/>
                  <a:pt x="1321633" y="375248"/>
                </a:cubicBezTo>
                <a:cubicBezTo>
                  <a:pt x="1325616" y="380072"/>
                  <a:pt x="1326420" y="385773"/>
                  <a:pt x="1324045" y="392351"/>
                </a:cubicBezTo>
                <a:cubicBezTo>
                  <a:pt x="1321670" y="398929"/>
                  <a:pt x="1318526" y="403753"/>
                  <a:pt x="1314616" y="406823"/>
                </a:cubicBezTo>
                <a:cubicBezTo>
                  <a:pt x="1310450" y="418116"/>
                  <a:pt x="1306942" y="428860"/>
                  <a:pt x="1304091" y="439057"/>
                </a:cubicBezTo>
                <a:cubicBezTo>
                  <a:pt x="1301240" y="449253"/>
                  <a:pt x="1297732" y="459559"/>
                  <a:pt x="1293566" y="469974"/>
                </a:cubicBezTo>
                <a:cubicBezTo>
                  <a:pt x="1295174" y="471655"/>
                  <a:pt x="1295466" y="473117"/>
                  <a:pt x="1294443" y="474359"/>
                </a:cubicBezTo>
                <a:cubicBezTo>
                  <a:pt x="1293420" y="475602"/>
                  <a:pt x="1291958" y="477064"/>
                  <a:pt x="1290058" y="478745"/>
                </a:cubicBezTo>
                <a:cubicBezTo>
                  <a:pt x="1288376" y="480536"/>
                  <a:pt x="1287792" y="482217"/>
                  <a:pt x="1288303" y="483788"/>
                </a:cubicBezTo>
                <a:cubicBezTo>
                  <a:pt x="1288815" y="485360"/>
                  <a:pt x="1289984" y="486602"/>
                  <a:pt x="1291812" y="487516"/>
                </a:cubicBezTo>
                <a:cubicBezTo>
                  <a:pt x="1289071" y="490220"/>
                  <a:pt x="1286659" y="493144"/>
                  <a:pt x="1284576" y="496287"/>
                </a:cubicBezTo>
                <a:cubicBezTo>
                  <a:pt x="1282492" y="499430"/>
                  <a:pt x="1281396" y="502353"/>
                  <a:pt x="1281287" y="505058"/>
                </a:cubicBezTo>
                <a:lnTo>
                  <a:pt x="1274270" y="517337"/>
                </a:lnTo>
                <a:cubicBezTo>
                  <a:pt x="1276828" y="520919"/>
                  <a:pt x="1277851" y="524281"/>
                  <a:pt x="1277340" y="527424"/>
                </a:cubicBezTo>
                <a:cubicBezTo>
                  <a:pt x="1276828" y="530567"/>
                  <a:pt x="1275220" y="533052"/>
                  <a:pt x="1272516" y="534879"/>
                </a:cubicBezTo>
                <a:cubicBezTo>
                  <a:pt x="1278472" y="534441"/>
                  <a:pt x="1286293" y="534002"/>
                  <a:pt x="1295978" y="533564"/>
                </a:cubicBezTo>
                <a:cubicBezTo>
                  <a:pt x="1305662" y="533125"/>
                  <a:pt x="1313045" y="535318"/>
                  <a:pt x="1318124" y="540142"/>
                </a:cubicBezTo>
                <a:cubicBezTo>
                  <a:pt x="1320756" y="543833"/>
                  <a:pt x="1322072" y="547414"/>
                  <a:pt x="1322072" y="550886"/>
                </a:cubicBezTo>
                <a:cubicBezTo>
                  <a:pt x="1322072" y="554358"/>
                  <a:pt x="1320756" y="556624"/>
                  <a:pt x="1318124" y="557684"/>
                </a:cubicBezTo>
                <a:cubicBezTo>
                  <a:pt x="1317942" y="558707"/>
                  <a:pt x="1317430" y="560169"/>
                  <a:pt x="1316590" y="562069"/>
                </a:cubicBezTo>
                <a:cubicBezTo>
                  <a:pt x="1315749" y="563970"/>
                  <a:pt x="1315676" y="565431"/>
                  <a:pt x="1316370" y="566455"/>
                </a:cubicBezTo>
                <a:lnTo>
                  <a:pt x="1321633" y="562946"/>
                </a:lnTo>
                <a:lnTo>
                  <a:pt x="1344437" y="545404"/>
                </a:lnTo>
                <a:lnTo>
                  <a:pt x="1347946" y="533125"/>
                </a:lnTo>
                <a:cubicBezTo>
                  <a:pt x="1346338" y="530677"/>
                  <a:pt x="1346045" y="528995"/>
                  <a:pt x="1347069" y="528082"/>
                </a:cubicBezTo>
                <a:cubicBezTo>
                  <a:pt x="1348092" y="527168"/>
                  <a:pt x="1349554" y="525925"/>
                  <a:pt x="1351454" y="524354"/>
                </a:cubicBezTo>
                <a:cubicBezTo>
                  <a:pt x="1352258" y="522636"/>
                  <a:pt x="1352404" y="521248"/>
                  <a:pt x="1351893" y="520188"/>
                </a:cubicBezTo>
                <a:cubicBezTo>
                  <a:pt x="1351381" y="519128"/>
                  <a:pt x="1350650" y="518178"/>
                  <a:pt x="1349700" y="517337"/>
                </a:cubicBezTo>
                <a:cubicBezTo>
                  <a:pt x="1354816" y="511928"/>
                  <a:pt x="1359494" y="506081"/>
                  <a:pt x="1363733" y="499795"/>
                </a:cubicBezTo>
                <a:cubicBezTo>
                  <a:pt x="1367973" y="493509"/>
                  <a:pt x="1372650" y="487662"/>
                  <a:pt x="1377767" y="482253"/>
                </a:cubicBezTo>
                <a:cubicBezTo>
                  <a:pt x="1379594" y="474177"/>
                  <a:pt x="1382956" y="466648"/>
                  <a:pt x="1387854" y="459668"/>
                </a:cubicBezTo>
                <a:cubicBezTo>
                  <a:pt x="1392751" y="452688"/>
                  <a:pt x="1398744" y="447352"/>
                  <a:pt x="1405834" y="443661"/>
                </a:cubicBezTo>
                <a:lnTo>
                  <a:pt x="1404080" y="434890"/>
                </a:lnTo>
                <a:cubicBezTo>
                  <a:pt x="1403276" y="432222"/>
                  <a:pt x="1403568" y="429664"/>
                  <a:pt x="1404957" y="427216"/>
                </a:cubicBezTo>
                <a:cubicBezTo>
                  <a:pt x="1406346" y="424767"/>
                  <a:pt x="1408392" y="422647"/>
                  <a:pt x="1411096" y="420857"/>
                </a:cubicBezTo>
                <a:cubicBezTo>
                  <a:pt x="1414605" y="413548"/>
                  <a:pt x="1418113" y="412378"/>
                  <a:pt x="1421622" y="417348"/>
                </a:cubicBezTo>
                <a:cubicBezTo>
                  <a:pt x="1425313" y="420747"/>
                  <a:pt x="1427579" y="424036"/>
                  <a:pt x="1428419" y="427216"/>
                </a:cubicBezTo>
                <a:cubicBezTo>
                  <a:pt x="1429260" y="430395"/>
                  <a:pt x="1427579" y="434123"/>
                  <a:pt x="1423376" y="438399"/>
                </a:cubicBezTo>
                <a:cubicBezTo>
                  <a:pt x="1419977" y="441578"/>
                  <a:pt x="1415811" y="447060"/>
                  <a:pt x="1410877" y="454844"/>
                </a:cubicBezTo>
                <a:cubicBezTo>
                  <a:pt x="1405944" y="462628"/>
                  <a:pt x="1404847" y="469426"/>
                  <a:pt x="1407588" y="475237"/>
                </a:cubicBezTo>
                <a:cubicBezTo>
                  <a:pt x="1406601" y="480536"/>
                  <a:pt x="1404189" y="488795"/>
                  <a:pt x="1400352" y="500014"/>
                </a:cubicBezTo>
                <a:cubicBezTo>
                  <a:pt x="1396515" y="511234"/>
                  <a:pt x="1391910" y="519932"/>
                  <a:pt x="1386538" y="526108"/>
                </a:cubicBezTo>
                <a:cubicBezTo>
                  <a:pt x="1388986" y="528740"/>
                  <a:pt x="1389790" y="530932"/>
                  <a:pt x="1388950" y="532687"/>
                </a:cubicBezTo>
                <a:cubicBezTo>
                  <a:pt x="1388109" y="534441"/>
                  <a:pt x="1386721" y="535756"/>
                  <a:pt x="1384784" y="536633"/>
                </a:cubicBezTo>
                <a:cubicBezTo>
                  <a:pt x="1381970" y="539813"/>
                  <a:pt x="1382335" y="544418"/>
                  <a:pt x="1385880" y="550448"/>
                </a:cubicBezTo>
                <a:cubicBezTo>
                  <a:pt x="1389425" y="556478"/>
                  <a:pt x="1391983" y="560644"/>
                  <a:pt x="1393555" y="562946"/>
                </a:cubicBezTo>
                <a:cubicBezTo>
                  <a:pt x="1389644" y="568574"/>
                  <a:pt x="1383431" y="580561"/>
                  <a:pt x="1374916" y="598907"/>
                </a:cubicBezTo>
                <a:cubicBezTo>
                  <a:pt x="1366401" y="617253"/>
                  <a:pt x="1363258" y="629240"/>
                  <a:pt x="1365488" y="634868"/>
                </a:cubicBezTo>
                <a:lnTo>
                  <a:pt x="1351454" y="647147"/>
                </a:lnTo>
                <a:cubicBezTo>
                  <a:pt x="1348786" y="652337"/>
                  <a:pt x="1346228" y="657307"/>
                  <a:pt x="1343780" y="662058"/>
                </a:cubicBezTo>
                <a:cubicBezTo>
                  <a:pt x="1341331" y="666809"/>
                  <a:pt x="1339211" y="671779"/>
                  <a:pt x="1337420" y="676968"/>
                </a:cubicBezTo>
                <a:lnTo>
                  <a:pt x="1339175" y="682231"/>
                </a:lnTo>
                <a:cubicBezTo>
                  <a:pt x="1344766" y="680989"/>
                  <a:pt x="1348932" y="676018"/>
                  <a:pt x="1351673" y="667320"/>
                </a:cubicBezTo>
                <a:cubicBezTo>
                  <a:pt x="1354414" y="658623"/>
                  <a:pt x="1359019" y="653652"/>
                  <a:pt x="1365488" y="652410"/>
                </a:cubicBezTo>
                <a:cubicBezTo>
                  <a:pt x="1368704" y="652117"/>
                  <a:pt x="1372797" y="650948"/>
                  <a:pt x="1377767" y="648901"/>
                </a:cubicBezTo>
                <a:lnTo>
                  <a:pt x="1365488" y="643639"/>
                </a:lnTo>
                <a:lnTo>
                  <a:pt x="1370750" y="640131"/>
                </a:lnTo>
                <a:cubicBezTo>
                  <a:pt x="1373345" y="638523"/>
                  <a:pt x="1375611" y="638230"/>
                  <a:pt x="1377548" y="639253"/>
                </a:cubicBezTo>
                <a:cubicBezTo>
                  <a:pt x="1379484" y="640277"/>
                  <a:pt x="1381312" y="641739"/>
                  <a:pt x="1383029" y="643639"/>
                </a:cubicBezTo>
                <a:cubicBezTo>
                  <a:pt x="1384857" y="641081"/>
                  <a:pt x="1386465" y="638742"/>
                  <a:pt x="1387854" y="636622"/>
                </a:cubicBezTo>
                <a:cubicBezTo>
                  <a:pt x="1389242" y="634503"/>
                  <a:pt x="1389973" y="632163"/>
                  <a:pt x="1390046" y="629605"/>
                </a:cubicBezTo>
                <a:cubicBezTo>
                  <a:pt x="1391691" y="627705"/>
                  <a:pt x="1392787" y="624928"/>
                  <a:pt x="1393335" y="621273"/>
                </a:cubicBezTo>
                <a:cubicBezTo>
                  <a:pt x="1393884" y="617618"/>
                  <a:pt x="1394541" y="613964"/>
                  <a:pt x="1395309" y="610309"/>
                </a:cubicBezTo>
                <a:cubicBezTo>
                  <a:pt x="1389754" y="610017"/>
                  <a:pt x="1385076" y="607093"/>
                  <a:pt x="1381275" y="601538"/>
                </a:cubicBezTo>
                <a:cubicBezTo>
                  <a:pt x="1386830" y="598030"/>
                  <a:pt x="1389754" y="592767"/>
                  <a:pt x="1390046" y="585751"/>
                </a:cubicBezTo>
                <a:lnTo>
                  <a:pt x="1407588" y="589259"/>
                </a:lnTo>
                <a:cubicBezTo>
                  <a:pt x="1405140" y="591890"/>
                  <a:pt x="1403458" y="594522"/>
                  <a:pt x="1402545" y="597153"/>
                </a:cubicBezTo>
                <a:cubicBezTo>
                  <a:pt x="1401631" y="599784"/>
                  <a:pt x="1400389" y="602415"/>
                  <a:pt x="1398817" y="605047"/>
                </a:cubicBezTo>
                <a:lnTo>
                  <a:pt x="1405834" y="610309"/>
                </a:lnTo>
                <a:cubicBezTo>
                  <a:pt x="1409342" y="610309"/>
                  <a:pt x="1411096" y="612064"/>
                  <a:pt x="1411096" y="615572"/>
                </a:cubicBezTo>
                <a:cubicBezTo>
                  <a:pt x="1410950" y="619117"/>
                  <a:pt x="1409927" y="622552"/>
                  <a:pt x="1408027" y="625878"/>
                </a:cubicBezTo>
                <a:cubicBezTo>
                  <a:pt x="1406126" y="629203"/>
                  <a:pt x="1404226" y="632200"/>
                  <a:pt x="1402326" y="634868"/>
                </a:cubicBezTo>
                <a:cubicBezTo>
                  <a:pt x="1405066" y="635599"/>
                  <a:pt x="1407917" y="635891"/>
                  <a:pt x="1410877" y="635745"/>
                </a:cubicBezTo>
                <a:cubicBezTo>
                  <a:pt x="1413837" y="635599"/>
                  <a:pt x="1416249" y="635891"/>
                  <a:pt x="1418113" y="636622"/>
                </a:cubicBezTo>
                <a:cubicBezTo>
                  <a:pt x="1419392" y="639546"/>
                  <a:pt x="1418150" y="643347"/>
                  <a:pt x="1414386" y="648024"/>
                </a:cubicBezTo>
                <a:cubicBezTo>
                  <a:pt x="1410621" y="652702"/>
                  <a:pt x="1407186" y="656503"/>
                  <a:pt x="1404080" y="659427"/>
                </a:cubicBezTo>
                <a:cubicBezTo>
                  <a:pt x="1404007" y="663081"/>
                  <a:pt x="1403276" y="666297"/>
                  <a:pt x="1401887" y="669075"/>
                </a:cubicBezTo>
                <a:cubicBezTo>
                  <a:pt x="1400498" y="671852"/>
                  <a:pt x="1398890" y="673314"/>
                  <a:pt x="1397063" y="673460"/>
                </a:cubicBezTo>
                <a:lnTo>
                  <a:pt x="1388292" y="685739"/>
                </a:lnTo>
                <a:lnTo>
                  <a:pt x="1388292" y="701527"/>
                </a:lnTo>
                <a:lnTo>
                  <a:pt x="1393555" y="696265"/>
                </a:lnTo>
                <a:lnTo>
                  <a:pt x="1400571" y="682231"/>
                </a:lnTo>
                <a:cubicBezTo>
                  <a:pt x="1401521" y="680477"/>
                  <a:pt x="1402691" y="679161"/>
                  <a:pt x="1404080" y="678284"/>
                </a:cubicBezTo>
                <a:cubicBezTo>
                  <a:pt x="1405468" y="677407"/>
                  <a:pt x="1406638" y="676968"/>
                  <a:pt x="1407588" y="676968"/>
                </a:cubicBezTo>
                <a:cubicBezTo>
                  <a:pt x="1407442" y="677955"/>
                  <a:pt x="1406857" y="679490"/>
                  <a:pt x="1405834" y="681573"/>
                </a:cubicBezTo>
                <a:cubicBezTo>
                  <a:pt x="1404811" y="683656"/>
                  <a:pt x="1404226" y="685630"/>
                  <a:pt x="1404080" y="687494"/>
                </a:cubicBezTo>
                <a:cubicBezTo>
                  <a:pt x="1406126" y="692244"/>
                  <a:pt x="1403787" y="698092"/>
                  <a:pt x="1397063" y="705036"/>
                </a:cubicBezTo>
                <a:cubicBezTo>
                  <a:pt x="1390338" y="711979"/>
                  <a:pt x="1388000" y="717826"/>
                  <a:pt x="1390046" y="722577"/>
                </a:cubicBezTo>
                <a:lnTo>
                  <a:pt x="1383029" y="734857"/>
                </a:lnTo>
                <a:cubicBezTo>
                  <a:pt x="1382737" y="738657"/>
                  <a:pt x="1381568" y="743335"/>
                  <a:pt x="1379521" y="748890"/>
                </a:cubicBezTo>
                <a:cubicBezTo>
                  <a:pt x="1383249" y="744505"/>
                  <a:pt x="1386757" y="739681"/>
                  <a:pt x="1390046" y="734418"/>
                </a:cubicBezTo>
                <a:cubicBezTo>
                  <a:pt x="1393335" y="729156"/>
                  <a:pt x="1395090" y="723454"/>
                  <a:pt x="1395309" y="717315"/>
                </a:cubicBezTo>
                <a:lnTo>
                  <a:pt x="1396199" y="717649"/>
                </a:lnTo>
                <a:lnTo>
                  <a:pt x="1398110" y="709401"/>
                </a:lnTo>
                <a:cubicBezTo>
                  <a:pt x="1400047" y="703627"/>
                  <a:pt x="1402752" y="698511"/>
                  <a:pt x="1406223" y="694052"/>
                </a:cubicBezTo>
                <a:cubicBezTo>
                  <a:pt x="1410609" y="682431"/>
                  <a:pt x="1414117" y="671467"/>
                  <a:pt x="1416748" y="661161"/>
                </a:cubicBezTo>
                <a:cubicBezTo>
                  <a:pt x="1419380" y="650855"/>
                  <a:pt x="1421134" y="642523"/>
                  <a:pt x="1422011" y="636164"/>
                </a:cubicBezTo>
                <a:cubicBezTo>
                  <a:pt x="1423765" y="637626"/>
                  <a:pt x="1425519" y="638211"/>
                  <a:pt x="1427274" y="637918"/>
                </a:cubicBezTo>
                <a:lnTo>
                  <a:pt x="1434290" y="632655"/>
                </a:lnTo>
                <a:cubicBezTo>
                  <a:pt x="1435204" y="631705"/>
                  <a:pt x="1435570" y="630536"/>
                  <a:pt x="1435387" y="629147"/>
                </a:cubicBezTo>
                <a:cubicBezTo>
                  <a:pt x="1435204" y="627758"/>
                  <a:pt x="1434254" y="626589"/>
                  <a:pt x="1432536" y="625639"/>
                </a:cubicBezTo>
                <a:cubicBezTo>
                  <a:pt x="1437324" y="619865"/>
                  <a:pt x="1442221" y="612117"/>
                  <a:pt x="1447228" y="602396"/>
                </a:cubicBezTo>
                <a:cubicBezTo>
                  <a:pt x="1452234" y="592675"/>
                  <a:pt x="1454939" y="584050"/>
                  <a:pt x="1455341" y="576522"/>
                </a:cubicBezTo>
                <a:cubicBezTo>
                  <a:pt x="1458082" y="574731"/>
                  <a:pt x="1460055" y="572611"/>
                  <a:pt x="1461261" y="570163"/>
                </a:cubicBezTo>
                <a:cubicBezTo>
                  <a:pt x="1462467" y="567714"/>
                  <a:pt x="1462248" y="565156"/>
                  <a:pt x="1460603" y="562488"/>
                </a:cubicBezTo>
                <a:cubicBezTo>
                  <a:pt x="1461773" y="556604"/>
                  <a:pt x="1464258" y="552146"/>
                  <a:pt x="1468058" y="549112"/>
                </a:cubicBezTo>
                <a:cubicBezTo>
                  <a:pt x="1471859" y="546079"/>
                  <a:pt x="1475221" y="542936"/>
                  <a:pt x="1478145" y="539684"/>
                </a:cubicBezTo>
                <a:cubicBezTo>
                  <a:pt x="1480630" y="537929"/>
                  <a:pt x="1481800" y="536175"/>
                  <a:pt x="1481653" y="534421"/>
                </a:cubicBezTo>
                <a:cubicBezTo>
                  <a:pt x="1481507" y="532667"/>
                  <a:pt x="1480923" y="530913"/>
                  <a:pt x="1479899" y="529158"/>
                </a:cubicBezTo>
                <a:lnTo>
                  <a:pt x="1495687" y="501091"/>
                </a:lnTo>
                <a:cubicBezTo>
                  <a:pt x="1496747" y="499337"/>
                  <a:pt x="1498136" y="497144"/>
                  <a:pt x="1499853" y="494513"/>
                </a:cubicBezTo>
                <a:cubicBezTo>
                  <a:pt x="1501571" y="491882"/>
                  <a:pt x="1502521" y="488812"/>
                  <a:pt x="1502704" y="485304"/>
                </a:cubicBezTo>
                <a:cubicBezTo>
                  <a:pt x="1510817" y="475107"/>
                  <a:pt x="1517395" y="463486"/>
                  <a:pt x="1522438" y="450439"/>
                </a:cubicBezTo>
                <a:cubicBezTo>
                  <a:pt x="1527482" y="437392"/>
                  <a:pt x="1534937" y="426209"/>
                  <a:pt x="1544804" y="416890"/>
                </a:cubicBezTo>
                <a:lnTo>
                  <a:pt x="1543050" y="404611"/>
                </a:lnTo>
                <a:lnTo>
                  <a:pt x="1562346" y="374790"/>
                </a:lnTo>
                <a:cubicBezTo>
                  <a:pt x="1562675" y="370221"/>
                  <a:pt x="1565087" y="362255"/>
                  <a:pt x="1569582" y="350889"/>
                </a:cubicBezTo>
                <a:cubicBezTo>
                  <a:pt x="1574077" y="339523"/>
                  <a:pt x="1578682" y="331118"/>
                  <a:pt x="1583396" y="325672"/>
                </a:cubicBezTo>
                <a:cubicBezTo>
                  <a:pt x="1583396" y="318948"/>
                  <a:pt x="1586905" y="313101"/>
                  <a:pt x="1593922" y="308130"/>
                </a:cubicBezTo>
                <a:cubicBezTo>
                  <a:pt x="1591582" y="304622"/>
                  <a:pt x="1591436" y="301552"/>
                  <a:pt x="1593483" y="298921"/>
                </a:cubicBezTo>
                <a:cubicBezTo>
                  <a:pt x="1595529" y="296290"/>
                  <a:pt x="1598014" y="294097"/>
                  <a:pt x="1600938" y="292343"/>
                </a:cubicBezTo>
                <a:lnTo>
                  <a:pt x="1665843" y="178321"/>
                </a:lnTo>
                <a:cubicBezTo>
                  <a:pt x="1669827" y="173826"/>
                  <a:pt x="1672823" y="169221"/>
                  <a:pt x="1674833" y="164506"/>
                </a:cubicBezTo>
                <a:cubicBezTo>
                  <a:pt x="1676843" y="159792"/>
                  <a:pt x="1680279" y="155626"/>
                  <a:pt x="1685139" y="152008"/>
                </a:cubicBezTo>
                <a:cubicBezTo>
                  <a:pt x="1685212" y="149267"/>
                  <a:pt x="1685943" y="146416"/>
                  <a:pt x="1687332" y="143456"/>
                </a:cubicBezTo>
                <a:cubicBezTo>
                  <a:pt x="1688721" y="140496"/>
                  <a:pt x="1690329" y="138084"/>
                  <a:pt x="1692156" y="136220"/>
                </a:cubicBezTo>
                <a:lnTo>
                  <a:pt x="1699173" y="123941"/>
                </a:lnTo>
                <a:cubicBezTo>
                  <a:pt x="1701073" y="122150"/>
                  <a:pt x="1703412" y="120907"/>
                  <a:pt x="1706189" y="120213"/>
                </a:cubicBezTo>
                <a:cubicBezTo>
                  <a:pt x="1708967" y="119519"/>
                  <a:pt x="1711306" y="119592"/>
                  <a:pt x="1713206" y="120433"/>
                </a:cubicBezTo>
                <a:cubicBezTo>
                  <a:pt x="1714083" y="124708"/>
                  <a:pt x="1711014" y="134137"/>
                  <a:pt x="1703997" y="148719"/>
                </a:cubicBezTo>
                <a:cubicBezTo>
                  <a:pt x="1696980" y="163300"/>
                  <a:pt x="1691279" y="173168"/>
                  <a:pt x="1686893" y="178321"/>
                </a:cubicBezTo>
                <a:lnTo>
                  <a:pt x="1688648" y="178321"/>
                </a:lnTo>
                <a:cubicBezTo>
                  <a:pt x="1691242" y="180879"/>
                  <a:pt x="1692631" y="183218"/>
                  <a:pt x="1692814" y="185337"/>
                </a:cubicBezTo>
                <a:cubicBezTo>
                  <a:pt x="1692996" y="187457"/>
                  <a:pt x="1692192" y="189796"/>
                  <a:pt x="1690402" y="192354"/>
                </a:cubicBezTo>
                <a:cubicBezTo>
                  <a:pt x="1688209" y="205657"/>
                  <a:pt x="1684262" y="219398"/>
                  <a:pt x="1678561" y="233578"/>
                </a:cubicBezTo>
                <a:cubicBezTo>
                  <a:pt x="1672860" y="247757"/>
                  <a:pt x="1668036" y="261498"/>
                  <a:pt x="1664089" y="274801"/>
                </a:cubicBezTo>
                <a:cubicBezTo>
                  <a:pt x="1665733" y="277250"/>
                  <a:pt x="1665953" y="278931"/>
                  <a:pt x="1664747" y="279844"/>
                </a:cubicBezTo>
                <a:cubicBezTo>
                  <a:pt x="1663541" y="280758"/>
                  <a:pt x="1661567" y="282001"/>
                  <a:pt x="1658826" y="283572"/>
                </a:cubicBezTo>
                <a:cubicBezTo>
                  <a:pt x="1658680" y="285399"/>
                  <a:pt x="1658534" y="287007"/>
                  <a:pt x="1658388" y="288396"/>
                </a:cubicBezTo>
                <a:cubicBezTo>
                  <a:pt x="1658242" y="289785"/>
                  <a:pt x="1658973" y="290516"/>
                  <a:pt x="1660580" y="290589"/>
                </a:cubicBezTo>
                <a:cubicBezTo>
                  <a:pt x="1659302" y="293476"/>
                  <a:pt x="1657474" y="296911"/>
                  <a:pt x="1655099" y="300894"/>
                </a:cubicBezTo>
                <a:cubicBezTo>
                  <a:pt x="1652723" y="304878"/>
                  <a:pt x="1652212" y="307875"/>
                  <a:pt x="1653564" y="309885"/>
                </a:cubicBezTo>
                <a:lnTo>
                  <a:pt x="1664089" y="299360"/>
                </a:lnTo>
                <a:cubicBezTo>
                  <a:pt x="1665916" y="297605"/>
                  <a:pt x="1667086" y="295851"/>
                  <a:pt x="1667597" y="294097"/>
                </a:cubicBezTo>
                <a:cubicBezTo>
                  <a:pt x="1668109" y="292343"/>
                  <a:pt x="1667524" y="290589"/>
                  <a:pt x="1665843" y="288834"/>
                </a:cubicBezTo>
                <a:cubicBezTo>
                  <a:pt x="1667707" y="286971"/>
                  <a:pt x="1669680" y="284559"/>
                  <a:pt x="1671764" y="281598"/>
                </a:cubicBezTo>
                <a:cubicBezTo>
                  <a:pt x="1673847" y="278638"/>
                  <a:pt x="1675382" y="275788"/>
                  <a:pt x="1676368" y="273047"/>
                </a:cubicBezTo>
                <a:lnTo>
                  <a:pt x="1690402" y="241471"/>
                </a:lnTo>
                <a:lnTo>
                  <a:pt x="1700927" y="232701"/>
                </a:lnTo>
                <a:cubicBezTo>
                  <a:pt x="1702827" y="230873"/>
                  <a:pt x="1704289" y="228827"/>
                  <a:pt x="1705312" y="226561"/>
                </a:cubicBezTo>
                <a:cubicBezTo>
                  <a:pt x="1706336" y="224295"/>
                  <a:pt x="1706043" y="222249"/>
                  <a:pt x="1704435" y="220421"/>
                </a:cubicBezTo>
                <a:lnTo>
                  <a:pt x="1711452" y="206388"/>
                </a:lnTo>
                <a:cubicBezTo>
                  <a:pt x="1710575" y="200540"/>
                  <a:pt x="1712329" y="195570"/>
                  <a:pt x="1716715" y="191477"/>
                </a:cubicBezTo>
                <a:cubicBezTo>
                  <a:pt x="1721100" y="187384"/>
                  <a:pt x="1722854" y="182414"/>
                  <a:pt x="1721977" y="176566"/>
                </a:cubicBezTo>
                <a:lnTo>
                  <a:pt x="1744782" y="157270"/>
                </a:lnTo>
                <a:cubicBezTo>
                  <a:pt x="1749167" y="162168"/>
                  <a:pt x="1751360" y="165530"/>
                  <a:pt x="1751360" y="167357"/>
                </a:cubicBezTo>
                <a:cubicBezTo>
                  <a:pt x="1751360" y="169184"/>
                  <a:pt x="1749167" y="171669"/>
                  <a:pt x="1744782" y="174812"/>
                </a:cubicBezTo>
                <a:cubicBezTo>
                  <a:pt x="1748107" y="179746"/>
                  <a:pt x="1748034" y="183474"/>
                  <a:pt x="1744562" y="185995"/>
                </a:cubicBezTo>
                <a:cubicBezTo>
                  <a:pt x="1741090" y="188517"/>
                  <a:pt x="1740579" y="191806"/>
                  <a:pt x="1743027" y="195862"/>
                </a:cubicBezTo>
                <a:cubicBezTo>
                  <a:pt x="1739921" y="200431"/>
                  <a:pt x="1736486" y="207959"/>
                  <a:pt x="1732722" y="218448"/>
                </a:cubicBezTo>
                <a:cubicBezTo>
                  <a:pt x="1728957" y="228936"/>
                  <a:pt x="1727715" y="236026"/>
                  <a:pt x="1728994" y="239717"/>
                </a:cubicBezTo>
                <a:lnTo>
                  <a:pt x="1714960" y="273047"/>
                </a:lnTo>
                <a:cubicBezTo>
                  <a:pt x="1718615" y="277505"/>
                  <a:pt x="1720515" y="282183"/>
                  <a:pt x="1720662" y="287080"/>
                </a:cubicBezTo>
                <a:cubicBezTo>
                  <a:pt x="1720808" y="291977"/>
                  <a:pt x="1718322" y="296655"/>
                  <a:pt x="1713206" y="301114"/>
                </a:cubicBezTo>
                <a:cubicBezTo>
                  <a:pt x="1711452" y="308350"/>
                  <a:pt x="1708821" y="315805"/>
                  <a:pt x="1705312" y="323480"/>
                </a:cubicBezTo>
                <a:cubicBezTo>
                  <a:pt x="1701804" y="331154"/>
                  <a:pt x="1697419" y="337732"/>
                  <a:pt x="1692156" y="343214"/>
                </a:cubicBezTo>
                <a:lnTo>
                  <a:pt x="1697419" y="357248"/>
                </a:lnTo>
                <a:lnTo>
                  <a:pt x="1685139" y="366019"/>
                </a:lnTo>
                <a:lnTo>
                  <a:pt x="1685139" y="385315"/>
                </a:lnTo>
                <a:cubicBezTo>
                  <a:pt x="1682837" y="388896"/>
                  <a:pt x="1681302" y="392258"/>
                  <a:pt x="1680534" y="395401"/>
                </a:cubicBezTo>
                <a:cubicBezTo>
                  <a:pt x="1679767" y="398544"/>
                  <a:pt x="1677794" y="401029"/>
                  <a:pt x="1674614" y="402857"/>
                </a:cubicBezTo>
                <a:cubicBezTo>
                  <a:pt x="1673810" y="404867"/>
                  <a:pt x="1673664" y="407425"/>
                  <a:pt x="1674176" y="410531"/>
                </a:cubicBezTo>
                <a:cubicBezTo>
                  <a:pt x="1674687" y="413638"/>
                  <a:pt x="1675418" y="415757"/>
                  <a:pt x="1676368" y="416890"/>
                </a:cubicBezTo>
                <a:cubicBezTo>
                  <a:pt x="1677355" y="418535"/>
                  <a:pt x="1678451" y="419193"/>
                  <a:pt x="1679657" y="418864"/>
                </a:cubicBezTo>
                <a:cubicBezTo>
                  <a:pt x="1680863" y="418535"/>
                  <a:pt x="1681521" y="417877"/>
                  <a:pt x="1681631" y="416890"/>
                </a:cubicBezTo>
                <a:cubicBezTo>
                  <a:pt x="1678049" y="411628"/>
                  <a:pt x="1678634" y="407242"/>
                  <a:pt x="1683385" y="403734"/>
                </a:cubicBezTo>
                <a:cubicBezTo>
                  <a:pt x="1688136" y="400225"/>
                  <a:pt x="1692229" y="397594"/>
                  <a:pt x="1695664" y="395840"/>
                </a:cubicBezTo>
                <a:lnTo>
                  <a:pt x="1695664" y="369527"/>
                </a:lnTo>
                <a:lnTo>
                  <a:pt x="1697419" y="369527"/>
                </a:lnTo>
                <a:cubicBezTo>
                  <a:pt x="1698405" y="367700"/>
                  <a:pt x="1699063" y="365653"/>
                  <a:pt x="1699392" y="363387"/>
                </a:cubicBezTo>
                <a:cubicBezTo>
                  <a:pt x="1699721" y="361122"/>
                  <a:pt x="1699063" y="359075"/>
                  <a:pt x="1697419" y="357248"/>
                </a:cubicBezTo>
                <a:cubicBezTo>
                  <a:pt x="1702316" y="352680"/>
                  <a:pt x="1706116" y="347783"/>
                  <a:pt x="1708821" y="342556"/>
                </a:cubicBezTo>
                <a:cubicBezTo>
                  <a:pt x="1711525" y="337330"/>
                  <a:pt x="1715326" y="332872"/>
                  <a:pt x="1720223" y="329181"/>
                </a:cubicBezTo>
                <a:cubicBezTo>
                  <a:pt x="1714449" y="323516"/>
                  <a:pt x="1712841" y="319496"/>
                  <a:pt x="1715399" y="317121"/>
                </a:cubicBezTo>
                <a:cubicBezTo>
                  <a:pt x="1717957" y="314745"/>
                  <a:pt x="1722489" y="311164"/>
                  <a:pt x="1728994" y="306376"/>
                </a:cubicBezTo>
                <a:cubicBezTo>
                  <a:pt x="1732978" y="301662"/>
                  <a:pt x="1735974" y="293110"/>
                  <a:pt x="1737984" y="280721"/>
                </a:cubicBezTo>
                <a:cubicBezTo>
                  <a:pt x="1739994" y="268332"/>
                  <a:pt x="1743429" y="259342"/>
                  <a:pt x="1748290" y="253751"/>
                </a:cubicBezTo>
                <a:cubicBezTo>
                  <a:pt x="1750081" y="252947"/>
                  <a:pt x="1751762" y="252800"/>
                  <a:pt x="1753333" y="253312"/>
                </a:cubicBezTo>
                <a:cubicBezTo>
                  <a:pt x="1754905" y="253824"/>
                  <a:pt x="1756147" y="254555"/>
                  <a:pt x="1757061" y="255505"/>
                </a:cubicBezTo>
                <a:cubicBezTo>
                  <a:pt x="1761044" y="260329"/>
                  <a:pt x="1761848" y="266030"/>
                  <a:pt x="1759473" y="272608"/>
                </a:cubicBezTo>
                <a:cubicBezTo>
                  <a:pt x="1757098" y="279186"/>
                  <a:pt x="1753954" y="284010"/>
                  <a:pt x="1750044" y="287080"/>
                </a:cubicBezTo>
                <a:cubicBezTo>
                  <a:pt x="1745878" y="298373"/>
                  <a:pt x="1742370" y="309117"/>
                  <a:pt x="1739519" y="319314"/>
                </a:cubicBezTo>
                <a:cubicBezTo>
                  <a:pt x="1736668" y="329510"/>
                  <a:pt x="1733160" y="339816"/>
                  <a:pt x="1728994" y="350231"/>
                </a:cubicBezTo>
                <a:cubicBezTo>
                  <a:pt x="1730602" y="351912"/>
                  <a:pt x="1730894" y="353374"/>
                  <a:pt x="1729871" y="354616"/>
                </a:cubicBezTo>
                <a:cubicBezTo>
                  <a:pt x="1728848" y="355859"/>
                  <a:pt x="1727386" y="357321"/>
                  <a:pt x="1725486" y="359002"/>
                </a:cubicBezTo>
                <a:cubicBezTo>
                  <a:pt x="1723804" y="360793"/>
                  <a:pt x="1723220" y="362474"/>
                  <a:pt x="1723731" y="364045"/>
                </a:cubicBezTo>
                <a:cubicBezTo>
                  <a:pt x="1724243" y="365617"/>
                  <a:pt x="1725412" y="366859"/>
                  <a:pt x="1727240" y="367773"/>
                </a:cubicBezTo>
                <a:cubicBezTo>
                  <a:pt x="1724499" y="370477"/>
                  <a:pt x="1722087" y="373401"/>
                  <a:pt x="1720004" y="376544"/>
                </a:cubicBezTo>
                <a:cubicBezTo>
                  <a:pt x="1717920" y="379687"/>
                  <a:pt x="1716824" y="382610"/>
                  <a:pt x="1716715" y="385315"/>
                </a:cubicBezTo>
                <a:lnTo>
                  <a:pt x="1709698" y="397594"/>
                </a:lnTo>
                <a:cubicBezTo>
                  <a:pt x="1712256" y="401176"/>
                  <a:pt x="1713279" y="404538"/>
                  <a:pt x="1712768" y="407681"/>
                </a:cubicBezTo>
                <a:cubicBezTo>
                  <a:pt x="1712256" y="410824"/>
                  <a:pt x="1710648" y="413309"/>
                  <a:pt x="1707944" y="415136"/>
                </a:cubicBezTo>
                <a:cubicBezTo>
                  <a:pt x="1713900" y="414697"/>
                  <a:pt x="1721721" y="414259"/>
                  <a:pt x="1731406" y="413820"/>
                </a:cubicBezTo>
                <a:cubicBezTo>
                  <a:pt x="1741090" y="413382"/>
                  <a:pt x="1748473" y="415575"/>
                  <a:pt x="1753552" y="420398"/>
                </a:cubicBezTo>
                <a:cubicBezTo>
                  <a:pt x="1756184" y="424090"/>
                  <a:pt x="1757500" y="427671"/>
                  <a:pt x="1757500" y="431143"/>
                </a:cubicBezTo>
                <a:cubicBezTo>
                  <a:pt x="1757500" y="434615"/>
                  <a:pt x="1756184" y="436881"/>
                  <a:pt x="1753552" y="437940"/>
                </a:cubicBezTo>
                <a:cubicBezTo>
                  <a:pt x="1753370" y="438964"/>
                  <a:pt x="1752858" y="440426"/>
                  <a:pt x="1752018" y="442326"/>
                </a:cubicBezTo>
                <a:cubicBezTo>
                  <a:pt x="1751177" y="444226"/>
                  <a:pt x="1751104" y="445688"/>
                  <a:pt x="1751798" y="446711"/>
                </a:cubicBezTo>
                <a:lnTo>
                  <a:pt x="1757061" y="443203"/>
                </a:lnTo>
                <a:lnTo>
                  <a:pt x="1779865" y="425661"/>
                </a:lnTo>
                <a:lnTo>
                  <a:pt x="1783374" y="413382"/>
                </a:lnTo>
                <a:cubicBezTo>
                  <a:pt x="1781766" y="410933"/>
                  <a:pt x="1781473" y="409252"/>
                  <a:pt x="1782497" y="408338"/>
                </a:cubicBezTo>
                <a:cubicBezTo>
                  <a:pt x="1783520" y="407425"/>
                  <a:pt x="1784982" y="406182"/>
                  <a:pt x="1786882" y="404611"/>
                </a:cubicBezTo>
                <a:cubicBezTo>
                  <a:pt x="1787686" y="402893"/>
                  <a:pt x="1787832" y="401505"/>
                  <a:pt x="1787321" y="400445"/>
                </a:cubicBezTo>
                <a:cubicBezTo>
                  <a:pt x="1786809" y="399385"/>
                  <a:pt x="1786078" y="398435"/>
                  <a:pt x="1785128" y="397594"/>
                </a:cubicBezTo>
                <a:cubicBezTo>
                  <a:pt x="1790244" y="392185"/>
                  <a:pt x="1794922" y="386338"/>
                  <a:pt x="1799161" y="380052"/>
                </a:cubicBezTo>
                <a:cubicBezTo>
                  <a:pt x="1803401" y="373766"/>
                  <a:pt x="1808078" y="367919"/>
                  <a:pt x="1813195" y="362510"/>
                </a:cubicBezTo>
                <a:cubicBezTo>
                  <a:pt x="1815022" y="354434"/>
                  <a:pt x="1818384" y="346905"/>
                  <a:pt x="1823282" y="339925"/>
                </a:cubicBezTo>
                <a:cubicBezTo>
                  <a:pt x="1828179" y="332945"/>
                  <a:pt x="1834172" y="327609"/>
                  <a:pt x="1841262" y="323918"/>
                </a:cubicBezTo>
                <a:lnTo>
                  <a:pt x="1839508" y="315147"/>
                </a:lnTo>
                <a:cubicBezTo>
                  <a:pt x="1838704" y="312479"/>
                  <a:pt x="1838996" y="309921"/>
                  <a:pt x="1840385" y="307473"/>
                </a:cubicBezTo>
                <a:cubicBezTo>
                  <a:pt x="1841774" y="305024"/>
                  <a:pt x="1843820" y="302904"/>
                  <a:pt x="1846524" y="301114"/>
                </a:cubicBezTo>
                <a:cubicBezTo>
                  <a:pt x="1850033" y="293805"/>
                  <a:pt x="1853541" y="292635"/>
                  <a:pt x="1857050" y="297605"/>
                </a:cubicBezTo>
                <a:cubicBezTo>
                  <a:pt x="1860741" y="301004"/>
                  <a:pt x="1863007" y="304293"/>
                  <a:pt x="1863847" y="307473"/>
                </a:cubicBezTo>
                <a:cubicBezTo>
                  <a:pt x="1864688" y="310652"/>
                  <a:pt x="1863007" y="314380"/>
                  <a:pt x="1858804" y="318656"/>
                </a:cubicBezTo>
                <a:cubicBezTo>
                  <a:pt x="1855405" y="321835"/>
                  <a:pt x="1851239" y="327317"/>
                  <a:pt x="1846305" y="335101"/>
                </a:cubicBezTo>
                <a:cubicBezTo>
                  <a:pt x="1841372" y="342885"/>
                  <a:pt x="1840275" y="349683"/>
                  <a:pt x="1843016" y="355494"/>
                </a:cubicBezTo>
                <a:cubicBezTo>
                  <a:pt x="1842029" y="360793"/>
                  <a:pt x="1839617" y="369052"/>
                  <a:pt x="1835780" y="380271"/>
                </a:cubicBezTo>
                <a:cubicBezTo>
                  <a:pt x="1831943" y="391491"/>
                  <a:pt x="1827338" y="400189"/>
                  <a:pt x="1821966" y="406365"/>
                </a:cubicBezTo>
                <a:cubicBezTo>
                  <a:pt x="1824414" y="408996"/>
                  <a:pt x="1825218" y="411189"/>
                  <a:pt x="1824378" y="412943"/>
                </a:cubicBezTo>
                <a:cubicBezTo>
                  <a:pt x="1823537" y="414697"/>
                  <a:pt x="1822149" y="416013"/>
                  <a:pt x="1820212" y="416890"/>
                </a:cubicBezTo>
                <a:cubicBezTo>
                  <a:pt x="1817398" y="420070"/>
                  <a:pt x="1817763" y="424674"/>
                  <a:pt x="1821308" y="430704"/>
                </a:cubicBezTo>
                <a:cubicBezTo>
                  <a:pt x="1824853" y="436734"/>
                  <a:pt x="1827411" y="440901"/>
                  <a:pt x="1828983" y="443203"/>
                </a:cubicBezTo>
                <a:cubicBezTo>
                  <a:pt x="1825072" y="448831"/>
                  <a:pt x="1818859" y="460818"/>
                  <a:pt x="1810344" y="479164"/>
                </a:cubicBezTo>
                <a:cubicBezTo>
                  <a:pt x="1801829" y="497510"/>
                  <a:pt x="1798686" y="509497"/>
                  <a:pt x="1800916" y="515125"/>
                </a:cubicBezTo>
                <a:lnTo>
                  <a:pt x="1786882" y="527404"/>
                </a:lnTo>
                <a:cubicBezTo>
                  <a:pt x="1784214" y="532594"/>
                  <a:pt x="1781656" y="537564"/>
                  <a:pt x="1779208" y="542315"/>
                </a:cubicBezTo>
                <a:cubicBezTo>
                  <a:pt x="1776759" y="547066"/>
                  <a:pt x="1774639" y="552036"/>
                  <a:pt x="1772848" y="557225"/>
                </a:cubicBezTo>
                <a:lnTo>
                  <a:pt x="1774603" y="562488"/>
                </a:lnTo>
                <a:cubicBezTo>
                  <a:pt x="1780194" y="561246"/>
                  <a:pt x="1784360" y="556275"/>
                  <a:pt x="1787101" y="547577"/>
                </a:cubicBezTo>
                <a:cubicBezTo>
                  <a:pt x="1789842" y="538880"/>
                  <a:pt x="1794447" y="533909"/>
                  <a:pt x="1800916" y="532667"/>
                </a:cubicBezTo>
                <a:cubicBezTo>
                  <a:pt x="1804132" y="532374"/>
                  <a:pt x="1808225" y="531205"/>
                  <a:pt x="1813195" y="529158"/>
                </a:cubicBezTo>
                <a:lnTo>
                  <a:pt x="1800916" y="523896"/>
                </a:lnTo>
                <a:lnTo>
                  <a:pt x="1806178" y="520388"/>
                </a:lnTo>
                <a:cubicBezTo>
                  <a:pt x="1808773" y="518780"/>
                  <a:pt x="1811039" y="518487"/>
                  <a:pt x="1812976" y="519510"/>
                </a:cubicBezTo>
                <a:cubicBezTo>
                  <a:pt x="1814912" y="520534"/>
                  <a:pt x="1816740" y="521996"/>
                  <a:pt x="1818457" y="523896"/>
                </a:cubicBezTo>
                <a:cubicBezTo>
                  <a:pt x="1820285" y="521338"/>
                  <a:pt x="1821893" y="518999"/>
                  <a:pt x="1823282" y="516879"/>
                </a:cubicBezTo>
                <a:cubicBezTo>
                  <a:pt x="1824670" y="514759"/>
                  <a:pt x="1825401" y="512420"/>
                  <a:pt x="1825474" y="509862"/>
                </a:cubicBezTo>
                <a:cubicBezTo>
                  <a:pt x="1827119" y="507962"/>
                  <a:pt x="1828215" y="505184"/>
                  <a:pt x="1828763" y="501530"/>
                </a:cubicBezTo>
                <a:cubicBezTo>
                  <a:pt x="1829312" y="497875"/>
                  <a:pt x="1829969" y="494221"/>
                  <a:pt x="1830737" y="490566"/>
                </a:cubicBezTo>
                <a:cubicBezTo>
                  <a:pt x="1825182" y="490274"/>
                  <a:pt x="1820504" y="487350"/>
                  <a:pt x="1816703" y="481795"/>
                </a:cubicBezTo>
                <a:cubicBezTo>
                  <a:pt x="1822258" y="478287"/>
                  <a:pt x="1825182" y="473024"/>
                  <a:pt x="1825474" y="466007"/>
                </a:cubicBezTo>
                <a:lnTo>
                  <a:pt x="1843016" y="469516"/>
                </a:lnTo>
                <a:cubicBezTo>
                  <a:pt x="1840568" y="472147"/>
                  <a:pt x="1838886" y="474778"/>
                  <a:pt x="1837973" y="477410"/>
                </a:cubicBezTo>
                <a:cubicBezTo>
                  <a:pt x="1837059" y="480041"/>
                  <a:pt x="1835817" y="482672"/>
                  <a:pt x="1834245" y="485304"/>
                </a:cubicBezTo>
                <a:lnTo>
                  <a:pt x="1841262" y="490566"/>
                </a:lnTo>
                <a:cubicBezTo>
                  <a:pt x="1844770" y="490566"/>
                  <a:pt x="1846524" y="492320"/>
                  <a:pt x="1846524" y="495829"/>
                </a:cubicBezTo>
                <a:cubicBezTo>
                  <a:pt x="1846378" y="499373"/>
                  <a:pt x="1845355" y="502809"/>
                  <a:pt x="1843455" y="506134"/>
                </a:cubicBezTo>
                <a:cubicBezTo>
                  <a:pt x="1841554" y="509460"/>
                  <a:pt x="1839654" y="512457"/>
                  <a:pt x="1837754" y="515125"/>
                </a:cubicBezTo>
                <a:cubicBezTo>
                  <a:pt x="1840494" y="515856"/>
                  <a:pt x="1843345" y="516148"/>
                  <a:pt x="1846305" y="516002"/>
                </a:cubicBezTo>
                <a:cubicBezTo>
                  <a:pt x="1849265" y="515856"/>
                  <a:pt x="1851677" y="516148"/>
                  <a:pt x="1853541" y="516879"/>
                </a:cubicBezTo>
                <a:cubicBezTo>
                  <a:pt x="1854820" y="519803"/>
                  <a:pt x="1853578" y="523604"/>
                  <a:pt x="1849814" y="528281"/>
                </a:cubicBezTo>
                <a:cubicBezTo>
                  <a:pt x="1846049" y="532959"/>
                  <a:pt x="1842614" y="536760"/>
                  <a:pt x="1839508" y="539684"/>
                </a:cubicBezTo>
                <a:cubicBezTo>
                  <a:pt x="1839435" y="543338"/>
                  <a:pt x="1838704" y="546554"/>
                  <a:pt x="1837315" y="549332"/>
                </a:cubicBezTo>
                <a:cubicBezTo>
                  <a:pt x="1835926" y="552109"/>
                  <a:pt x="1834318" y="553571"/>
                  <a:pt x="1832491" y="553717"/>
                </a:cubicBezTo>
                <a:lnTo>
                  <a:pt x="1823720" y="565996"/>
                </a:lnTo>
                <a:lnTo>
                  <a:pt x="1823720" y="570430"/>
                </a:lnTo>
                <a:lnTo>
                  <a:pt x="1825209" y="567824"/>
                </a:lnTo>
                <a:cubicBezTo>
                  <a:pt x="1827109" y="566033"/>
                  <a:pt x="1829448" y="564791"/>
                  <a:pt x="1832225" y="564096"/>
                </a:cubicBezTo>
                <a:lnTo>
                  <a:pt x="1835149" y="564188"/>
                </a:lnTo>
                <a:lnTo>
                  <a:pt x="1835999" y="562488"/>
                </a:lnTo>
                <a:cubicBezTo>
                  <a:pt x="1836949" y="560734"/>
                  <a:pt x="1838119" y="559418"/>
                  <a:pt x="1839508" y="558541"/>
                </a:cubicBezTo>
                <a:cubicBezTo>
                  <a:pt x="1840896" y="557664"/>
                  <a:pt x="1842066" y="557225"/>
                  <a:pt x="1843016" y="557225"/>
                </a:cubicBezTo>
                <a:cubicBezTo>
                  <a:pt x="1842870" y="558212"/>
                  <a:pt x="1842285" y="559747"/>
                  <a:pt x="1841262" y="561830"/>
                </a:cubicBezTo>
                <a:cubicBezTo>
                  <a:pt x="1840239" y="563913"/>
                  <a:pt x="1839654" y="565887"/>
                  <a:pt x="1839508" y="567751"/>
                </a:cubicBezTo>
                <a:cubicBezTo>
                  <a:pt x="1841554" y="572501"/>
                  <a:pt x="1839215" y="578349"/>
                  <a:pt x="1832491" y="585293"/>
                </a:cubicBezTo>
                <a:lnTo>
                  <a:pt x="1832070" y="586345"/>
                </a:lnTo>
                <a:lnTo>
                  <a:pt x="1830033" y="592602"/>
                </a:lnTo>
                <a:lnTo>
                  <a:pt x="1828519" y="595223"/>
                </a:lnTo>
                <a:lnTo>
                  <a:pt x="1825474" y="602834"/>
                </a:lnTo>
                <a:lnTo>
                  <a:pt x="1818457" y="615114"/>
                </a:lnTo>
                <a:lnTo>
                  <a:pt x="1816092" y="624575"/>
                </a:lnTo>
                <a:lnTo>
                  <a:pt x="1817073" y="626227"/>
                </a:lnTo>
                <a:lnTo>
                  <a:pt x="1825474" y="614675"/>
                </a:lnTo>
                <a:cubicBezTo>
                  <a:pt x="1828763" y="609413"/>
                  <a:pt x="1830518" y="603711"/>
                  <a:pt x="1830737" y="597572"/>
                </a:cubicBezTo>
                <a:lnTo>
                  <a:pt x="1844770" y="602834"/>
                </a:lnTo>
                <a:lnTo>
                  <a:pt x="1841262" y="622130"/>
                </a:lnTo>
                <a:lnTo>
                  <a:pt x="1847887" y="620805"/>
                </a:lnTo>
                <a:lnTo>
                  <a:pt x="1848013" y="620450"/>
                </a:lnTo>
                <a:lnTo>
                  <a:pt x="1870818" y="601154"/>
                </a:lnTo>
                <a:cubicBezTo>
                  <a:pt x="1875203" y="606051"/>
                  <a:pt x="1877396" y="609413"/>
                  <a:pt x="1877396" y="611240"/>
                </a:cubicBezTo>
                <a:cubicBezTo>
                  <a:pt x="1877396" y="613068"/>
                  <a:pt x="1875203" y="615553"/>
                  <a:pt x="1870818" y="618696"/>
                </a:cubicBezTo>
                <a:cubicBezTo>
                  <a:pt x="1874143" y="623629"/>
                  <a:pt x="1874070" y="627357"/>
                  <a:pt x="1870598" y="629878"/>
                </a:cubicBezTo>
                <a:cubicBezTo>
                  <a:pt x="1867126" y="632400"/>
                  <a:pt x="1866615" y="635689"/>
                  <a:pt x="1869063" y="639746"/>
                </a:cubicBezTo>
                <a:cubicBezTo>
                  <a:pt x="1865957" y="644314"/>
                  <a:pt x="1862522" y="651842"/>
                  <a:pt x="1858758" y="662331"/>
                </a:cubicBezTo>
                <a:cubicBezTo>
                  <a:pt x="1854993" y="672820"/>
                  <a:pt x="1853751" y="679909"/>
                  <a:pt x="1855030" y="683600"/>
                </a:cubicBezTo>
                <a:lnTo>
                  <a:pt x="1840996" y="716930"/>
                </a:lnTo>
                <a:cubicBezTo>
                  <a:pt x="1844651" y="721389"/>
                  <a:pt x="1846551" y="726066"/>
                  <a:pt x="1846698" y="730964"/>
                </a:cubicBezTo>
                <a:cubicBezTo>
                  <a:pt x="1846844" y="735861"/>
                  <a:pt x="1844358" y="740538"/>
                  <a:pt x="1839242" y="744997"/>
                </a:cubicBezTo>
                <a:cubicBezTo>
                  <a:pt x="1837488" y="752233"/>
                  <a:pt x="1834857" y="759688"/>
                  <a:pt x="1831348" y="767363"/>
                </a:cubicBezTo>
                <a:cubicBezTo>
                  <a:pt x="1827840" y="775038"/>
                  <a:pt x="1823455" y="781616"/>
                  <a:pt x="1818192" y="787098"/>
                </a:cubicBezTo>
                <a:lnTo>
                  <a:pt x="1823455" y="801131"/>
                </a:lnTo>
                <a:lnTo>
                  <a:pt x="1811175" y="809902"/>
                </a:lnTo>
                <a:lnTo>
                  <a:pt x="1811175" y="829198"/>
                </a:lnTo>
                <a:cubicBezTo>
                  <a:pt x="1808873" y="832780"/>
                  <a:pt x="1807338" y="836142"/>
                  <a:pt x="1806570" y="839285"/>
                </a:cubicBezTo>
                <a:cubicBezTo>
                  <a:pt x="1805803" y="842428"/>
                  <a:pt x="1803830" y="844913"/>
                  <a:pt x="1800650" y="846740"/>
                </a:cubicBezTo>
                <a:cubicBezTo>
                  <a:pt x="1799846" y="848750"/>
                  <a:pt x="1799700" y="851308"/>
                  <a:pt x="1800212" y="854414"/>
                </a:cubicBezTo>
                <a:cubicBezTo>
                  <a:pt x="1800723" y="857521"/>
                  <a:pt x="1801454" y="859641"/>
                  <a:pt x="1802404" y="860773"/>
                </a:cubicBezTo>
                <a:cubicBezTo>
                  <a:pt x="1803391" y="862418"/>
                  <a:pt x="1804487" y="863076"/>
                  <a:pt x="1805693" y="862747"/>
                </a:cubicBezTo>
                <a:cubicBezTo>
                  <a:pt x="1806899" y="862418"/>
                  <a:pt x="1807557" y="861760"/>
                  <a:pt x="1807667" y="860773"/>
                </a:cubicBezTo>
                <a:cubicBezTo>
                  <a:pt x="1804085" y="855511"/>
                  <a:pt x="1804670" y="851125"/>
                  <a:pt x="1809421" y="847617"/>
                </a:cubicBezTo>
                <a:cubicBezTo>
                  <a:pt x="1814172" y="844109"/>
                  <a:pt x="1818265" y="841477"/>
                  <a:pt x="1821700" y="839723"/>
                </a:cubicBezTo>
                <a:lnTo>
                  <a:pt x="1821700" y="813410"/>
                </a:lnTo>
                <a:lnTo>
                  <a:pt x="1823455" y="813410"/>
                </a:lnTo>
                <a:cubicBezTo>
                  <a:pt x="1824441" y="811583"/>
                  <a:pt x="1825099" y="809537"/>
                  <a:pt x="1825428" y="807271"/>
                </a:cubicBezTo>
                <a:cubicBezTo>
                  <a:pt x="1825757" y="805005"/>
                  <a:pt x="1825099" y="802958"/>
                  <a:pt x="1823455" y="801131"/>
                </a:cubicBezTo>
                <a:cubicBezTo>
                  <a:pt x="1828352" y="796563"/>
                  <a:pt x="1832152" y="791666"/>
                  <a:pt x="1834857" y="786440"/>
                </a:cubicBezTo>
                <a:cubicBezTo>
                  <a:pt x="1837561" y="781214"/>
                  <a:pt x="1841362" y="776755"/>
                  <a:pt x="1846259" y="773064"/>
                </a:cubicBezTo>
                <a:cubicBezTo>
                  <a:pt x="1840485" y="767399"/>
                  <a:pt x="1838877" y="763379"/>
                  <a:pt x="1841435" y="761004"/>
                </a:cubicBezTo>
                <a:cubicBezTo>
                  <a:pt x="1843993" y="758628"/>
                  <a:pt x="1848525" y="755047"/>
                  <a:pt x="1855030" y="750260"/>
                </a:cubicBezTo>
                <a:cubicBezTo>
                  <a:pt x="1859014" y="745545"/>
                  <a:pt x="1862010" y="736994"/>
                  <a:pt x="1864020" y="724605"/>
                </a:cubicBezTo>
                <a:cubicBezTo>
                  <a:pt x="1866030" y="712216"/>
                  <a:pt x="1869465" y="703225"/>
                  <a:pt x="1874326" y="697634"/>
                </a:cubicBezTo>
                <a:cubicBezTo>
                  <a:pt x="1876117" y="696830"/>
                  <a:pt x="1877798" y="696684"/>
                  <a:pt x="1879369" y="697195"/>
                </a:cubicBezTo>
                <a:cubicBezTo>
                  <a:pt x="1880941" y="697707"/>
                  <a:pt x="1882183" y="698438"/>
                  <a:pt x="1883097" y="699388"/>
                </a:cubicBezTo>
                <a:cubicBezTo>
                  <a:pt x="1887080" y="704212"/>
                  <a:pt x="1887884" y="709913"/>
                  <a:pt x="1885509" y="716492"/>
                </a:cubicBezTo>
                <a:cubicBezTo>
                  <a:pt x="1883134" y="723070"/>
                  <a:pt x="1879990" y="727894"/>
                  <a:pt x="1876080" y="730964"/>
                </a:cubicBezTo>
                <a:cubicBezTo>
                  <a:pt x="1871914" y="742256"/>
                  <a:pt x="1868406" y="753000"/>
                  <a:pt x="1865555" y="763197"/>
                </a:cubicBezTo>
                <a:cubicBezTo>
                  <a:pt x="1862704" y="773393"/>
                  <a:pt x="1859196" y="783699"/>
                  <a:pt x="1855030" y="794114"/>
                </a:cubicBezTo>
                <a:cubicBezTo>
                  <a:pt x="1856638" y="795795"/>
                  <a:pt x="1856930" y="797257"/>
                  <a:pt x="1855907" y="798500"/>
                </a:cubicBezTo>
                <a:cubicBezTo>
                  <a:pt x="1854884" y="799742"/>
                  <a:pt x="1853422" y="801204"/>
                  <a:pt x="1851522" y="802885"/>
                </a:cubicBezTo>
                <a:cubicBezTo>
                  <a:pt x="1849840" y="804676"/>
                  <a:pt x="1849256" y="806357"/>
                  <a:pt x="1849767" y="807929"/>
                </a:cubicBezTo>
                <a:cubicBezTo>
                  <a:pt x="1850279" y="809500"/>
                  <a:pt x="1851448" y="810743"/>
                  <a:pt x="1853276" y="811656"/>
                </a:cubicBezTo>
                <a:cubicBezTo>
                  <a:pt x="1850535" y="814361"/>
                  <a:pt x="1848123" y="817284"/>
                  <a:pt x="1846040" y="820427"/>
                </a:cubicBezTo>
                <a:cubicBezTo>
                  <a:pt x="1843956" y="823570"/>
                  <a:pt x="1842860" y="826494"/>
                  <a:pt x="1842751" y="829198"/>
                </a:cubicBezTo>
                <a:lnTo>
                  <a:pt x="1835734" y="841477"/>
                </a:lnTo>
                <a:cubicBezTo>
                  <a:pt x="1838292" y="845059"/>
                  <a:pt x="1839315" y="848421"/>
                  <a:pt x="1838804" y="851564"/>
                </a:cubicBezTo>
                <a:cubicBezTo>
                  <a:pt x="1838292" y="854707"/>
                  <a:pt x="1836684" y="857192"/>
                  <a:pt x="1833980" y="859019"/>
                </a:cubicBezTo>
                <a:cubicBezTo>
                  <a:pt x="1839936" y="858581"/>
                  <a:pt x="1847757" y="858142"/>
                  <a:pt x="1857442" y="857704"/>
                </a:cubicBezTo>
                <a:cubicBezTo>
                  <a:pt x="1867126" y="857265"/>
                  <a:pt x="1874509" y="859458"/>
                  <a:pt x="1879588" y="864282"/>
                </a:cubicBezTo>
                <a:cubicBezTo>
                  <a:pt x="1882220" y="867973"/>
                  <a:pt x="1883536" y="871554"/>
                  <a:pt x="1883536" y="875026"/>
                </a:cubicBezTo>
                <a:cubicBezTo>
                  <a:pt x="1883536" y="878498"/>
                  <a:pt x="1882220" y="880764"/>
                  <a:pt x="1879588" y="881824"/>
                </a:cubicBezTo>
                <a:cubicBezTo>
                  <a:pt x="1879406" y="882847"/>
                  <a:pt x="1878894" y="884309"/>
                  <a:pt x="1878054" y="886209"/>
                </a:cubicBezTo>
                <a:cubicBezTo>
                  <a:pt x="1877213" y="888110"/>
                  <a:pt x="1877140" y="889571"/>
                  <a:pt x="1877834" y="890595"/>
                </a:cubicBezTo>
                <a:lnTo>
                  <a:pt x="1883097" y="887086"/>
                </a:lnTo>
                <a:lnTo>
                  <a:pt x="1905901" y="869544"/>
                </a:lnTo>
                <a:lnTo>
                  <a:pt x="1909410" y="857265"/>
                </a:lnTo>
                <a:cubicBezTo>
                  <a:pt x="1907802" y="854817"/>
                  <a:pt x="1907509" y="853135"/>
                  <a:pt x="1908533" y="852222"/>
                </a:cubicBezTo>
                <a:cubicBezTo>
                  <a:pt x="1909556" y="851308"/>
                  <a:pt x="1911018" y="850065"/>
                  <a:pt x="1912918" y="848494"/>
                </a:cubicBezTo>
                <a:cubicBezTo>
                  <a:pt x="1913722" y="846776"/>
                  <a:pt x="1913868" y="845388"/>
                  <a:pt x="1913357" y="844328"/>
                </a:cubicBezTo>
                <a:cubicBezTo>
                  <a:pt x="1912845" y="843268"/>
                  <a:pt x="1912114" y="842318"/>
                  <a:pt x="1911164" y="841477"/>
                </a:cubicBezTo>
                <a:cubicBezTo>
                  <a:pt x="1916280" y="836069"/>
                  <a:pt x="1920958" y="830221"/>
                  <a:pt x="1925197" y="823936"/>
                </a:cubicBezTo>
                <a:cubicBezTo>
                  <a:pt x="1929437" y="817650"/>
                  <a:pt x="1934114" y="811802"/>
                  <a:pt x="1939231" y="806394"/>
                </a:cubicBezTo>
                <a:cubicBezTo>
                  <a:pt x="1941058" y="798317"/>
                  <a:pt x="1944420" y="790789"/>
                  <a:pt x="1949318" y="783808"/>
                </a:cubicBezTo>
                <a:cubicBezTo>
                  <a:pt x="1954215" y="776828"/>
                  <a:pt x="1960208" y="771493"/>
                  <a:pt x="1967298" y="767801"/>
                </a:cubicBezTo>
                <a:lnTo>
                  <a:pt x="1965544" y="759031"/>
                </a:lnTo>
                <a:cubicBezTo>
                  <a:pt x="1964740" y="756363"/>
                  <a:pt x="1965032" y="753805"/>
                  <a:pt x="1966421" y="751356"/>
                </a:cubicBezTo>
                <a:cubicBezTo>
                  <a:pt x="1967810" y="748907"/>
                  <a:pt x="1969856" y="746788"/>
                  <a:pt x="1972560" y="744997"/>
                </a:cubicBezTo>
                <a:cubicBezTo>
                  <a:pt x="1976069" y="737688"/>
                  <a:pt x="1979577" y="736518"/>
                  <a:pt x="1983086" y="741489"/>
                </a:cubicBezTo>
                <a:cubicBezTo>
                  <a:pt x="1986777" y="744887"/>
                  <a:pt x="1989043" y="748177"/>
                  <a:pt x="1989883" y="751356"/>
                </a:cubicBezTo>
                <a:cubicBezTo>
                  <a:pt x="1990724" y="754535"/>
                  <a:pt x="1989043" y="758263"/>
                  <a:pt x="1984840" y="762539"/>
                </a:cubicBezTo>
                <a:cubicBezTo>
                  <a:pt x="1981441" y="765718"/>
                  <a:pt x="1977275" y="771200"/>
                  <a:pt x="1972341" y="778985"/>
                </a:cubicBezTo>
                <a:cubicBezTo>
                  <a:pt x="1967408" y="786769"/>
                  <a:pt x="1966311" y="793566"/>
                  <a:pt x="1969052" y="799377"/>
                </a:cubicBezTo>
                <a:cubicBezTo>
                  <a:pt x="1968065" y="804676"/>
                  <a:pt x="1965653" y="812935"/>
                  <a:pt x="1961816" y="824155"/>
                </a:cubicBezTo>
                <a:cubicBezTo>
                  <a:pt x="1957979" y="835374"/>
                  <a:pt x="1953374" y="844072"/>
                  <a:pt x="1948002" y="850248"/>
                </a:cubicBezTo>
                <a:cubicBezTo>
                  <a:pt x="1950450" y="852880"/>
                  <a:pt x="1951254" y="855072"/>
                  <a:pt x="1950414" y="856827"/>
                </a:cubicBezTo>
                <a:cubicBezTo>
                  <a:pt x="1949573" y="858581"/>
                  <a:pt x="1948185" y="859896"/>
                  <a:pt x="1946248" y="860773"/>
                </a:cubicBezTo>
                <a:cubicBezTo>
                  <a:pt x="1943434" y="863953"/>
                  <a:pt x="1943799" y="868558"/>
                  <a:pt x="1947344" y="874588"/>
                </a:cubicBezTo>
                <a:cubicBezTo>
                  <a:pt x="1950889" y="880618"/>
                  <a:pt x="1953447" y="884784"/>
                  <a:pt x="1955019" y="887086"/>
                </a:cubicBezTo>
                <a:cubicBezTo>
                  <a:pt x="1951108" y="892714"/>
                  <a:pt x="1944895" y="904701"/>
                  <a:pt x="1936380" y="923047"/>
                </a:cubicBezTo>
                <a:cubicBezTo>
                  <a:pt x="1927865" y="941393"/>
                  <a:pt x="1924722" y="953380"/>
                  <a:pt x="1926952" y="959008"/>
                </a:cubicBezTo>
                <a:lnTo>
                  <a:pt x="1912918" y="971287"/>
                </a:lnTo>
                <a:cubicBezTo>
                  <a:pt x="1910250" y="976477"/>
                  <a:pt x="1907692" y="981447"/>
                  <a:pt x="1905244" y="986198"/>
                </a:cubicBezTo>
                <a:cubicBezTo>
                  <a:pt x="1902795" y="990949"/>
                  <a:pt x="1900675" y="995919"/>
                  <a:pt x="1898884" y="1001108"/>
                </a:cubicBezTo>
                <a:lnTo>
                  <a:pt x="1900639" y="1006371"/>
                </a:lnTo>
                <a:cubicBezTo>
                  <a:pt x="1906230" y="1005129"/>
                  <a:pt x="1910396" y="1000158"/>
                  <a:pt x="1913137" y="991460"/>
                </a:cubicBezTo>
                <a:cubicBezTo>
                  <a:pt x="1915878" y="982763"/>
                  <a:pt x="1920483" y="977792"/>
                  <a:pt x="1926952" y="976550"/>
                </a:cubicBezTo>
                <a:cubicBezTo>
                  <a:pt x="1930168" y="976257"/>
                  <a:pt x="1934261" y="975088"/>
                  <a:pt x="1939231" y="973041"/>
                </a:cubicBezTo>
                <a:lnTo>
                  <a:pt x="1926952" y="967779"/>
                </a:lnTo>
                <a:lnTo>
                  <a:pt x="1932214" y="964271"/>
                </a:lnTo>
                <a:cubicBezTo>
                  <a:pt x="1934809" y="962663"/>
                  <a:pt x="1937075" y="962370"/>
                  <a:pt x="1939012" y="963393"/>
                </a:cubicBezTo>
                <a:cubicBezTo>
                  <a:pt x="1940948" y="964417"/>
                  <a:pt x="1942776" y="965879"/>
                  <a:pt x="1944493" y="967779"/>
                </a:cubicBezTo>
                <a:cubicBezTo>
                  <a:pt x="1946321" y="965221"/>
                  <a:pt x="1947929" y="962882"/>
                  <a:pt x="1949318" y="960762"/>
                </a:cubicBezTo>
                <a:cubicBezTo>
                  <a:pt x="1950706" y="958643"/>
                  <a:pt x="1951437" y="956303"/>
                  <a:pt x="1951510" y="953745"/>
                </a:cubicBezTo>
                <a:cubicBezTo>
                  <a:pt x="1953155" y="951845"/>
                  <a:pt x="1954251" y="949068"/>
                  <a:pt x="1954799" y="945413"/>
                </a:cubicBezTo>
                <a:cubicBezTo>
                  <a:pt x="1955348" y="941758"/>
                  <a:pt x="1956005" y="938104"/>
                  <a:pt x="1956773" y="934449"/>
                </a:cubicBezTo>
                <a:cubicBezTo>
                  <a:pt x="1951218" y="934157"/>
                  <a:pt x="1946540" y="931233"/>
                  <a:pt x="1942739" y="925678"/>
                </a:cubicBezTo>
                <a:cubicBezTo>
                  <a:pt x="1948294" y="922170"/>
                  <a:pt x="1951218" y="916907"/>
                  <a:pt x="1951510" y="909891"/>
                </a:cubicBezTo>
                <a:lnTo>
                  <a:pt x="1969052" y="913399"/>
                </a:lnTo>
                <a:cubicBezTo>
                  <a:pt x="1966604" y="916030"/>
                  <a:pt x="1964922" y="918662"/>
                  <a:pt x="1964009" y="921293"/>
                </a:cubicBezTo>
                <a:cubicBezTo>
                  <a:pt x="1963095" y="923924"/>
                  <a:pt x="1961853" y="926555"/>
                  <a:pt x="1960281" y="929187"/>
                </a:cubicBezTo>
                <a:lnTo>
                  <a:pt x="1967298" y="934449"/>
                </a:lnTo>
                <a:cubicBezTo>
                  <a:pt x="1970806" y="934449"/>
                  <a:pt x="1972560" y="936204"/>
                  <a:pt x="1972560" y="939712"/>
                </a:cubicBezTo>
                <a:cubicBezTo>
                  <a:pt x="1972414" y="943257"/>
                  <a:pt x="1971391" y="946692"/>
                  <a:pt x="1969491" y="950018"/>
                </a:cubicBezTo>
                <a:cubicBezTo>
                  <a:pt x="1967590" y="953343"/>
                  <a:pt x="1965690" y="956340"/>
                  <a:pt x="1963790" y="959008"/>
                </a:cubicBezTo>
                <a:cubicBezTo>
                  <a:pt x="1966530" y="959739"/>
                  <a:pt x="1969381" y="960031"/>
                  <a:pt x="1972341" y="959885"/>
                </a:cubicBezTo>
                <a:cubicBezTo>
                  <a:pt x="1975301" y="959739"/>
                  <a:pt x="1977713" y="960031"/>
                  <a:pt x="1979577" y="960762"/>
                </a:cubicBezTo>
                <a:cubicBezTo>
                  <a:pt x="1980856" y="963686"/>
                  <a:pt x="1979614" y="967487"/>
                  <a:pt x="1975850" y="972164"/>
                </a:cubicBezTo>
                <a:cubicBezTo>
                  <a:pt x="1972085" y="976842"/>
                  <a:pt x="1968650" y="980643"/>
                  <a:pt x="1965544" y="983567"/>
                </a:cubicBezTo>
                <a:cubicBezTo>
                  <a:pt x="1965471" y="987221"/>
                  <a:pt x="1964740" y="990437"/>
                  <a:pt x="1963351" y="993215"/>
                </a:cubicBezTo>
                <a:cubicBezTo>
                  <a:pt x="1961962" y="995992"/>
                  <a:pt x="1960354" y="997454"/>
                  <a:pt x="1958527" y="997600"/>
                </a:cubicBezTo>
                <a:lnTo>
                  <a:pt x="1949756" y="1009879"/>
                </a:lnTo>
                <a:lnTo>
                  <a:pt x="1949756" y="1025667"/>
                </a:lnTo>
                <a:lnTo>
                  <a:pt x="1955019" y="1020405"/>
                </a:lnTo>
                <a:lnTo>
                  <a:pt x="1962035" y="1006371"/>
                </a:lnTo>
                <a:cubicBezTo>
                  <a:pt x="1962985" y="1004617"/>
                  <a:pt x="1964155" y="1003301"/>
                  <a:pt x="1965544" y="1002424"/>
                </a:cubicBezTo>
                <a:cubicBezTo>
                  <a:pt x="1966932" y="1001547"/>
                  <a:pt x="1968102" y="1001108"/>
                  <a:pt x="1969052" y="1001108"/>
                </a:cubicBezTo>
                <a:cubicBezTo>
                  <a:pt x="1968906" y="1002095"/>
                  <a:pt x="1968321" y="1003630"/>
                  <a:pt x="1967298" y="1005713"/>
                </a:cubicBezTo>
                <a:cubicBezTo>
                  <a:pt x="1966275" y="1007796"/>
                  <a:pt x="1965690" y="1009770"/>
                  <a:pt x="1965544" y="1011634"/>
                </a:cubicBezTo>
                <a:cubicBezTo>
                  <a:pt x="1967590" y="1016384"/>
                  <a:pt x="1965251" y="1022232"/>
                  <a:pt x="1958527" y="1029176"/>
                </a:cubicBezTo>
                <a:cubicBezTo>
                  <a:pt x="1951802" y="1036119"/>
                  <a:pt x="1949464" y="1041966"/>
                  <a:pt x="1951510" y="1046717"/>
                </a:cubicBezTo>
                <a:lnTo>
                  <a:pt x="1944493" y="1058997"/>
                </a:lnTo>
                <a:cubicBezTo>
                  <a:pt x="1944201" y="1062797"/>
                  <a:pt x="1943032" y="1067475"/>
                  <a:pt x="1940985" y="1073030"/>
                </a:cubicBezTo>
                <a:cubicBezTo>
                  <a:pt x="1944713" y="1068645"/>
                  <a:pt x="1948221" y="1063821"/>
                  <a:pt x="1951510" y="1058558"/>
                </a:cubicBezTo>
                <a:cubicBezTo>
                  <a:pt x="1954799" y="1053296"/>
                  <a:pt x="1956554" y="1047594"/>
                  <a:pt x="1956773" y="1041455"/>
                </a:cubicBezTo>
                <a:lnTo>
                  <a:pt x="1960442" y="1042831"/>
                </a:lnTo>
                <a:lnTo>
                  <a:pt x="1973813" y="1019061"/>
                </a:lnTo>
                <a:cubicBezTo>
                  <a:pt x="1974873" y="1017307"/>
                  <a:pt x="1976262" y="1015115"/>
                  <a:pt x="1977979" y="1012483"/>
                </a:cubicBezTo>
                <a:cubicBezTo>
                  <a:pt x="1979697" y="1009852"/>
                  <a:pt x="1980647" y="1006782"/>
                  <a:pt x="1980830" y="1003274"/>
                </a:cubicBezTo>
                <a:cubicBezTo>
                  <a:pt x="1988943" y="993077"/>
                  <a:pt x="1995521" y="981456"/>
                  <a:pt x="2000564" y="968409"/>
                </a:cubicBezTo>
                <a:cubicBezTo>
                  <a:pt x="2005608" y="955363"/>
                  <a:pt x="2013063" y="944180"/>
                  <a:pt x="2022930" y="934860"/>
                </a:cubicBezTo>
                <a:lnTo>
                  <a:pt x="2021176" y="922581"/>
                </a:lnTo>
                <a:lnTo>
                  <a:pt x="2040472" y="892760"/>
                </a:lnTo>
                <a:cubicBezTo>
                  <a:pt x="2040801" y="888192"/>
                  <a:pt x="2043213" y="880225"/>
                  <a:pt x="2047708" y="868859"/>
                </a:cubicBezTo>
                <a:cubicBezTo>
                  <a:pt x="2052203" y="857493"/>
                  <a:pt x="2056808" y="849088"/>
                  <a:pt x="2061522" y="843643"/>
                </a:cubicBezTo>
                <a:cubicBezTo>
                  <a:pt x="2061522" y="836918"/>
                  <a:pt x="2065031" y="831071"/>
                  <a:pt x="2072048" y="826101"/>
                </a:cubicBezTo>
                <a:cubicBezTo>
                  <a:pt x="2069708" y="822592"/>
                  <a:pt x="2069562" y="819523"/>
                  <a:pt x="2071609" y="816891"/>
                </a:cubicBezTo>
                <a:cubicBezTo>
                  <a:pt x="2073655" y="814260"/>
                  <a:pt x="2076140" y="812067"/>
                  <a:pt x="2079064" y="810313"/>
                </a:cubicBezTo>
                <a:lnTo>
                  <a:pt x="2143969" y="696291"/>
                </a:lnTo>
                <a:cubicBezTo>
                  <a:pt x="2147953" y="691796"/>
                  <a:pt x="2150949" y="687191"/>
                  <a:pt x="2152959" y="682477"/>
                </a:cubicBezTo>
                <a:cubicBezTo>
                  <a:pt x="2154969" y="677762"/>
                  <a:pt x="2158405" y="673596"/>
                  <a:pt x="2163265" y="669978"/>
                </a:cubicBezTo>
                <a:cubicBezTo>
                  <a:pt x="2163338" y="667237"/>
                  <a:pt x="2164069" y="664387"/>
                  <a:pt x="2165458" y="661427"/>
                </a:cubicBezTo>
                <a:cubicBezTo>
                  <a:pt x="2166847" y="658466"/>
                  <a:pt x="2168455" y="656054"/>
                  <a:pt x="2170282" y="654190"/>
                </a:cubicBezTo>
                <a:lnTo>
                  <a:pt x="2177299" y="641911"/>
                </a:lnTo>
                <a:cubicBezTo>
                  <a:pt x="2179199" y="640120"/>
                  <a:pt x="2181538" y="638878"/>
                  <a:pt x="2184315" y="638183"/>
                </a:cubicBezTo>
                <a:cubicBezTo>
                  <a:pt x="2187093" y="637489"/>
                  <a:pt x="2189432" y="637562"/>
                  <a:pt x="2191332" y="638403"/>
                </a:cubicBezTo>
                <a:cubicBezTo>
                  <a:pt x="2192209" y="642679"/>
                  <a:pt x="2189140" y="652107"/>
                  <a:pt x="2182123" y="666689"/>
                </a:cubicBezTo>
                <a:cubicBezTo>
                  <a:pt x="2175106" y="681271"/>
                  <a:pt x="2169405" y="691138"/>
                  <a:pt x="2165019" y="696291"/>
                </a:cubicBezTo>
                <a:lnTo>
                  <a:pt x="2166774" y="696291"/>
                </a:lnTo>
                <a:cubicBezTo>
                  <a:pt x="2169368" y="698849"/>
                  <a:pt x="2170757" y="701188"/>
                  <a:pt x="2170940" y="703308"/>
                </a:cubicBezTo>
                <a:cubicBezTo>
                  <a:pt x="2171122" y="705427"/>
                  <a:pt x="2170318" y="707766"/>
                  <a:pt x="2168528" y="710324"/>
                </a:cubicBezTo>
                <a:cubicBezTo>
                  <a:pt x="2166335" y="723627"/>
                  <a:pt x="2162388" y="737368"/>
                  <a:pt x="2156687" y="751548"/>
                </a:cubicBezTo>
                <a:cubicBezTo>
                  <a:pt x="2150986" y="765728"/>
                  <a:pt x="2146162" y="779469"/>
                  <a:pt x="2142215" y="792771"/>
                </a:cubicBezTo>
                <a:cubicBezTo>
                  <a:pt x="2143859" y="795220"/>
                  <a:pt x="2144079" y="796901"/>
                  <a:pt x="2142873" y="797815"/>
                </a:cubicBezTo>
                <a:cubicBezTo>
                  <a:pt x="2141667" y="798728"/>
                  <a:pt x="2139693" y="799971"/>
                  <a:pt x="2136952" y="801542"/>
                </a:cubicBezTo>
                <a:cubicBezTo>
                  <a:pt x="2136806" y="803369"/>
                  <a:pt x="2136660" y="804977"/>
                  <a:pt x="2136514" y="806366"/>
                </a:cubicBezTo>
                <a:cubicBezTo>
                  <a:pt x="2136368" y="807755"/>
                  <a:pt x="2137099" y="808486"/>
                  <a:pt x="2138706" y="808559"/>
                </a:cubicBezTo>
                <a:cubicBezTo>
                  <a:pt x="2137428" y="811446"/>
                  <a:pt x="2135600" y="814881"/>
                  <a:pt x="2133225" y="818865"/>
                </a:cubicBezTo>
                <a:cubicBezTo>
                  <a:pt x="2130849" y="822848"/>
                  <a:pt x="2130338" y="825845"/>
                  <a:pt x="2131690" y="827855"/>
                </a:cubicBezTo>
                <a:lnTo>
                  <a:pt x="2142215" y="817330"/>
                </a:lnTo>
                <a:cubicBezTo>
                  <a:pt x="2144042" y="815576"/>
                  <a:pt x="2145212" y="813822"/>
                  <a:pt x="2145723" y="812067"/>
                </a:cubicBezTo>
                <a:cubicBezTo>
                  <a:pt x="2146235" y="810313"/>
                  <a:pt x="2145650" y="808559"/>
                  <a:pt x="2143969" y="806805"/>
                </a:cubicBezTo>
                <a:cubicBezTo>
                  <a:pt x="2145833" y="804941"/>
                  <a:pt x="2147806" y="802529"/>
                  <a:pt x="2149890" y="799569"/>
                </a:cubicBezTo>
                <a:cubicBezTo>
                  <a:pt x="2151973" y="796609"/>
                  <a:pt x="2153508" y="793758"/>
                  <a:pt x="2154494" y="791017"/>
                </a:cubicBezTo>
                <a:lnTo>
                  <a:pt x="2168528" y="759442"/>
                </a:lnTo>
                <a:lnTo>
                  <a:pt x="2179053" y="750671"/>
                </a:lnTo>
                <a:cubicBezTo>
                  <a:pt x="2180953" y="748843"/>
                  <a:pt x="2182415" y="746797"/>
                  <a:pt x="2183438" y="744531"/>
                </a:cubicBezTo>
                <a:cubicBezTo>
                  <a:pt x="2184462" y="742265"/>
                  <a:pt x="2184169" y="740219"/>
                  <a:pt x="2182561" y="738391"/>
                </a:cubicBezTo>
                <a:lnTo>
                  <a:pt x="2189578" y="724358"/>
                </a:lnTo>
                <a:cubicBezTo>
                  <a:pt x="2188701" y="718511"/>
                  <a:pt x="2190455" y="713540"/>
                  <a:pt x="2194841" y="709447"/>
                </a:cubicBezTo>
                <a:cubicBezTo>
                  <a:pt x="2199226" y="705354"/>
                  <a:pt x="2200980" y="700384"/>
                  <a:pt x="2200103" y="694537"/>
                </a:cubicBezTo>
                <a:lnTo>
                  <a:pt x="2222908" y="675241"/>
                </a:lnTo>
                <a:cubicBezTo>
                  <a:pt x="2227293" y="680138"/>
                  <a:pt x="2229486" y="683500"/>
                  <a:pt x="2229486" y="685327"/>
                </a:cubicBezTo>
                <a:cubicBezTo>
                  <a:pt x="2229486" y="687155"/>
                  <a:pt x="2227293" y="689640"/>
                  <a:pt x="2222908" y="692783"/>
                </a:cubicBezTo>
                <a:cubicBezTo>
                  <a:pt x="2226233" y="697716"/>
                  <a:pt x="2226160" y="701444"/>
                  <a:pt x="2222688" y="703965"/>
                </a:cubicBezTo>
                <a:cubicBezTo>
                  <a:pt x="2219216" y="706487"/>
                  <a:pt x="2218705" y="709776"/>
                  <a:pt x="2221153" y="713833"/>
                </a:cubicBezTo>
                <a:cubicBezTo>
                  <a:pt x="2218047" y="718401"/>
                  <a:pt x="2214612" y="725929"/>
                  <a:pt x="2210848" y="736418"/>
                </a:cubicBezTo>
                <a:cubicBezTo>
                  <a:pt x="2207083" y="746907"/>
                  <a:pt x="2205841" y="753996"/>
                  <a:pt x="2207120" y="757687"/>
                </a:cubicBezTo>
                <a:lnTo>
                  <a:pt x="2193086" y="791017"/>
                </a:lnTo>
                <a:cubicBezTo>
                  <a:pt x="2196741" y="795476"/>
                  <a:pt x="2198641" y="800153"/>
                  <a:pt x="2198788" y="805051"/>
                </a:cubicBezTo>
                <a:cubicBezTo>
                  <a:pt x="2198934" y="809948"/>
                  <a:pt x="2196448" y="814625"/>
                  <a:pt x="2191332" y="819084"/>
                </a:cubicBezTo>
                <a:cubicBezTo>
                  <a:pt x="2189578" y="826320"/>
                  <a:pt x="2186947" y="833775"/>
                  <a:pt x="2183438" y="841450"/>
                </a:cubicBezTo>
                <a:cubicBezTo>
                  <a:pt x="2179930" y="849125"/>
                  <a:pt x="2175545" y="855703"/>
                  <a:pt x="2170282" y="861185"/>
                </a:cubicBezTo>
                <a:lnTo>
                  <a:pt x="2175545" y="875218"/>
                </a:lnTo>
                <a:lnTo>
                  <a:pt x="2163265" y="883989"/>
                </a:lnTo>
                <a:lnTo>
                  <a:pt x="2163265" y="903285"/>
                </a:lnTo>
                <a:cubicBezTo>
                  <a:pt x="2160963" y="906867"/>
                  <a:pt x="2159428" y="910229"/>
                  <a:pt x="2158660" y="913372"/>
                </a:cubicBezTo>
                <a:cubicBezTo>
                  <a:pt x="2157893" y="916515"/>
                  <a:pt x="2155920" y="919000"/>
                  <a:pt x="2152740" y="920827"/>
                </a:cubicBezTo>
                <a:cubicBezTo>
                  <a:pt x="2151936" y="922837"/>
                  <a:pt x="2151790" y="925395"/>
                  <a:pt x="2152302" y="928501"/>
                </a:cubicBezTo>
                <a:cubicBezTo>
                  <a:pt x="2152813" y="931608"/>
                  <a:pt x="2153544" y="933728"/>
                  <a:pt x="2154494" y="934860"/>
                </a:cubicBezTo>
                <a:cubicBezTo>
                  <a:pt x="2155481" y="936505"/>
                  <a:pt x="2156577" y="937163"/>
                  <a:pt x="2157783" y="936834"/>
                </a:cubicBezTo>
                <a:cubicBezTo>
                  <a:pt x="2158989" y="936505"/>
                  <a:pt x="2159647" y="935847"/>
                  <a:pt x="2159757" y="934860"/>
                </a:cubicBezTo>
                <a:cubicBezTo>
                  <a:pt x="2156175" y="929598"/>
                  <a:pt x="2156760" y="925212"/>
                  <a:pt x="2161511" y="921704"/>
                </a:cubicBezTo>
                <a:cubicBezTo>
                  <a:pt x="2166262" y="918196"/>
                  <a:pt x="2170355" y="915564"/>
                  <a:pt x="2173790" y="913810"/>
                </a:cubicBezTo>
                <a:lnTo>
                  <a:pt x="2173790" y="887497"/>
                </a:lnTo>
                <a:lnTo>
                  <a:pt x="2175545" y="887497"/>
                </a:lnTo>
                <a:cubicBezTo>
                  <a:pt x="2176531" y="885670"/>
                  <a:pt x="2177189" y="883624"/>
                  <a:pt x="2177518" y="881358"/>
                </a:cubicBezTo>
                <a:cubicBezTo>
                  <a:pt x="2177847" y="879092"/>
                  <a:pt x="2177189" y="877045"/>
                  <a:pt x="2175545" y="875218"/>
                </a:cubicBezTo>
                <a:cubicBezTo>
                  <a:pt x="2180442" y="870650"/>
                  <a:pt x="2184242" y="865753"/>
                  <a:pt x="2186947" y="860527"/>
                </a:cubicBezTo>
                <a:cubicBezTo>
                  <a:pt x="2189651" y="855301"/>
                  <a:pt x="2193452" y="850842"/>
                  <a:pt x="2198349" y="847151"/>
                </a:cubicBezTo>
                <a:cubicBezTo>
                  <a:pt x="2192575" y="841486"/>
                  <a:pt x="2190967" y="837466"/>
                  <a:pt x="2193525" y="835091"/>
                </a:cubicBezTo>
                <a:cubicBezTo>
                  <a:pt x="2196083" y="832715"/>
                  <a:pt x="2200615" y="829134"/>
                  <a:pt x="2207120" y="824347"/>
                </a:cubicBezTo>
                <a:cubicBezTo>
                  <a:pt x="2211104" y="819632"/>
                  <a:pt x="2214100" y="811081"/>
                  <a:pt x="2216110" y="798692"/>
                </a:cubicBezTo>
                <a:cubicBezTo>
                  <a:pt x="2218120" y="786303"/>
                  <a:pt x="2221555" y="777312"/>
                  <a:pt x="2226416" y="771721"/>
                </a:cubicBezTo>
                <a:cubicBezTo>
                  <a:pt x="2228207" y="770917"/>
                  <a:pt x="2229888" y="770771"/>
                  <a:pt x="2231459" y="771282"/>
                </a:cubicBezTo>
                <a:cubicBezTo>
                  <a:pt x="2233031" y="771794"/>
                  <a:pt x="2234273" y="772525"/>
                  <a:pt x="2235187" y="773475"/>
                </a:cubicBezTo>
                <a:cubicBezTo>
                  <a:pt x="2239170" y="778299"/>
                  <a:pt x="2239974" y="784000"/>
                  <a:pt x="2237599" y="790579"/>
                </a:cubicBezTo>
                <a:cubicBezTo>
                  <a:pt x="2235224" y="797157"/>
                  <a:pt x="2232080" y="801981"/>
                  <a:pt x="2228170" y="805051"/>
                </a:cubicBezTo>
                <a:cubicBezTo>
                  <a:pt x="2224004" y="816343"/>
                  <a:pt x="2220496" y="827087"/>
                  <a:pt x="2217645" y="837284"/>
                </a:cubicBezTo>
                <a:cubicBezTo>
                  <a:pt x="2214794" y="847480"/>
                  <a:pt x="2211286" y="857786"/>
                  <a:pt x="2207120" y="868201"/>
                </a:cubicBezTo>
                <a:cubicBezTo>
                  <a:pt x="2208728" y="869882"/>
                  <a:pt x="2209020" y="871344"/>
                  <a:pt x="2207997" y="872587"/>
                </a:cubicBezTo>
                <a:cubicBezTo>
                  <a:pt x="2206974" y="873829"/>
                  <a:pt x="2205512" y="875291"/>
                  <a:pt x="2203612" y="876972"/>
                </a:cubicBezTo>
                <a:cubicBezTo>
                  <a:pt x="2201930" y="878763"/>
                  <a:pt x="2201346" y="880444"/>
                  <a:pt x="2201857" y="882016"/>
                </a:cubicBezTo>
                <a:cubicBezTo>
                  <a:pt x="2202369" y="883587"/>
                  <a:pt x="2203538" y="884830"/>
                  <a:pt x="2205366" y="885743"/>
                </a:cubicBezTo>
                <a:cubicBezTo>
                  <a:pt x="2202625" y="888448"/>
                  <a:pt x="2200213" y="891371"/>
                  <a:pt x="2198130" y="894514"/>
                </a:cubicBezTo>
                <a:cubicBezTo>
                  <a:pt x="2196046" y="897657"/>
                  <a:pt x="2194950" y="900581"/>
                  <a:pt x="2194841" y="903285"/>
                </a:cubicBezTo>
                <a:lnTo>
                  <a:pt x="2187824" y="915564"/>
                </a:lnTo>
                <a:cubicBezTo>
                  <a:pt x="2190382" y="919146"/>
                  <a:pt x="2191405" y="922508"/>
                  <a:pt x="2190894" y="925651"/>
                </a:cubicBezTo>
                <a:cubicBezTo>
                  <a:pt x="2190382" y="928794"/>
                  <a:pt x="2188774" y="931279"/>
                  <a:pt x="2186070" y="933106"/>
                </a:cubicBezTo>
                <a:cubicBezTo>
                  <a:pt x="2192026" y="932668"/>
                  <a:pt x="2199847" y="932229"/>
                  <a:pt x="2209532" y="931791"/>
                </a:cubicBezTo>
                <a:cubicBezTo>
                  <a:pt x="2219216" y="931352"/>
                  <a:pt x="2226599" y="933545"/>
                  <a:pt x="2231678" y="938369"/>
                </a:cubicBezTo>
                <a:cubicBezTo>
                  <a:pt x="2234310" y="942060"/>
                  <a:pt x="2235626" y="945641"/>
                  <a:pt x="2235626" y="949113"/>
                </a:cubicBezTo>
                <a:cubicBezTo>
                  <a:pt x="2235626" y="952585"/>
                  <a:pt x="2234310" y="954851"/>
                  <a:pt x="2231678" y="955911"/>
                </a:cubicBezTo>
                <a:cubicBezTo>
                  <a:pt x="2231496" y="956934"/>
                  <a:pt x="2230984" y="958396"/>
                  <a:pt x="2230144" y="960296"/>
                </a:cubicBezTo>
                <a:cubicBezTo>
                  <a:pt x="2229303" y="962197"/>
                  <a:pt x="2229230" y="963658"/>
                  <a:pt x="2229924" y="964682"/>
                </a:cubicBezTo>
                <a:lnTo>
                  <a:pt x="2235187" y="961173"/>
                </a:lnTo>
                <a:lnTo>
                  <a:pt x="2257991" y="943631"/>
                </a:lnTo>
                <a:lnTo>
                  <a:pt x="2261500" y="931352"/>
                </a:lnTo>
                <a:cubicBezTo>
                  <a:pt x="2259892" y="928904"/>
                  <a:pt x="2259599" y="927222"/>
                  <a:pt x="2260623" y="926309"/>
                </a:cubicBezTo>
                <a:cubicBezTo>
                  <a:pt x="2261646" y="925395"/>
                  <a:pt x="2263108" y="924152"/>
                  <a:pt x="2265008" y="922581"/>
                </a:cubicBezTo>
                <a:cubicBezTo>
                  <a:pt x="2265812" y="920863"/>
                  <a:pt x="2265958" y="919475"/>
                  <a:pt x="2265447" y="918415"/>
                </a:cubicBezTo>
                <a:cubicBezTo>
                  <a:pt x="2264935" y="917355"/>
                  <a:pt x="2264204" y="916405"/>
                  <a:pt x="2263254" y="915564"/>
                </a:cubicBezTo>
                <a:cubicBezTo>
                  <a:pt x="2268370" y="910156"/>
                  <a:pt x="2273048" y="904308"/>
                  <a:pt x="2277287" y="898023"/>
                </a:cubicBezTo>
                <a:cubicBezTo>
                  <a:pt x="2281527" y="891737"/>
                  <a:pt x="2286204" y="885889"/>
                  <a:pt x="2291321" y="880481"/>
                </a:cubicBezTo>
                <a:cubicBezTo>
                  <a:pt x="2293148" y="872404"/>
                  <a:pt x="2296510" y="864876"/>
                  <a:pt x="2301408" y="857895"/>
                </a:cubicBezTo>
                <a:cubicBezTo>
                  <a:pt x="2306305" y="850915"/>
                  <a:pt x="2312298" y="845580"/>
                  <a:pt x="2319388" y="841888"/>
                </a:cubicBezTo>
                <a:lnTo>
                  <a:pt x="2317634" y="833118"/>
                </a:lnTo>
                <a:cubicBezTo>
                  <a:pt x="2316830" y="830450"/>
                  <a:pt x="2317122" y="827892"/>
                  <a:pt x="2318511" y="825443"/>
                </a:cubicBezTo>
                <a:cubicBezTo>
                  <a:pt x="2319900" y="822994"/>
                  <a:pt x="2321946" y="820875"/>
                  <a:pt x="2324650" y="819084"/>
                </a:cubicBezTo>
                <a:cubicBezTo>
                  <a:pt x="2328159" y="811775"/>
                  <a:pt x="2331667" y="810605"/>
                  <a:pt x="2335176" y="815576"/>
                </a:cubicBezTo>
                <a:cubicBezTo>
                  <a:pt x="2338867" y="818974"/>
                  <a:pt x="2341133" y="822264"/>
                  <a:pt x="2341973" y="825443"/>
                </a:cubicBezTo>
                <a:cubicBezTo>
                  <a:pt x="2342814" y="828622"/>
                  <a:pt x="2341133" y="832350"/>
                  <a:pt x="2336930" y="836626"/>
                </a:cubicBezTo>
                <a:cubicBezTo>
                  <a:pt x="2333531" y="839805"/>
                  <a:pt x="2329365" y="845287"/>
                  <a:pt x="2324431" y="853072"/>
                </a:cubicBezTo>
                <a:cubicBezTo>
                  <a:pt x="2319498" y="860856"/>
                  <a:pt x="2318401" y="867653"/>
                  <a:pt x="2321142" y="873464"/>
                </a:cubicBezTo>
                <a:cubicBezTo>
                  <a:pt x="2320155" y="878763"/>
                  <a:pt x="2317743" y="887022"/>
                  <a:pt x="2313906" y="898242"/>
                </a:cubicBezTo>
                <a:cubicBezTo>
                  <a:pt x="2310069" y="909461"/>
                  <a:pt x="2305464" y="918159"/>
                  <a:pt x="2300092" y="924335"/>
                </a:cubicBezTo>
                <a:cubicBezTo>
                  <a:pt x="2302540" y="926967"/>
                  <a:pt x="2303344" y="929159"/>
                  <a:pt x="2302504" y="930914"/>
                </a:cubicBezTo>
                <a:cubicBezTo>
                  <a:pt x="2301663" y="932668"/>
                  <a:pt x="2300275" y="933983"/>
                  <a:pt x="2298338" y="934860"/>
                </a:cubicBezTo>
                <a:cubicBezTo>
                  <a:pt x="2295524" y="938040"/>
                  <a:pt x="2295889" y="942645"/>
                  <a:pt x="2299434" y="948675"/>
                </a:cubicBezTo>
                <a:cubicBezTo>
                  <a:pt x="2302979" y="954705"/>
                  <a:pt x="2305537" y="958871"/>
                  <a:pt x="2307109" y="961173"/>
                </a:cubicBezTo>
                <a:cubicBezTo>
                  <a:pt x="2303198" y="966801"/>
                  <a:pt x="2296985" y="978788"/>
                  <a:pt x="2288470" y="997134"/>
                </a:cubicBezTo>
                <a:cubicBezTo>
                  <a:pt x="2279955" y="1015480"/>
                  <a:pt x="2276812" y="1027467"/>
                  <a:pt x="2279042" y="1033095"/>
                </a:cubicBezTo>
                <a:lnTo>
                  <a:pt x="2265008" y="1045374"/>
                </a:lnTo>
                <a:cubicBezTo>
                  <a:pt x="2262340" y="1050564"/>
                  <a:pt x="2259782" y="1055534"/>
                  <a:pt x="2257334" y="1060285"/>
                </a:cubicBezTo>
                <a:cubicBezTo>
                  <a:pt x="2254885" y="1065036"/>
                  <a:pt x="2252765" y="1070006"/>
                  <a:pt x="2250974" y="1075195"/>
                </a:cubicBezTo>
                <a:lnTo>
                  <a:pt x="2252729" y="1080458"/>
                </a:lnTo>
                <a:cubicBezTo>
                  <a:pt x="2258320" y="1079216"/>
                  <a:pt x="2262486" y="1074245"/>
                  <a:pt x="2265227" y="1065547"/>
                </a:cubicBezTo>
                <a:cubicBezTo>
                  <a:pt x="2267968" y="1056850"/>
                  <a:pt x="2272573" y="1051879"/>
                  <a:pt x="2279042" y="1050637"/>
                </a:cubicBezTo>
                <a:cubicBezTo>
                  <a:pt x="2282258" y="1050344"/>
                  <a:pt x="2286351" y="1049175"/>
                  <a:pt x="2291321" y="1047128"/>
                </a:cubicBezTo>
                <a:lnTo>
                  <a:pt x="2279042" y="1041866"/>
                </a:lnTo>
                <a:lnTo>
                  <a:pt x="2284304" y="1038358"/>
                </a:lnTo>
                <a:cubicBezTo>
                  <a:pt x="2286899" y="1036750"/>
                  <a:pt x="2289165" y="1036457"/>
                  <a:pt x="2291102" y="1037480"/>
                </a:cubicBezTo>
                <a:cubicBezTo>
                  <a:pt x="2293038" y="1038504"/>
                  <a:pt x="2294866" y="1039966"/>
                  <a:pt x="2296583" y="1041866"/>
                </a:cubicBezTo>
                <a:cubicBezTo>
                  <a:pt x="2298411" y="1039308"/>
                  <a:pt x="2300019" y="1036969"/>
                  <a:pt x="2301408" y="1034849"/>
                </a:cubicBezTo>
                <a:cubicBezTo>
                  <a:pt x="2302796" y="1032730"/>
                  <a:pt x="2303527" y="1030390"/>
                  <a:pt x="2303600" y="1027832"/>
                </a:cubicBezTo>
                <a:cubicBezTo>
                  <a:pt x="2305245" y="1025932"/>
                  <a:pt x="2306341" y="1023155"/>
                  <a:pt x="2306889" y="1019500"/>
                </a:cubicBezTo>
                <a:cubicBezTo>
                  <a:pt x="2307438" y="1015845"/>
                  <a:pt x="2308095" y="1012191"/>
                  <a:pt x="2308863" y="1008536"/>
                </a:cubicBezTo>
                <a:cubicBezTo>
                  <a:pt x="2303308" y="1008244"/>
                  <a:pt x="2298630" y="1005320"/>
                  <a:pt x="2294829" y="999765"/>
                </a:cubicBezTo>
                <a:cubicBezTo>
                  <a:pt x="2300384" y="996257"/>
                  <a:pt x="2303308" y="990994"/>
                  <a:pt x="2303600" y="983978"/>
                </a:cubicBezTo>
                <a:lnTo>
                  <a:pt x="2321142" y="987486"/>
                </a:lnTo>
                <a:cubicBezTo>
                  <a:pt x="2318694" y="990117"/>
                  <a:pt x="2317012" y="992749"/>
                  <a:pt x="2316099" y="995380"/>
                </a:cubicBezTo>
                <a:cubicBezTo>
                  <a:pt x="2315185" y="998011"/>
                  <a:pt x="2313943" y="1000642"/>
                  <a:pt x="2312371" y="1003274"/>
                </a:cubicBezTo>
                <a:lnTo>
                  <a:pt x="2319388" y="1008536"/>
                </a:lnTo>
                <a:cubicBezTo>
                  <a:pt x="2322896" y="1008536"/>
                  <a:pt x="2324650" y="1010291"/>
                  <a:pt x="2324650" y="1013799"/>
                </a:cubicBezTo>
                <a:cubicBezTo>
                  <a:pt x="2324504" y="1017344"/>
                  <a:pt x="2323481" y="1020779"/>
                  <a:pt x="2321581" y="1024105"/>
                </a:cubicBezTo>
                <a:cubicBezTo>
                  <a:pt x="2319680" y="1027430"/>
                  <a:pt x="2317780" y="1030427"/>
                  <a:pt x="2315880" y="1033095"/>
                </a:cubicBezTo>
                <a:cubicBezTo>
                  <a:pt x="2318620" y="1033826"/>
                  <a:pt x="2321471" y="1034118"/>
                  <a:pt x="2324431" y="1033972"/>
                </a:cubicBezTo>
                <a:cubicBezTo>
                  <a:pt x="2327391" y="1033826"/>
                  <a:pt x="2329803" y="1034118"/>
                  <a:pt x="2331667" y="1034849"/>
                </a:cubicBezTo>
                <a:cubicBezTo>
                  <a:pt x="2332946" y="1037773"/>
                  <a:pt x="2331704" y="1041574"/>
                  <a:pt x="2327940" y="1046251"/>
                </a:cubicBezTo>
                <a:cubicBezTo>
                  <a:pt x="2324175" y="1050929"/>
                  <a:pt x="2320740" y="1054730"/>
                  <a:pt x="2317634" y="1057654"/>
                </a:cubicBezTo>
                <a:cubicBezTo>
                  <a:pt x="2317561" y="1061308"/>
                  <a:pt x="2316830" y="1064524"/>
                  <a:pt x="2315441" y="1067302"/>
                </a:cubicBezTo>
                <a:cubicBezTo>
                  <a:pt x="2314052" y="1070079"/>
                  <a:pt x="2312444" y="1071541"/>
                  <a:pt x="2310617" y="1071687"/>
                </a:cubicBezTo>
                <a:lnTo>
                  <a:pt x="2301846" y="1083966"/>
                </a:lnTo>
                <a:lnTo>
                  <a:pt x="2301846" y="1099754"/>
                </a:lnTo>
                <a:lnTo>
                  <a:pt x="2307109" y="1094492"/>
                </a:lnTo>
                <a:lnTo>
                  <a:pt x="2314125" y="1080458"/>
                </a:lnTo>
                <a:cubicBezTo>
                  <a:pt x="2315075" y="1078704"/>
                  <a:pt x="2316245" y="1077388"/>
                  <a:pt x="2317634" y="1076511"/>
                </a:cubicBezTo>
                <a:cubicBezTo>
                  <a:pt x="2319022" y="1075634"/>
                  <a:pt x="2320192" y="1075195"/>
                  <a:pt x="2321142" y="1075195"/>
                </a:cubicBezTo>
                <a:cubicBezTo>
                  <a:pt x="2320996" y="1076182"/>
                  <a:pt x="2320411" y="1077717"/>
                  <a:pt x="2319388" y="1079800"/>
                </a:cubicBezTo>
                <a:cubicBezTo>
                  <a:pt x="2318365" y="1081883"/>
                  <a:pt x="2317780" y="1083857"/>
                  <a:pt x="2317634" y="1085721"/>
                </a:cubicBezTo>
                <a:cubicBezTo>
                  <a:pt x="2319680" y="1090471"/>
                  <a:pt x="2317341" y="1096319"/>
                  <a:pt x="2310617" y="1103263"/>
                </a:cubicBezTo>
                <a:cubicBezTo>
                  <a:pt x="2303892" y="1110206"/>
                  <a:pt x="2301554" y="1116053"/>
                  <a:pt x="2303600" y="1120804"/>
                </a:cubicBezTo>
                <a:lnTo>
                  <a:pt x="2296583" y="1133084"/>
                </a:lnTo>
                <a:cubicBezTo>
                  <a:pt x="2296291" y="1136884"/>
                  <a:pt x="2295122" y="1141562"/>
                  <a:pt x="2293075" y="1147117"/>
                </a:cubicBezTo>
                <a:cubicBezTo>
                  <a:pt x="2296803" y="1142732"/>
                  <a:pt x="2300311" y="1137908"/>
                  <a:pt x="2303600" y="1132645"/>
                </a:cubicBezTo>
                <a:cubicBezTo>
                  <a:pt x="2306889" y="1127383"/>
                  <a:pt x="2308644" y="1121681"/>
                  <a:pt x="2308863" y="1115542"/>
                </a:cubicBezTo>
                <a:lnTo>
                  <a:pt x="2322896" y="1120804"/>
                </a:lnTo>
                <a:lnTo>
                  <a:pt x="2319388" y="1140100"/>
                </a:lnTo>
                <a:lnTo>
                  <a:pt x="2328159" y="1138346"/>
                </a:lnTo>
                <a:lnTo>
                  <a:pt x="2336930" y="1148871"/>
                </a:lnTo>
                <a:lnTo>
                  <a:pt x="2328159" y="1175184"/>
                </a:lnTo>
                <a:cubicBezTo>
                  <a:pt x="2321361" y="1181726"/>
                  <a:pt x="2315660" y="1189254"/>
                  <a:pt x="2311056" y="1197769"/>
                </a:cubicBezTo>
                <a:cubicBezTo>
                  <a:pt x="2306451" y="1206285"/>
                  <a:pt x="2301627" y="1213374"/>
                  <a:pt x="2296583" y="1219039"/>
                </a:cubicBezTo>
                <a:lnTo>
                  <a:pt x="2293075" y="1219039"/>
                </a:lnTo>
                <a:lnTo>
                  <a:pt x="2293075" y="1224301"/>
                </a:lnTo>
                <a:lnTo>
                  <a:pt x="2282550" y="1241843"/>
                </a:lnTo>
                <a:cubicBezTo>
                  <a:pt x="2281819" y="1249299"/>
                  <a:pt x="2278895" y="1255877"/>
                  <a:pt x="2273779" y="1261578"/>
                </a:cubicBezTo>
                <a:cubicBezTo>
                  <a:pt x="2268663" y="1267279"/>
                  <a:pt x="2265739" y="1274734"/>
                  <a:pt x="2265008" y="1283944"/>
                </a:cubicBezTo>
                <a:cubicBezTo>
                  <a:pt x="2262888" y="1287635"/>
                  <a:pt x="2259672" y="1293848"/>
                  <a:pt x="2255360" y="1302582"/>
                </a:cubicBezTo>
                <a:cubicBezTo>
                  <a:pt x="2251048" y="1311317"/>
                  <a:pt x="2247832" y="1316214"/>
                  <a:pt x="2245712" y="1317273"/>
                </a:cubicBezTo>
                <a:cubicBezTo>
                  <a:pt x="2246004" y="1322828"/>
                  <a:pt x="2245420" y="1329260"/>
                  <a:pt x="2243958" y="1336570"/>
                </a:cubicBezTo>
                <a:lnTo>
                  <a:pt x="2245712" y="1336570"/>
                </a:lnTo>
                <a:cubicBezTo>
                  <a:pt x="2247759" y="1338324"/>
                  <a:pt x="2247174" y="1340078"/>
                  <a:pt x="2243958" y="1341832"/>
                </a:cubicBezTo>
                <a:lnTo>
                  <a:pt x="2240450" y="1341832"/>
                </a:lnTo>
                <a:cubicBezTo>
                  <a:pt x="2238403" y="1346802"/>
                  <a:pt x="2235479" y="1349141"/>
                  <a:pt x="2231678" y="1348849"/>
                </a:cubicBezTo>
                <a:cubicBezTo>
                  <a:pt x="2231386" y="1354915"/>
                  <a:pt x="2230217" y="1360763"/>
                  <a:pt x="2228170" y="1366391"/>
                </a:cubicBezTo>
                <a:cubicBezTo>
                  <a:pt x="2226124" y="1372019"/>
                  <a:pt x="2224954" y="1377866"/>
                  <a:pt x="2224662" y="1383933"/>
                </a:cubicBezTo>
                <a:lnTo>
                  <a:pt x="2235187" y="1397966"/>
                </a:lnTo>
                <a:cubicBezTo>
                  <a:pt x="2237233" y="1397674"/>
                  <a:pt x="2238403" y="1398258"/>
                  <a:pt x="2238695" y="1399720"/>
                </a:cubicBezTo>
                <a:cubicBezTo>
                  <a:pt x="2238622" y="1401584"/>
                  <a:pt x="2237891" y="1403558"/>
                  <a:pt x="2236502" y="1405641"/>
                </a:cubicBezTo>
                <a:cubicBezTo>
                  <a:pt x="2235114" y="1407724"/>
                  <a:pt x="2233506" y="1409259"/>
                  <a:pt x="2231678" y="1410245"/>
                </a:cubicBezTo>
                <a:cubicBezTo>
                  <a:pt x="2231752" y="1412986"/>
                  <a:pt x="2231167" y="1415398"/>
                  <a:pt x="2229924" y="1417481"/>
                </a:cubicBezTo>
                <a:cubicBezTo>
                  <a:pt x="2228682" y="1419564"/>
                  <a:pt x="2226343" y="1420661"/>
                  <a:pt x="2222908" y="1420770"/>
                </a:cubicBezTo>
                <a:lnTo>
                  <a:pt x="2217645" y="1420770"/>
                </a:lnTo>
                <a:lnTo>
                  <a:pt x="2215891" y="1440066"/>
                </a:lnTo>
                <a:lnTo>
                  <a:pt x="2198349" y="1473396"/>
                </a:lnTo>
                <a:lnTo>
                  <a:pt x="2191332" y="1478659"/>
                </a:lnTo>
                <a:cubicBezTo>
                  <a:pt x="2191149" y="1484067"/>
                  <a:pt x="2189761" y="1489915"/>
                  <a:pt x="2187166" y="1496200"/>
                </a:cubicBezTo>
                <a:cubicBezTo>
                  <a:pt x="2184571" y="1502486"/>
                  <a:pt x="2181867" y="1508334"/>
                  <a:pt x="2179053" y="1513742"/>
                </a:cubicBezTo>
                <a:lnTo>
                  <a:pt x="2179053" y="1534793"/>
                </a:lnTo>
                <a:lnTo>
                  <a:pt x="2165019" y="1547072"/>
                </a:lnTo>
                <a:lnTo>
                  <a:pt x="2158003" y="1564614"/>
                </a:lnTo>
                <a:lnTo>
                  <a:pt x="2147478" y="1573385"/>
                </a:lnTo>
                <a:cubicBezTo>
                  <a:pt x="2146966" y="1579122"/>
                  <a:pt x="2144919" y="1583873"/>
                  <a:pt x="2141338" y="1587638"/>
                </a:cubicBezTo>
                <a:cubicBezTo>
                  <a:pt x="2137756" y="1591402"/>
                  <a:pt x="2135710" y="1596591"/>
                  <a:pt x="2135198" y="1603206"/>
                </a:cubicBezTo>
                <a:lnTo>
                  <a:pt x="2119410" y="1633027"/>
                </a:lnTo>
                <a:cubicBezTo>
                  <a:pt x="2114148" y="1634197"/>
                  <a:pt x="2111078" y="1638874"/>
                  <a:pt x="2110201" y="1647061"/>
                </a:cubicBezTo>
                <a:cubicBezTo>
                  <a:pt x="2109324" y="1655247"/>
                  <a:pt x="2105377" y="1659925"/>
                  <a:pt x="2098360" y="1661094"/>
                </a:cubicBezTo>
                <a:lnTo>
                  <a:pt x="2100114" y="1611977"/>
                </a:lnTo>
                <a:lnTo>
                  <a:pt x="2089589" y="1608469"/>
                </a:lnTo>
                <a:lnTo>
                  <a:pt x="2082572" y="1620748"/>
                </a:lnTo>
                <a:cubicBezTo>
                  <a:pt x="2080453" y="1627838"/>
                  <a:pt x="2077676" y="1637778"/>
                  <a:pt x="2074240" y="1650569"/>
                </a:cubicBezTo>
                <a:cubicBezTo>
                  <a:pt x="2070805" y="1663360"/>
                  <a:pt x="2068904" y="1673300"/>
                  <a:pt x="2068539" y="1680390"/>
                </a:cubicBezTo>
                <a:cubicBezTo>
                  <a:pt x="2068831" y="1687882"/>
                  <a:pt x="2067808" y="1692194"/>
                  <a:pt x="2065469" y="1693327"/>
                </a:cubicBezTo>
                <a:cubicBezTo>
                  <a:pt x="2063130" y="1694460"/>
                  <a:pt x="2057722" y="1694826"/>
                  <a:pt x="2049243" y="1694424"/>
                </a:cubicBezTo>
                <a:lnTo>
                  <a:pt x="2047489" y="1699686"/>
                </a:lnTo>
                <a:cubicBezTo>
                  <a:pt x="2049682" y="1701879"/>
                  <a:pt x="2051436" y="1704949"/>
                  <a:pt x="2052751" y="1708896"/>
                </a:cubicBezTo>
                <a:cubicBezTo>
                  <a:pt x="2054067" y="1712843"/>
                  <a:pt x="2052313" y="1715035"/>
                  <a:pt x="2047489" y="1715474"/>
                </a:cubicBezTo>
                <a:cubicBezTo>
                  <a:pt x="2046283" y="1715511"/>
                  <a:pt x="2044309" y="1715876"/>
                  <a:pt x="2041568" y="1716570"/>
                </a:cubicBezTo>
                <a:cubicBezTo>
                  <a:pt x="2038828" y="1717265"/>
                  <a:pt x="2037293" y="1718069"/>
                  <a:pt x="2036964" y="1718982"/>
                </a:cubicBezTo>
                <a:lnTo>
                  <a:pt x="2036964" y="1720737"/>
                </a:lnTo>
                <a:lnTo>
                  <a:pt x="2061522" y="1734770"/>
                </a:lnTo>
                <a:cubicBezTo>
                  <a:pt x="2065871" y="1730238"/>
                  <a:pt x="2069014" y="1724830"/>
                  <a:pt x="2070951" y="1718544"/>
                </a:cubicBezTo>
                <a:cubicBezTo>
                  <a:pt x="2072888" y="1712258"/>
                  <a:pt x="2073838" y="1705972"/>
                  <a:pt x="2073802" y="1699686"/>
                </a:cubicBezTo>
                <a:cubicBezTo>
                  <a:pt x="2078772" y="1694716"/>
                  <a:pt x="2081111" y="1688869"/>
                  <a:pt x="2080818" y="1682144"/>
                </a:cubicBezTo>
                <a:lnTo>
                  <a:pt x="2087835" y="1666357"/>
                </a:lnTo>
                <a:cubicBezTo>
                  <a:pt x="2087798" y="1665297"/>
                  <a:pt x="2087872" y="1663908"/>
                  <a:pt x="2088054" y="1662191"/>
                </a:cubicBezTo>
                <a:cubicBezTo>
                  <a:pt x="2088237" y="1660473"/>
                  <a:pt x="2088749" y="1659523"/>
                  <a:pt x="2089589" y="1659340"/>
                </a:cubicBezTo>
                <a:cubicBezTo>
                  <a:pt x="2093171" y="1659961"/>
                  <a:pt x="2096094" y="1663104"/>
                  <a:pt x="2098360" y="1668769"/>
                </a:cubicBezTo>
                <a:cubicBezTo>
                  <a:pt x="2100626" y="1674433"/>
                  <a:pt x="2101796" y="1678892"/>
                  <a:pt x="2101869" y="1682144"/>
                </a:cubicBezTo>
                <a:cubicBezTo>
                  <a:pt x="2101942" y="1683131"/>
                  <a:pt x="2101796" y="1684228"/>
                  <a:pt x="2101430" y="1685434"/>
                </a:cubicBezTo>
                <a:cubicBezTo>
                  <a:pt x="2101065" y="1686640"/>
                  <a:pt x="2100041" y="1687297"/>
                  <a:pt x="2098360" y="1687407"/>
                </a:cubicBezTo>
                <a:cubicBezTo>
                  <a:pt x="2096570" y="1695008"/>
                  <a:pt x="2093573" y="1703926"/>
                  <a:pt x="2089370" y="1714158"/>
                </a:cubicBezTo>
                <a:cubicBezTo>
                  <a:pt x="2085167" y="1724391"/>
                  <a:pt x="2079978" y="1732431"/>
                  <a:pt x="2073802" y="1738278"/>
                </a:cubicBezTo>
                <a:cubicBezTo>
                  <a:pt x="2073582" y="1741568"/>
                  <a:pt x="2072705" y="1744199"/>
                  <a:pt x="2071170" y="1746172"/>
                </a:cubicBezTo>
                <a:cubicBezTo>
                  <a:pt x="2069635" y="1748146"/>
                  <a:pt x="2068758" y="1750777"/>
                  <a:pt x="2068539" y="1754066"/>
                </a:cubicBezTo>
                <a:cubicBezTo>
                  <a:pt x="2065908" y="1760315"/>
                  <a:pt x="2062838" y="1766674"/>
                  <a:pt x="2059330" y="1773143"/>
                </a:cubicBezTo>
                <a:cubicBezTo>
                  <a:pt x="2055821" y="1779611"/>
                  <a:pt x="2051874" y="1785532"/>
                  <a:pt x="2047489" y="1790904"/>
                </a:cubicBezTo>
                <a:cubicBezTo>
                  <a:pt x="2047489" y="1792804"/>
                  <a:pt x="2047050" y="1794705"/>
                  <a:pt x="2046173" y="1796605"/>
                </a:cubicBezTo>
                <a:cubicBezTo>
                  <a:pt x="2045296" y="1798505"/>
                  <a:pt x="2043980" y="1799529"/>
                  <a:pt x="2042226" y="1799675"/>
                </a:cubicBezTo>
                <a:cubicBezTo>
                  <a:pt x="2038937" y="1799090"/>
                  <a:pt x="2037183" y="1796313"/>
                  <a:pt x="2036964" y="1791343"/>
                </a:cubicBezTo>
                <a:cubicBezTo>
                  <a:pt x="2036744" y="1786372"/>
                  <a:pt x="2036744" y="1782718"/>
                  <a:pt x="2036964" y="1780379"/>
                </a:cubicBezTo>
                <a:lnTo>
                  <a:pt x="2022930" y="1785641"/>
                </a:lnTo>
                <a:lnTo>
                  <a:pt x="2021176" y="1803183"/>
                </a:lnTo>
                <a:lnTo>
                  <a:pt x="2005388" y="1834759"/>
                </a:lnTo>
                <a:lnTo>
                  <a:pt x="2003634" y="1834759"/>
                </a:lnTo>
                <a:lnTo>
                  <a:pt x="1989601" y="1866334"/>
                </a:lnTo>
                <a:cubicBezTo>
                  <a:pt x="1987993" y="1867723"/>
                  <a:pt x="1987262" y="1870647"/>
                  <a:pt x="1987408" y="1875105"/>
                </a:cubicBezTo>
                <a:cubicBezTo>
                  <a:pt x="1987554" y="1879564"/>
                  <a:pt x="1987700" y="1882487"/>
                  <a:pt x="1987846" y="1883876"/>
                </a:cubicBezTo>
                <a:cubicBezTo>
                  <a:pt x="1989930" y="1881756"/>
                  <a:pt x="1991903" y="1882049"/>
                  <a:pt x="1993767" y="1884753"/>
                </a:cubicBezTo>
                <a:cubicBezTo>
                  <a:pt x="1995631" y="1887457"/>
                  <a:pt x="1995411" y="1889504"/>
                  <a:pt x="1993109" y="1890893"/>
                </a:cubicBezTo>
                <a:cubicBezTo>
                  <a:pt x="1992122" y="1890820"/>
                  <a:pt x="1991026" y="1890966"/>
                  <a:pt x="1989820" y="1891331"/>
                </a:cubicBezTo>
                <a:cubicBezTo>
                  <a:pt x="1988614" y="1891697"/>
                  <a:pt x="1987956" y="1892720"/>
                  <a:pt x="1987846" y="1894401"/>
                </a:cubicBezTo>
                <a:cubicBezTo>
                  <a:pt x="1987993" y="1896228"/>
                  <a:pt x="1989016" y="1898275"/>
                  <a:pt x="1990916" y="1900541"/>
                </a:cubicBezTo>
                <a:cubicBezTo>
                  <a:pt x="1992817" y="1902806"/>
                  <a:pt x="1994717" y="1904853"/>
                  <a:pt x="1996617" y="1906680"/>
                </a:cubicBezTo>
                <a:cubicBezTo>
                  <a:pt x="1996252" y="1910225"/>
                  <a:pt x="1994352" y="1915853"/>
                  <a:pt x="1990916" y="1923564"/>
                </a:cubicBezTo>
                <a:cubicBezTo>
                  <a:pt x="1987481" y="1931276"/>
                  <a:pt x="1984704" y="1935588"/>
                  <a:pt x="1982584" y="1936502"/>
                </a:cubicBezTo>
                <a:cubicBezTo>
                  <a:pt x="1982840" y="1942459"/>
                  <a:pt x="1982328" y="1946332"/>
                  <a:pt x="1981049" y="1948123"/>
                </a:cubicBezTo>
                <a:cubicBezTo>
                  <a:pt x="1979770" y="1949914"/>
                  <a:pt x="1976188" y="1950718"/>
                  <a:pt x="1970305" y="1950535"/>
                </a:cubicBezTo>
                <a:lnTo>
                  <a:pt x="1970305" y="1969831"/>
                </a:lnTo>
                <a:cubicBezTo>
                  <a:pt x="1965846" y="1967200"/>
                  <a:pt x="1961607" y="1964130"/>
                  <a:pt x="1957587" y="1960622"/>
                </a:cubicBezTo>
                <a:cubicBezTo>
                  <a:pt x="1953567" y="1957113"/>
                  <a:pt x="1950205" y="1953166"/>
                  <a:pt x="1947500" y="1948781"/>
                </a:cubicBezTo>
                <a:cubicBezTo>
                  <a:pt x="1947792" y="1952289"/>
                  <a:pt x="1947208" y="1955798"/>
                  <a:pt x="1945746" y="1959306"/>
                </a:cubicBezTo>
                <a:lnTo>
                  <a:pt x="1956271" y="1976848"/>
                </a:lnTo>
                <a:cubicBezTo>
                  <a:pt x="1954298" y="1983609"/>
                  <a:pt x="1949912" y="1996400"/>
                  <a:pt x="1943115" y="2015221"/>
                </a:cubicBezTo>
                <a:cubicBezTo>
                  <a:pt x="1936317" y="2034042"/>
                  <a:pt x="1928423" y="2044640"/>
                  <a:pt x="1919433" y="2047015"/>
                </a:cubicBezTo>
                <a:cubicBezTo>
                  <a:pt x="1919250" y="2050414"/>
                  <a:pt x="1917862" y="2055457"/>
                  <a:pt x="1915267" y="2062145"/>
                </a:cubicBezTo>
                <a:cubicBezTo>
                  <a:pt x="1912672" y="2068833"/>
                  <a:pt x="1909968" y="2072561"/>
                  <a:pt x="1907154" y="2073328"/>
                </a:cubicBezTo>
                <a:cubicBezTo>
                  <a:pt x="1906313" y="2073109"/>
                  <a:pt x="1905802" y="2072232"/>
                  <a:pt x="1905619" y="2070697"/>
                </a:cubicBezTo>
                <a:cubicBezTo>
                  <a:pt x="1905436" y="2069162"/>
                  <a:pt x="1905363" y="2068285"/>
                  <a:pt x="1905400" y="2068066"/>
                </a:cubicBezTo>
                <a:lnTo>
                  <a:pt x="1898383" y="2066311"/>
                </a:lnTo>
                <a:lnTo>
                  <a:pt x="1893120" y="2073328"/>
                </a:lnTo>
                <a:lnTo>
                  <a:pt x="1905400" y="2085608"/>
                </a:lnTo>
                <a:cubicBezTo>
                  <a:pt x="1905253" y="2095146"/>
                  <a:pt x="1903353" y="2103698"/>
                  <a:pt x="1899699" y="2111263"/>
                </a:cubicBezTo>
                <a:cubicBezTo>
                  <a:pt x="1896044" y="2118827"/>
                  <a:pt x="1891512" y="2126064"/>
                  <a:pt x="1886104" y="2132971"/>
                </a:cubicBezTo>
                <a:cubicBezTo>
                  <a:pt x="1886652" y="2135675"/>
                  <a:pt x="1888187" y="2140791"/>
                  <a:pt x="1890708" y="2148320"/>
                </a:cubicBezTo>
                <a:cubicBezTo>
                  <a:pt x="1893230" y="2155848"/>
                  <a:pt x="1893449" y="2160087"/>
                  <a:pt x="1891366" y="2161038"/>
                </a:cubicBezTo>
                <a:cubicBezTo>
                  <a:pt x="1888771" y="2160964"/>
                  <a:pt x="1886506" y="2160234"/>
                  <a:pt x="1884569" y="2158845"/>
                </a:cubicBezTo>
                <a:cubicBezTo>
                  <a:pt x="1882632" y="2157456"/>
                  <a:pt x="1880804" y="2155848"/>
                  <a:pt x="1879087" y="2154021"/>
                </a:cubicBezTo>
                <a:cubicBezTo>
                  <a:pt x="1879087" y="2160453"/>
                  <a:pt x="1878210" y="2167323"/>
                  <a:pt x="1876456" y="2174632"/>
                </a:cubicBezTo>
                <a:cubicBezTo>
                  <a:pt x="1874701" y="2181942"/>
                  <a:pt x="1872070" y="2187935"/>
                  <a:pt x="1868562" y="2192613"/>
                </a:cubicBezTo>
                <a:lnTo>
                  <a:pt x="1859791" y="2178579"/>
                </a:lnTo>
                <a:lnTo>
                  <a:pt x="1865053" y="2161038"/>
                </a:lnTo>
                <a:cubicBezTo>
                  <a:pt x="1864067" y="2160160"/>
                  <a:pt x="1862970" y="2159283"/>
                  <a:pt x="1861764" y="2158406"/>
                </a:cubicBezTo>
                <a:cubicBezTo>
                  <a:pt x="1860558" y="2157529"/>
                  <a:pt x="1859900" y="2156652"/>
                  <a:pt x="1859791" y="2155775"/>
                </a:cubicBezTo>
                <a:cubicBezTo>
                  <a:pt x="1860193" y="2154094"/>
                  <a:pt x="1862020" y="2153071"/>
                  <a:pt x="1865273" y="2152705"/>
                </a:cubicBezTo>
                <a:cubicBezTo>
                  <a:pt x="1868525" y="2152340"/>
                  <a:pt x="1870791" y="2152193"/>
                  <a:pt x="1872070" y="2152267"/>
                </a:cubicBezTo>
                <a:cubicBezTo>
                  <a:pt x="1872180" y="2146931"/>
                  <a:pt x="1873276" y="2141376"/>
                  <a:pt x="1875359" y="2135602"/>
                </a:cubicBezTo>
                <a:cubicBezTo>
                  <a:pt x="1877442" y="2129828"/>
                  <a:pt x="1879854" y="2124273"/>
                  <a:pt x="1882595" y="2118937"/>
                </a:cubicBezTo>
                <a:cubicBezTo>
                  <a:pt x="1882559" y="2117914"/>
                  <a:pt x="1882193" y="2116452"/>
                  <a:pt x="1881499" y="2114552"/>
                </a:cubicBezTo>
                <a:cubicBezTo>
                  <a:pt x="1880804" y="2112651"/>
                  <a:pt x="1880000" y="2111189"/>
                  <a:pt x="1879087" y="2110166"/>
                </a:cubicBezTo>
                <a:lnTo>
                  <a:pt x="1866808" y="2125954"/>
                </a:lnTo>
                <a:lnTo>
                  <a:pt x="1858037" y="2127708"/>
                </a:lnTo>
                <a:lnTo>
                  <a:pt x="1858037" y="2152267"/>
                </a:lnTo>
                <a:cubicBezTo>
                  <a:pt x="1851787" y="2157310"/>
                  <a:pt x="1846305" y="2164765"/>
                  <a:pt x="1841591" y="2174632"/>
                </a:cubicBezTo>
                <a:cubicBezTo>
                  <a:pt x="1836877" y="2184500"/>
                  <a:pt x="1833588" y="2192832"/>
                  <a:pt x="1831724" y="2199630"/>
                </a:cubicBezTo>
                <a:cubicBezTo>
                  <a:pt x="1831431" y="2202992"/>
                  <a:pt x="1830262" y="2205915"/>
                  <a:pt x="1828215" y="2208401"/>
                </a:cubicBezTo>
                <a:cubicBezTo>
                  <a:pt x="1826169" y="2210886"/>
                  <a:pt x="1824999" y="2213809"/>
                  <a:pt x="1824707" y="2217172"/>
                </a:cubicBezTo>
                <a:lnTo>
                  <a:pt x="1819444" y="2231205"/>
                </a:lnTo>
                <a:lnTo>
                  <a:pt x="1821199" y="2231205"/>
                </a:lnTo>
                <a:cubicBezTo>
                  <a:pt x="1820906" y="2234567"/>
                  <a:pt x="1819737" y="2237491"/>
                  <a:pt x="1817690" y="2239976"/>
                </a:cubicBezTo>
                <a:cubicBezTo>
                  <a:pt x="1815644" y="2242461"/>
                  <a:pt x="1814474" y="2245385"/>
                  <a:pt x="1814182" y="2248747"/>
                </a:cubicBezTo>
                <a:cubicBezTo>
                  <a:pt x="1814328" y="2251488"/>
                  <a:pt x="1814036" y="2253900"/>
                  <a:pt x="1813305" y="2255983"/>
                </a:cubicBezTo>
                <a:cubicBezTo>
                  <a:pt x="1812574" y="2258066"/>
                  <a:pt x="1810527" y="2259162"/>
                  <a:pt x="1807165" y="2259272"/>
                </a:cubicBezTo>
                <a:cubicBezTo>
                  <a:pt x="1807384" y="2264388"/>
                  <a:pt x="1806946" y="2267751"/>
                  <a:pt x="1805850" y="2269359"/>
                </a:cubicBezTo>
                <a:cubicBezTo>
                  <a:pt x="1804753" y="2270967"/>
                  <a:pt x="1801683" y="2271697"/>
                  <a:pt x="1796640" y="2271551"/>
                </a:cubicBezTo>
                <a:lnTo>
                  <a:pt x="1796640" y="2290847"/>
                </a:lnTo>
                <a:lnTo>
                  <a:pt x="1787869" y="2287339"/>
                </a:lnTo>
                <a:lnTo>
                  <a:pt x="1777344" y="2311898"/>
                </a:lnTo>
                <a:lnTo>
                  <a:pt x="1780852" y="2315406"/>
                </a:lnTo>
                <a:lnTo>
                  <a:pt x="1773836" y="2320669"/>
                </a:lnTo>
                <a:lnTo>
                  <a:pt x="1770327" y="2327685"/>
                </a:lnTo>
                <a:lnTo>
                  <a:pt x="1775590" y="2339965"/>
                </a:lnTo>
                <a:lnTo>
                  <a:pt x="1773836" y="2353998"/>
                </a:lnTo>
                <a:cubicBezTo>
                  <a:pt x="1769523" y="2354583"/>
                  <a:pt x="1767184" y="2356922"/>
                  <a:pt x="1766819" y="2361015"/>
                </a:cubicBezTo>
                <a:cubicBezTo>
                  <a:pt x="1766453" y="2365108"/>
                  <a:pt x="1762360" y="2367447"/>
                  <a:pt x="1754540" y="2368032"/>
                </a:cubicBezTo>
                <a:lnTo>
                  <a:pt x="1754540" y="2359261"/>
                </a:lnTo>
                <a:lnTo>
                  <a:pt x="1749277" y="2361015"/>
                </a:lnTo>
                <a:cubicBezTo>
                  <a:pt x="1748181" y="2363500"/>
                  <a:pt x="1746426" y="2367739"/>
                  <a:pt x="1744014" y="2373733"/>
                </a:cubicBezTo>
                <a:cubicBezTo>
                  <a:pt x="1741602" y="2379726"/>
                  <a:pt x="1739848" y="2383089"/>
                  <a:pt x="1738752" y="2383819"/>
                </a:cubicBezTo>
                <a:cubicBezTo>
                  <a:pt x="1737911" y="2383673"/>
                  <a:pt x="1737400" y="2383089"/>
                  <a:pt x="1737217" y="2382065"/>
                </a:cubicBezTo>
                <a:cubicBezTo>
                  <a:pt x="1737034" y="2381042"/>
                  <a:pt x="1736961" y="2380457"/>
                  <a:pt x="1736998" y="2380311"/>
                </a:cubicBezTo>
                <a:cubicBezTo>
                  <a:pt x="1732174" y="2380019"/>
                  <a:pt x="1730420" y="2378411"/>
                  <a:pt x="1731735" y="2375487"/>
                </a:cubicBezTo>
                <a:cubicBezTo>
                  <a:pt x="1733051" y="2372563"/>
                  <a:pt x="1734805" y="2370078"/>
                  <a:pt x="1736998" y="2368032"/>
                </a:cubicBezTo>
                <a:lnTo>
                  <a:pt x="1729981" y="2352244"/>
                </a:lnTo>
                <a:lnTo>
                  <a:pt x="1736998" y="2339965"/>
                </a:lnTo>
                <a:lnTo>
                  <a:pt x="1724718" y="2334702"/>
                </a:lnTo>
                <a:cubicBezTo>
                  <a:pt x="1724207" y="2340586"/>
                  <a:pt x="1722160" y="2345922"/>
                  <a:pt x="1718579" y="2350709"/>
                </a:cubicBezTo>
                <a:cubicBezTo>
                  <a:pt x="1714997" y="2355497"/>
                  <a:pt x="1712951" y="2361271"/>
                  <a:pt x="1712439" y="2368032"/>
                </a:cubicBezTo>
                <a:cubicBezTo>
                  <a:pt x="1707213" y="2375122"/>
                  <a:pt x="1702316" y="2382431"/>
                  <a:pt x="1697748" y="2389959"/>
                </a:cubicBezTo>
                <a:cubicBezTo>
                  <a:pt x="1693180" y="2397487"/>
                  <a:pt x="1688721" y="2404796"/>
                  <a:pt x="1684372" y="2411886"/>
                </a:cubicBezTo>
                <a:cubicBezTo>
                  <a:pt x="1683495" y="2416126"/>
                  <a:pt x="1681741" y="2421681"/>
                  <a:pt x="1679109" y="2428551"/>
                </a:cubicBezTo>
                <a:cubicBezTo>
                  <a:pt x="1676478" y="2435422"/>
                  <a:pt x="1672970" y="2439222"/>
                  <a:pt x="1668584" y="2439953"/>
                </a:cubicBezTo>
                <a:cubicBezTo>
                  <a:pt x="1668804" y="2441306"/>
                  <a:pt x="1669681" y="2443864"/>
                  <a:pt x="1671216" y="2447628"/>
                </a:cubicBezTo>
                <a:cubicBezTo>
                  <a:pt x="1672751" y="2451392"/>
                  <a:pt x="1673628" y="2453512"/>
                  <a:pt x="1673847" y="2453987"/>
                </a:cubicBezTo>
                <a:cubicBezTo>
                  <a:pt x="1674687" y="2453768"/>
                  <a:pt x="1675199" y="2452891"/>
                  <a:pt x="1675382" y="2451356"/>
                </a:cubicBezTo>
                <a:cubicBezTo>
                  <a:pt x="1675565" y="2449821"/>
                  <a:pt x="1675638" y="2448944"/>
                  <a:pt x="1675601" y="2448724"/>
                </a:cubicBezTo>
                <a:cubicBezTo>
                  <a:pt x="1680571" y="2438382"/>
                  <a:pt x="1686419" y="2428368"/>
                  <a:pt x="1693143" y="2418684"/>
                </a:cubicBezTo>
                <a:cubicBezTo>
                  <a:pt x="1699867" y="2408999"/>
                  <a:pt x="1703960" y="2398547"/>
                  <a:pt x="1705422" y="2387328"/>
                </a:cubicBezTo>
                <a:lnTo>
                  <a:pt x="1714193" y="2387328"/>
                </a:lnTo>
                <a:cubicBezTo>
                  <a:pt x="1718213" y="2387145"/>
                  <a:pt x="1722891" y="2387510"/>
                  <a:pt x="1728227" y="2388424"/>
                </a:cubicBezTo>
                <a:cubicBezTo>
                  <a:pt x="1733562" y="2389338"/>
                  <a:pt x="1736486" y="2391896"/>
                  <a:pt x="1736998" y="2396099"/>
                </a:cubicBezTo>
                <a:cubicBezTo>
                  <a:pt x="1736815" y="2404066"/>
                  <a:pt x="1734988" y="2411813"/>
                  <a:pt x="1731516" y="2419342"/>
                </a:cubicBezTo>
                <a:cubicBezTo>
                  <a:pt x="1728044" y="2426870"/>
                  <a:pt x="1724024" y="2433741"/>
                  <a:pt x="1719456" y="2439953"/>
                </a:cubicBezTo>
                <a:cubicBezTo>
                  <a:pt x="1719675" y="2444193"/>
                  <a:pt x="1720552" y="2447993"/>
                  <a:pt x="1722087" y="2451356"/>
                </a:cubicBezTo>
                <a:cubicBezTo>
                  <a:pt x="1723622" y="2454718"/>
                  <a:pt x="1724499" y="2458519"/>
                  <a:pt x="1724718" y="2462758"/>
                </a:cubicBezTo>
                <a:lnTo>
                  <a:pt x="1712439" y="2459249"/>
                </a:lnTo>
                <a:cubicBezTo>
                  <a:pt x="1712512" y="2464658"/>
                  <a:pt x="1711927" y="2470505"/>
                  <a:pt x="1710685" y="2476791"/>
                </a:cubicBezTo>
                <a:cubicBezTo>
                  <a:pt x="1709442" y="2483077"/>
                  <a:pt x="1707103" y="2488924"/>
                  <a:pt x="1703668" y="2494333"/>
                </a:cubicBezTo>
                <a:lnTo>
                  <a:pt x="1694897" y="2482054"/>
                </a:lnTo>
                <a:lnTo>
                  <a:pt x="1700160" y="2466266"/>
                </a:lnTo>
                <a:cubicBezTo>
                  <a:pt x="1699173" y="2465389"/>
                  <a:pt x="1698077" y="2464512"/>
                  <a:pt x="1696871" y="2463635"/>
                </a:cubicBezTo>
                <a:cubicBezTo>
                  <a:pt x="1695665" y="2462758"/>
                  <a:pt x="1695007" y="2461881"/>
                  <a:pt x="1694897" y="2461004"/>
                </a:cubicBezTo>
                <a:cubicBezTo>
                  <a:pt x="1695226" y="2459323"/>
                  <a:pt x="1696761" y="2458299"/>
                  <a:pt x="1699502" y="2457934"/>
                </a:cubicBezTo>
                <a:cubicBezTo>
                  <a:pt x="1702243" y="2457568"/>
                  <a:pt x="1704216" y="2457422"/>
                  <a:pt x="1705422" y="2457495"/>
                </a:cubicBezTo>
                <a:lnTo>
                  <a:pt x="1715947" y="2427674"/>
                </a:lnTo>
                <a:lnTo>
                  <a:pt x="1714193" y="2420657"/>
                </a:lnTo>
                <a:lnTo>
                  <a:pt x="1707176" y="2411886"/>
                </a:lnTo>
                <a:lnTo>
                  <a:pt x="1698406" y="2420657"/>
                </a:lnTo>
                <a:lnTo>
                  <a:pt x="1693143" y="2457495"/>
                </a:lnTo>
                <a:cubicBezTo>
                  <a:pt x="1687734" y="2462392"/>
                  <a:pt x="1682764" y="2469263"/>
                  <a:pt x="1678232" y="2478107"/>
                </a:cubicBezTo>
                <a:cubicBezTo>
                  <a:pt x="1673701" y="2486951"/>
                  <a:pt x="1670485" y="2494699"/>
                  <a:pt x="1668584" y="2501350"/>
                </a:cubicBezTo>
                <a:cubicBezTo>
                  <a:pt x="1668365" y="2507417"/>
                  <a:pt x="1667049" y="2513264"/>
                  <a:pt x="1664637" y="2518892"/>
                </a:cubicBezTo>
                <a:cubicBezTo>
                  <a:pt x="1662225" y="2524520"/>
                  <a:pt x="1660033" y="2530367"/>
                  <a:pt x="1658059" y="2536434"/>
                </a:cubicBezTo>
                <a:cubicBezTo>
                  <a:pt x="1649581" y="2543743"/>
                  <a:pt x="1641979" y="2551929"/>
                  <a:pt x="1635255" y="2560992"/>
                </a:cubicBezTo>
                <a:lnTo>
                  <a:pt x="1622975" y="2596076"/>
                </a:lnTo>
                <a:cubicBezTo>
                  <a:pt x="1621916" y="2596003"/>
                  <a:pt x="1620527" y="2596149"/>
                  <a:pt x="1618809" y="2596515"/>
                </a:cubicBezTo>
                <a:cubicBezTo>
                  <a:pt x="1617092" y="2596880"/>
                  <a:pt x="1616141" y="2597903"/>
                  <a:pt x="1615959" y="2599584"/>
                </a:cubicBezTo>
                <a:cubicBezTo>
                  <a:pt x="1616141" y="2600535"/>
                  <a:pt x="1617092" y="2601704"/>
                  <a:pt x="1618809" y="2603093"/>
                </a:cubicBezTo>
                <a:cubicBezTo>
                  <a:pt x="1620527" y="2604482"/>
                  <a:pt x="1621916" y="2605651"/>
                  <a:pt x="1622975" y="2606601"/>
                </a:cubicBezTo>
                <a:lnTo>
                  <a:pt x="1603679" y="2617126"/>
                </a:lnTo>
                <a:lnTo>
                  <a:pt x="1591400" y="2617126"/>
                </a:lnTo>
                <a:cubicBezTo>
                  <a:pt x="1591766" y="2610621"/>
                  <a:pt x="1592789" y="2604335"/>
                  <a:pt x="1594470" y="2598269"/>
                </a:cubicBezTo>
                <a:cubicBezTo>
                  <a:pt x="1596151" y="2592202"/>
                  <a:pt x="1596297" y="2583285"/>
                  <a:pt x="1594908" y="2571517"/>
                </a:cubicBezTo>
                <a:cubicBezTo>
                  <a:pt x="1591181" y="2576634"/>
                  <a:pt x="1587672" y="2581750"/>
                  <a:pt x="1584383" y="2586867"/>
                </a:cubicBezTo>
                <a:cubicBezTo>
                  <a:pt x="1581094" y="2591983"/>
                  <a:pt x="1579340" y="2597976"/>
                  <a:pt x="1579121" y="2604847"/>
                </a:cubicBezTo>
                <a:cubicBezTo>
                  <a:pt x="1570642" y="2611571"/>
                  <a:pt x="1563041" y="2619173"/>
                  <a:pt x="1556316" y="2627651"/>
                </a:cubicBezTo>
                <a:cubicBezTo>
                  <a:pt x="1546559" y="2628528"/>
                  <a:pt x="1542831" y="2632037"/>
                  <a:pt x="1545133" y="2638177"/>
                </a:cubicBezTo>
                <a:cubicBezTo>
                  <a:pt x="1547436" y="2644316"/>
                  <a:pt x="1545901" y="2647825"/>
                  <a:pt x="1540529" y="2648702"/>
                </a:cubicBezTo>
                <a:lnTo>
                  <a:pt x="1533512" y="2648702"/>
                </a:lnTo>
                <a:cubicBezTo>
                  <a:pt x="1533220" y="2653635"/>
                  <a:pt x="1532050" y="2657363"/>
                  <a:pt x="1530004" y="2659885"/>
                </a:cubicBezTo>
                <a:cubicBezTo>
                  <a:pt x="1527957" y="2662406"/>
                  <a:pt x="1526788" y="2665695"/>
                  <a:pt x="1526495" y="2669752"/>
                </a:cubicBezTo>
                <a:lnTo>
                  <a:pt x="1514216" y="2680277"/>
                </a:lnTo>
                <a:lnTo>
                  <a:pt x="1507199" y="2666244"/>
                </a:lnTo>
                <a:cubicBezTo>
                  <a:pt x="1503691" y="2666244"/>
                  <a:pt x="1501936" y="2664489"/>
                  <a:pt x="1501936" y="2660981"/>
                </a:cubicBezTo>
                <a:cubicBezTo>
                  <a:pt x="1502448" y="2654074"/>
                  <a:pt x="1504495" y="2647276"/>
                  <a:pt x="1508076" y="2640589"/>
                </a:cubicBezTo>
                <a:cubicBezTo>
                  <a:pt x="1511658" y="2633901"/>
                  <a:pt x="1513704" y="2626665"/>
                  <a:pt x="1514216" y="2618880"/>
                </a:cubicBezTo>
                <a:cubicBezTo>
                  <a:pt x="1514252" y="2618734"/>
                  <a:pt x="1514179" y="2618150"/>
                  <a:pt x="1513997" y="2617126"/>
                </a:cubicBezTo>
                <a:cubicBezTo>
                  <a:pt x="1513814" y="2616103"/>
                  <a:pt x="1513302" y="2615518"/>
                  <a:pt x="1512462" y="2615372"/>
                </a:cubicBezTo>
                <a:cubicBezTo>
                  <a:pt x="1511512" y="2615774"/>
                  <a:pt x="1510342" y="2617601"/>
                  <a:pt x="1508953" y="2620854"/>
                </a:cubicBezTo>
                <a:cubicBezTo>
                  <a:pt x="1507565" y="2624106"/>
                  <a:pt x="1506395" y="2626372"/>
                  <a:pt x="1505445" y="2627651"/>
                </a:cubicBezTo>
                <a:cubicBezTo>
                  <a:pt x="1503398" y="2629406"/>
                  <a:pt x="1502229" y="2631160"/>
                  <a:pt x="1501936" y="2632914"/>
                </a:cubicBezTo>
                <a:cubicBezTo>
                  <a:pt x="1502156" y="2635655"/>
                  <a:pt x="1502156" y="2638067"/>
                  <a:pt x="1501936" y="2640150"/>
                </a:cubicBezTo>
                <a:cubicBezTo>
                  <a:pt x="1501717" y="2642233"/>
                  <a:pt x="1499963" y="2643329"/>
                  <a:pt x="1496674" y="2643439"/>
                </a:cubicBezTo>
                <a:lnTo>
                  <a:pt x="1489657" y="2646947"/>
                </a:lnTo>
                <a:lnTo>
                  <a:pt x="1472115" y="2648702"/>
                </a:lnTo>
                <a:lnTo>
                  <a:pt x="1466853" y="2662735"/>
                </a:lnTo>
                <a:cubicBezTo>
                  <a:pt x="1464185" y="2663722"/>
                  <a:pt x="1461627" y="2665257"/>
                  <a:pt x="1459178" y="2667340"/>
                </a:cubicBezTo>
                <a:cubicBezTo>
                  <a:pt x="1456730" y="2669423"/>
                  <a:pt x="1454610" y="2671396"/>
                  <a:pt x="1452819" y="2673260"/>
                </a:cubicBezTo>
                <a:cubicBezTo>
                  <a:pt x="1450919" y="2673224"/>
                  <a:pt x="1449019" y="2673735"/>
                  <a:pt x="1447118" y="2674795"/>
                </a:cubicBezTo>
                <a:cubicBezTo>
                  <a:pt x="1445218" y="2675855"/>
                  <a:pt x="1444194" y="2677682"/>
                  <a:pt x="1444048" y="2680277"/>
                </a:cubicBezTo>
                <a:lnTo>
                  <a:pt x="1445802" y="2687294"/>
                </a:lnTo>
                <a:lnTo>
                  <a:pt x="1430015" y="2687294"/>
                </a:lnTo>
                <a:cubicBezTo>
                  <a:pt x="1430709" y="2683895"/>
                  <a:pt x="1432390" y="2678852"/>
                  <a:pt x="1435058" y="2672164"/>
                </a:cubicBezTo>
                <a:cubicBezTo>
                  <a:pt x="1437726" y="2665476"/>
                  <a:pt x="1437214" y="2661748"/>
                  <a:pt x="1433523" y="2660981"/>
                </a:cubicBezTo>
                <a:cubicBezTo>
                  <a:pt x="1431732" y="2661091"/>
                  <a:pt x="1430051" y="2661748"/>
                  <a:pt x="1428480" y="2662954"/>
                </a:cubicBezTo>
                <a:cubicBezTo>
                  <a:pt x="1426908" y="2664160"/>
                  <a:pt x="1425666" y="2665257"/>
                  <a:pt x="1424752" y="2666244"/>
                </a:cubicBezTo>
                <a:lnTo>
                  <a:pt x="1421244" y="2687294"/>
                </a:lnTo>
                <a:lnTo>
                  <a:pt x="1412473" y="2699573"/>
                </a:lnTo>
                <a:cubicBezTo>
                  <a:pt x="1412473" y="2704763"/>
                  <a:pt x="1411596" y="2709294"/>
                  <a:pt x="1409842" y="2713168"/>
                </a:cubicBezTo>
                <a:cubicBezTo>
                  <a:pt x="1408087" y="2717042"/>
                  <a:pt x="1405456" y="2720696"/>
                  <a:pt x="1401948" y="2724132"/>
                </a:cubicBezTo>
                <a:lnTo>
                  <a:pt x="1401948" y="2738165"/>
                </a:lnTo>
                <a:cubicBezTo>
                  <a:pt x="1396978" y="2743720"/>
                  <a:pt x="1394639" y="2750152"/>
                  <a:pt x="1394931" y="2757461"/>
                </a:cubicBezTo>
                <a:cubicBezTo>
                  <a:pt x="1392117" y="2756621"/>
                  <a:pt x="1389413" y="2756986"/>
                  <a:pt x="1386818" y="2758558"/>
                </a:cubicBezTo>
                <a:cubicBezTo>
                  <a:pt x="1384223" y="2760129"/>
                  <a:pt x="1382834" y="2762687"/>
                  <a:pt x="1382652" y="2766232"/>
                </a:cubicBezTo>
                <a:lnTo>
                  <a:pt x="1372127" y="2782020"/>
                </a:lnTo>
                <a:lnTo>
                  <a:pt x="1358093" y="2776757"/>
                </a:lnTo>
                <a:cubicBezTo>
                  <a:pt x="1360396" y="2771056"/>
                  <a:pt x="1361930" y="2764478"/>
                  <a:pt x="1362698" y="2757023"/>
                </a:cubicBezTo>
                <a:cubicBezTo>
                  <a:pt x="1363465" y="2749567"/>
                  <a:pt x="1365439" y="2743866"/>
                  <a:pt x="1368618" y="2739919"/>
                </a:cubicBezTo>
                <a:cubicBezTo>
                  <a:pt x="1368326" y="2734364"/>
                  <a:pt x="1370665" y="2731441"/>
                  <a:pt x="1375635" y="2731148"/>
                </a:cubicBezTo>
                <a:cubicBezTo>
                  <a:pt x="1379436" y="2731404"/>
                  <a:pt x="1384114" y="2731331"/>
                  <a:pt x="1389668" y="2730929"/>
                </a:cubicBezTo>
                <a:cubicBezTo>
                  <a:pt x="1395223" y="2730527"/>
                  <a:pt x="1394639" y="2728261"/>
                  <a:pt x="1387914" y="2724132"/>
                </a:cubicBezTo>
                <a:lnTo>
                  <a:pt x="1394931" y="2706590"/>
                </a:lnTo>
                <a:lnTo>
                  <a:pt x="1387914" y="2706590"/>
                </a:lnTo>
                <a:lnTo>
                  <a:pt x="1394931" y="2697819"/>
                </a:lnTo>
                <a:lnTo>
                  <a:pt x="1394931" y="2680277"/>
                </a:lnTo>
                <a:lnTo>
                  <a:pt x="1407210" y="2671506"/>
                </a:lnTo>
                <a:lnTo>
                  <a:pt x="1407210" y="2655718"/>
                </a:lnTo>
                <a:cubicBezTo>
                  <a:pt x="1410426" y="2650163"/>
                  <a:pt x="1414520" y="2645486"/>
                  <a:pt x="1419490" y="2641685"/>
                </a:cubicBezTo>
                <a:lnTo>
                  <a:pt x="1424752" y="2627651"/>
                </a:lnTo>
                <a:cubicBezTo>
                  <a:pt x="1419270" y="2626263"/>
                  <a:pt x="1417516" y="2620269"/>
                  <a:pt x="1419490" y="2609671"/>
                </a:cubicBezTo>
                <a:cubicBezTo>
                  <a:pt x="1421463" y="2599073"/>
                  <a:pt x="1423217" y="2592202"/>
                  <a:pt x="1424752" y="2589059"/>
                </a:cubicBezTo>
                <a:cubicBezTo>
                  <a:pt x="1428041" y="2588255"/>
                  <a:pt x="1429796" y="2584601"/>
                  <a:pt x="1430015" y="2578096"/>
                </a:cubicBezTo>
                <a:cubicBezTo>
                  <a:pt x="1430234" y="2571591"/>
                  <a:pt x="1430234" y="2567059"/>
                  <a:pt x="1430015" y="2564501"/>
                </a:cubicBezTo>
                <a:cubicBezTo>
                  <a:pt x="1432610" y="2563477"/>
                  <a:pt x="1434437" y="2561577"/>
                  <a:pt x="1435497" y="2558800"/>
                </a:cubicBezTo>
                <a:cubicBezTo>
                  <a:pt x="1436556" y="2556022"/>
                  <a:pt x="1437068" y="2553245"/>
                  <a:pt x="1437032" y="2550467"/>
                </a:cubicBezTo>
                <a:cubicBezTo>
                  <a:pt x="1436739" y="2547178"/>
                  <a:pt x="1435570" y="2544547"/>
                  <a:pt x="1433523" y="2542573"/>
                </a:cubicBezTo>
                <a:cubicBezTo>
                  <a:pt x="1431477" y="2540600"/>
                  <a:pt x="1430307" y="2537969"/>
                  <a:pt x="1430015" y="2534680"/>
                </a:cubicBezTo>
                <a:cubicBezTo>
                  <a:pt x="1423254" y="2535995"/>
                  <a:pt x="1420111" y="2541258"/>
                  <a:pt x="1420586" y="2550467"/>
                </a:cubicBezTo>
                <a:cubicBezTo>
                  <a:pt x="1421061" y="2559677"/>
                  <a:pt x="1418357" y="2564939"/>
                  <a:pt x="1412473" y="2566255"/>
                </a:cubicBezTo>
                <a:cubicBezTo>
                  <a:pt x="1412290" y="2571627"/>
                  <a:pt x="1410463" y="2576670"/>
                  <a:pt x="1406991" y="2581385"/>
                </a:cubicBezTo>
                <a:cubicBezTo>
                  <a:pt x="1403519" y="2586099"/>
                  <a:pt x="1399499" y="2589827"/>
                  <a:pt x="1394931" y="2592568"/>
                </a:cubicBezTo>
                <a:lnTo>
                  <a:pt x="1394931" y="2615372"/>
                </a:lnTo>
                <a:cubicBezTo>
                  <a:pt x="1379545" y="2622791"/>
                  <a:pt x="1370409" y="2631196"/>
                  <a:pt x="1367522" y="2640589"/>
                </a:cubicBezTo>
                <a:cubicBezTo>
                  <a:pt x="1364635" y="2649981"/>
                  <a:pt x="1360322" y="2663210"/>
                  <a:pt x="1354585" y="2680277"/>
                </a:cubicBezTo>
                <a:cubicBezTo>
                  <a:pt x="1348664" y="2680789"/>
                  <a:pt x="1343402" y="2682835"/>
                  <a:pt x="1338797" y="2686417"/>
                </a:cubicBezTo>
                <a:cubicBezTo>
                  <a:pt x="1334192" y="2689998"/>
                  <a:pt x="1328930" y="2692045"/>
                  <a:pt x="1323009" y="2692556"/>
                </a:cubicBezTo>
                <a:lnTo>
                  <a:pt x="1323009" y="2711852"/>
                </a:lnTo>
                <a:lnTo>
                  <a:pt x="1317747" y="2711852"/>
                </a:lnTo>
                <a:cubicBezTo>
                  <a:pt x="1314385" y="2711852"/>
                  <a:pt x="1312338" y="2710975"/>
                  <a:pt x="1311607" y="2709221"/>
                </a:cubicBezTo>
                <a:cubicBezTo>
                  <a:pt x="1310876" y="2707467"/>
                  <a:pt x="1310584" y="2704836"/>
                  <a:pt x="1310730" y="2701327"/>
                </a:cubicBezTo>
                <a:lnTo>
                  <a:pt x="1315993" y="2687294"/>
                </a:lnTo>
                <a:cubicBezTo>
                  <a:pt x="1315883" y="2686015"/>
                  <a:pt x="1315225" y="2683749"/>
                  <a:pt x="1314019" y="2680496"/>
                </a:cubicBezTo>
                <a:cubicBezTo>
                  <a:pt x="1312813" y="2677244"/>
                  <a:pt x="1311717" y="2675416"/>
                  <a:pt x="1310730" y="2675014"/>
                </a:cubicBezTo>
                <a:lnTo>
                  <a:pt x="1310730" y="2680277"/>
                </a:lnTo>
                <a:cubicBezTo>
                  <a:pt x="1306710" y="2683128"/>
                  <a:pt x="1302032" y="2687074"/>
                  <a:pt x="1296697" y="2692118"/>
                </a:cubicBezTo>
                <a:cubicBezTo>
                  <a:pt x="1291361" y="2697161"/>
                  <a:pt x="1288437" y="2701985"/>
                  <a:pt x="1287926" y="2706590"/>
                </a:cubicBezTo>
                <a:cubicBezTo>
                  <a:pt x="1285331" y="2708490"/>
                  <a:pt x="1283504" y="2711268"/>
                  <a:pt x="1282444" y="2714922"/>
                </a:cubicBezTo>
                <a:cubicBezTo>
                  <a:pt x="1281384" y="2718577"/>
                  <a:pt x="1280872" y="2722231"/>
                  <a:pt x="1280909" y="2725886"/>
                </a:cubicBezTo>
                <a:lnTo>
                  <a:pt x="1268630" y="2732903"/>
                </a:lnTo>
                <a:cubicBezTo>
                  <a:pt x="1268666" y="2735717"/>
                  <a:pt x="1268154" y="2738860"/>
                  <a:pt x="1267095" y="2742331"/>
                </a:cubicBezTo>
                <a:cubicBezTo>
                  <a:pt x="1266035" y="2745803"/>
                  <a:pt x="1264208" y="2748508"/>
                  <a:pt x="1261613" y="2750445"/>
                </a:cubicBezTo>
                <a:lnTo>
                  <a:pt x="1261613" y="2764478"/>
                </a:lnTo>
                <a:lnTo>
                  <a:pt x="1254596" y="2769741"/>
                </a:lnTo>
                <a:cubicBezTo>
                  <a:pt x="1254413" y="2775076"/>
                  <a:pt x="1252586" y="2780193"/>
                  <a:pt x="1249114" y="2785090"/>
                </a:cubicBezTo>
                <a:cubicBezTo>
                  <a:pt x="1245642" y="2789987"/>
                  <a:pt x="1241622" y="2794226"/>
                  <a:pt x="1237054" y="2797808"/>
                </a:cubicBezTo>
                <a:cubicBezTo>
                  <a:pt x="1233473" y="2803399"/>
                  <a:pt x="1229233" y="2809758"/>
                  <a:pt x="1224336" y="2816884"/>
                </a:cubicBezTo>
                <a:cubicBezTo>
                  <a:pt x="1219439" y="2824011"/>
                  <a:pt x="1214323" y="2829931"/>
                  <a:pt x="1208987" y="2834645"/>
                </a:cubicBezTo>
                <a:cubicBezTo>
                  <a:pt x="1209097" y="2837386"/>
                  <a:pt x="1208878" y="2840237"/>
                  <a:pt x="1208329" y="2843197"/>
                </a:cubicBezTo>
                <a:cubicBezTo>
                  <a:pt x="1207781" y="2846157"/>
                  <a:pt x="1206246" y="2848569"/>
                  <a:pt x="1203725" y="2850433"/>
                </a:cubicBezTo>
                <a:cubicBezTo>
                  <a:pt x="1203578" y="2855842"/>
                  <a:pt x="1202117" y="2861251"/>
                  <a:pt x="1199339" y="2866659"/>
                </a:cubicBezTo>
                <a:cubicBezTo>
                  <a:pt x="1196562" y="2872068"/>
                  <a:pt x="1193346" y="2876600"/>
                  <a:pt x="1189691" y="2880254"/>
                </a:cubicBezTo>
                <a:cubicBezTo>
                  <a:pt x="1189691" y="2882082"/>
                  <a:pt x="1189253" y="2883690"/>
                  <a:pt x="1188375" y="2885078"/>
                </a:cubicBezTo>
                <a:cubicBezTo>
                  <a:pt x="1187498" y="2886467"/>
                  <a:pt x="1186183" y="2887198"/>
                  <a:pt x="1184429" y="2887271"/>
                </a:cubicBezTo>
                <a:lnTo>
                  <a:pt x="1179166" y="2885517"/>
                </a:lnTo>
                <a:lnTo>
                  <a:pt x="1184429" y="2867975"/>
                </a:lnTo>
                <a:cubicBezTo>
                  <a:pt x="1186183" y="2866111"/>
                  <a:pt x="1187498" y="2863699"/>
                  <a:pt x="1188375" y="2860739"/>
                </a:cubicBezTo>
                <a:cubicBezTo>
                  <a:pt x="1189253" y="2857779"/>
                  <a:pt x="1189691" y="2854928"/>
                  <a:pt x="1189691" y="2852187"/>
                </a:cubicBezTo>
                <a:lnTo>
                  <a:pt x="1196708" y="2836400"/>
                </a:lnTo>
                <a:cubicBezTo>
                  <a:pt x="1196342" y="2832453"/>
                  <a:pt x="1196196" y="2828067"/>
                  <a:pt x="1196269" y="2823243"/>
                </a:cubicBezTo>
                <a:cubicBezTo>
                  <a:pt x="1196342" y="2818419"/>
                  <a:pt x="1198828" y="2815788"/>
                  <a:pt x="1203725" y="2815349"/>
                </a:cubicBezTo>
                <a:cubicBezTo>
                  <a:pt x="1204309" y="2798246"/>
                  <a:pt x="1209280" y="2778073"/>
                  <a:pt x="1218635" y="2754830"/>
                </a:cubicBezTo>
                <a:cubicBezTo>
                  <a:pt x="1227991" y="2731587"/>
                  <a:pt x="1238224" y="2713168"/>
                  <a:pt x="1249334" y="2699573"/>
                </a:cubicBezTo>
                <a:cubicBezTo>
                  <a:pt x="1249553" y="2693580"/>
                  <a:pt x="1250430" y="2688025"/>
                  <a:pt x="1251965" y="2682908"/>
                </a:cubicBezTo>
                <a:cubicBezTo>
                  <a:pt x="1253500" y="2677792"/>
                  <a:pt x="1254377" y="2672237"/>
                  <a:pt x="1254596" y="2666244"/>
                </a:cubicBezTo>
                <a:cubicBezTo>
                  <a:pt x="1257191" y="2666134"/>
                  <a:pt x="1259018" y="2665038"/>
                  <a:pt x="1260078" y="2662954"/>
                </a:cubicBezTo>
                <a:cubicBezTo>
                  <a:pt x="1261138" y="2660871"/>
                  <a:pt x="1261649" y="2658459"/>
                  <a:pt x="1261613" y="2655718"/>
                </a:cubicBezTo>
                <a:cubicBezTo>
                  <a:pt x="1261905" y="2648592"/>
                  <a:pt x="1263075" y="2644426"/>
                  <a:pt x="1265121" y="2643220"/>
                </a:cubicBezTo>
                <a:cubicBezTo>
                  <a:pt x="1267168" y="2642014"/>
                  <a:pt x="1268337" y="2639163"/>
                  <a:pt x="1268630" y="2634668"/>
                </a:cubicBezTo>
                <a:lnTo>
                  <a:pt x="1277400" y="2617126"/>
                </a:lnTo>
                <a:cubicBezTo>
                  <a:pt x="1279995" y="2616176"/>
                  <a:pt x="1281823" y="2614568"/>
                  <a:pt x="1282882" y="2612302"/>
                </a:cubicBezTo>
                <a:cubicBezTo>
                  <a:pt x="1283942" y="2610036"/>
                  <a:pt x="1284454" y="2607551"/>
                  <a:pt x="1284417" y="2604847"/>
                </a:cubicBezTo>
                <a:lnTo>
                  <a:pt x="1282663" y="2596076"/>
                </a:lnTo>
                <a:lnTo>
                  <a:pt x="1298451" y="2541696"/>
                </a:lnTo>
                <a:lnTo>
                  <a:pt x="1305468" y="2536434"/>
                </a:lnTo>
                <a:lnTo>
                  <a:pt x="1310730" y="2527663"/>
                </a:lnTo>
                <a:cubicBezTo>
                  <a:pt x="1310730" y="2524849"/>
                  <a:pt x="1311169" y="2521706"/>
                  <a:pt x="1312046" y="2518234"/>
                </a:cubicBezTo>
                <a:cubicBezTo>
                  <a:pt x="1312923" y="2514762"/>
                  <a:pt x="1314238" y="2512058"/>
                  <a:pt x="1315993" y="2510121"/>
                </a:cubicBezTo>
                <a:cubicBezTo>
                  <a:pt x="1314969" y="2506941"/>
                  <a:pt x="1314823" y="2502775"/>
                  <a:pt x="1315554" y="2497622"/>
                </a:cubicBezTo>
                <a:cubicBezTo>
                  <a:pt x="1316285" y="2492469"/>
                  <a:pt x="1318770" y="2489619"/>
                  <a:pt x="1323009" y="2489071"/>
                </a:cubicBezTo>
                <a:cubicBezTo>
                  <a:pt x="1323631" y="2484247"/>
                  <a:pt x="1326774" y="2476353"/>
                  <a:pt x="1332438" y="2465389"/>
                </a:cubicBezTo>
                <a:cubicBezTo>
                  <a:pt x="1338103" y="2454425"/>
                  <a:pt x="1342561" y="2448286"/>
                  <a:pt x="1345814" y="2446970"/>
                </a:cubicBezTo>
                <a:lnTo>
                  <a:pt x="1351076" y="2434691"/>
                </a:lnTo>
                <a:lnTo>
                  <a:pt x="1357033" y="2406609"/>
                </a:lnTo>
                <a:lnTo>
                  <a:pt x="1351578" y="2420246"/>
                </a:lnTo>
                <a:lnTo>
                  <a:pt x="1342807" y="2407967"/>
                </a:lnTo>
                <a:lnTo>
                  <a:pt x="1348070" y="2392179"/>
                </a:lnTo>
                <a:cubicBezTo>
                  <a:pt x="1347083" y="2391302"/>
                  <a:pt x="1345987" y="2390425"/>
                  <a:pt x="1344781" y="2389548"/>
                </a:cubicBezTo>
                <a:cubicBezTo>
                  <a:pt x="1343575" y="2388671"/>
                  <a:pt x="1342917" y="2387794"/>
                  <a:pt x="1342807" y="2386917"/>
                </a:cubicBezTo>
                <a:cubicBezTo>
                  <a:pt x="1343136" y="2385236"/>
                  <a:pt x="1344671" y="2384212"/>
                  <a:pt x="1347412" y="2383847"/>
                </a:cubicBezTo>
                <a:cubicBezTo>
                  <a:pt x="1350153" y="2383481"/>
                  <a:pt x="1352126" y="2383335"/>
                  <a:pt x="1353332" y="2383408"/>
                </a:cubicBezTo>
                <a:lnTo>
                  <a:pt x="1363857" y="2353587"/>
                </a:lnTo>
                <a:lnTo>
                  <a:pt x="1362103" y="2346570"/>
                </a:lnTo>
                <a:lnTo>
                  <a:pt x="1355086" y="2337799"/>
                </a:lnTo>
                <a:lnTo>
                  <a:pt x="1346316" y="2346570"/>
                </a:lnTo>
                <a:lnTo>
                  <a:pt x="1341053" y="2383408"/>
                </a:lnTo>
                <a:cubicBezTo>
                  <a:pt x="1335644" y="2388305"/>
                  <a:pt x="1330674" y="2395176"/>
                  <a:pt x="1326142" y="2404020"/>
                </a:cubicBezTo>
                <a:cubicBezTo>
                  <a:pt x="1321611" y="2412864"/>
                  <a:pt x="1318395" y="2420612"/>
                  <a:pt x="1316494" y="2427263"/>
                </a:cubicBezTo>
                <a:cubicBezTo>
                  <a:pt x="1316275" y="2433330"/>
                  <a:pt x="1314959" y="2439177"/>
                  <a:pt x="1312547" y="2444805"/>
                </a:cubicBezTo>
                <a:cubicBezTo>
                  <a:pt x="1310135" y="2450433"/>
                  <a:pt x="1307943" y="2456280"/>
                  <a:pt x="1305969" y="2462347"/>
                </a:cubicBezTo>
                <a:cubicBezTo>
                  <a:pt x="1297491" y="2469656"/>
                  <a:pt x="1289889" y="2477842"/>
                  <a:pt x="1283165" y="2486905"/>
                </a:cubicBezTo>
                <a:lnTo>
                  <a:pt x="1270885" y="2521989"/>
                </a:lnTo>
                <a:cubicBezTo>
                  <a:pt x="1269826" y="2521916"/>
                  <a:pt x="1268437" y="2522062"/>
                  <a:pt x="1266719" y="2522428"/>
                </a:cubicBezTo>
                <a:cubicBezTo>
                  <a:pt x="1265002" y="2522793"/>
                  <a:pt x="1264051" y="2523816"/>
                  <a:pt x="1263869" y="2525497"/>
                </a:cubicBezTo>
                <a:cubicBezTo>
                  <a:pt x="1264051" y="2526448"/>
                  <a:pt x="1265002" y="2527617"/>
                  <a:pt x="1266719" y="2529006"/>
                </a:cubicBezTo>
                <a:cubicBezTo>
                  <a:pt x="1268437" y="2530395"/>
                  <a:pt x="1269826" y="2531564"/>
                  <a:pt x="1270885" y="2532514"/>
                </a:cubicBezTo>
                <a:lnTo>
                  <a:pt x="1251589" y="2543039"/>
                </a:lnTo>
                <a:lnTo>
                  <a:pt x="1239310" y="2543039"/>
                </a:lnTo>
                <a:cubicBezTo>
                  <a:pt x="1239676" y="2536534"/>
                  <a:pt x="1240699" y="2530248"/>
                  <a:pt x="1242380" y="2524182"/>
                </a:cubicBezTo>
                <a:cubicBezTo>
                  <a:pt x="1244061" y="2518115"/>
                  <a:pt x="1244207" y="2509198"/>
                  <a:pt x="1242818" y="2497430"/>
                </a:cubicBezTo>
                <a:cubicBezTo>
                  <a:pt x="1239091" y="2502547"/>
                  <a:pt x="1235582" y="2507663"/>
                  <a:pt x="1232293" y="2512780"/>
                </a:cubicBezTo>
                <a:cubicBezTo>
                  <a:pt x="1229004" y="2517896"/>
                  <a:pt x="1227250" y="2523889"/>
                  <a:pt x="1227031" y="2530760"/>
                </a:cubicBezTo>
                <a:cubicBezTo>
                  <a:pt x="1218552" y="2537484"/>
                  <a:pt x="1210951" y="2545086"/>
                  <a:pt x="1204226" y="2553564"/>
                </a:cubicBezTo>
                <a:cubicBezTo>
                  <a:pt x="1194469" y="2554441"/>
                  <a:pt x="1190741" y="2557950"/>
                  <a:pt x="1193043" y="2564090"/>
                </a:cubicBezTo>
                <a:cubicBezTo>
                  <a:pt x="1195346" y="2570229"/>
                  <a:pt x="1193811" y="2573738"/>
                  <a:pt x="1188439" y="2574615"/>
                </a:cubicBezTo>
                <a:lnTo>
                  <a:pt x="1181422" y="2574615"/>
                </a:lnTo>
                <a:cubicBezTo>
                  <a:pt x="1181130" y="2579548"/>
                  <a:pt x="1179960" y="2583276"/>
                  <a:pt x="1177914" y="2585798"/>
                </a:cubicBezTo>
                <a:cubicBezTo>
                  <a:pt x="1175867" y="2588319"/>
                  <a:pt x="1174698" y="2591608"/>
                  <a:pt x="1174405" y="2595665"/>
                </a:cubicBezTo>
                <a:lnTo>
                  <a:pt x="1162126" y="2606190"/>
                </a:lnTo>
                <a:lnTo>
                  <a:pt x="1155109" y="2592157"/>
                </a:lnTo>
                <a:cubicBezTo>
                  <a:pt x="1151601" y="2592157"/>
                  <a:pt x="1149846" y="2590402"/>
                  <a:pt x="1149846" y="2586894"/>
                </a:cubicBezTo>
                <a:cubicBezTo>
                  <a:pt x="1150358" y="2579987"/>
                  <a:pt x="1152405" y="2573189"/>
                  <a:pt x="1155986" y="2566502"/>
                </a:cubicBezTo>
                <a:cubicBezTo>
                  <a:pt x="1159568" y="2559814"/>
                  <a:pt x="1161614" y="2552578"/>
                  <a:pt x="1162126" y="2544793"/>
                </a:cubicBezTo>
                <a:cubicBezTo>
                  <a:pt x="1162162" y="2544647"/>
                  <a:pt x="1162089" y="2544063"/>
                  <a:pt x="1161907" y="2543039"/>
                </a:cubicBezTo>
                <a:cubicBezTo>
                  <a:pt x="1161724" y="2542016"/>
                  <a:pt x="1161212" y="2541431"/>
                  <a:pt x="1160372" y="2541285"/>
                </a:cubicBezTo>
                <a:cubicBezTo>
                  <a:pt x="1159422" y="2541687"/>
                  <a:pt x="1158252" y="2543514"/>
                  <a:pt x="1156863" y="2546767"/>
                </a:cubicBezTo>
                <a:cubicBezTo>
                  <a:pt x="1155475" y="2550019"/>
                  <a:pt x="1154305" y="2552285"/>
                  <a:pt x="1153355" y="2553564"/>
                </a:cubicBezTo>
                <a:cubicBezTo>
                  <a:pt x="1151308" y="2555319"/>
                  <a:pt x="1150139" y="2557073"/>
                  <a:pt x="1149846" y="2558827"/>
                </a:cubicBezTo>
                <a:cubicBezTo>
                  <a:pt x="1150066" y="2561568"/>
                  <a:pt x="1150066" y="2563980"/>
                  <a:pt x="1149846" y="2566063"/>
                </a:cubicBezTo>
                <a:cubicBezTo>
                  <a:pt x="1149627" y="2568146"/>
                  <a:pt x="1147873" y="2569242"/>
                  <a:pt x="1144584" y="2569352"/>
                </a:cubicBezTo>
                <a:lnTo>
                  <a:pt x="1137567" y="2572860"/>
                </a:lnTo>
                <a:lnTo>
                  <a:pt x="1120025" y="2574615"/>
                </a:lnTo>
                <a:lnTo>
                  <a:pt x="1114763" y="2588648"/>
                </a:lnTo>
                <a:cubicBezTo>
                  <a:pt x="1112095" y="2589635"/>
                  <a:pt x="1109537" y="2591170"/>
                  <a:pt x="1107088" y="2593253"/>
                </a:cubicBezTo>
                <a:cubicBezTo>
                  <a:pt x="1104640" y="2595336"/>
                  <a:pt x="1102520" y="2597309"/>
                  <a:pt x="1100729" y="2599173"/>
                </a:cubicBezTo>
                <a:cubicBezTo>
                  <a:pt x="1098829" y="2599137"/>
                  <a:pt x="1096929" y="2599648"/>
                  <a:pt x="1095028" y="2600708"/>
                </a:cubicBezTo>
                <a:cubicBezTo>
                  <a:pt x="1093128" y="2601768"/>
                  <a:pt x="1092104" y="2603595"/>
                  <a:pt x="1091958" y="2606190"/>
                </a:cubicBezTo>
                <a:lnTo>
                  <a:pt x="1093712" y="2613207"/>
                </a:lnTo>
                <a:lnTo>
                  <a:pt x="1077925" y="2613207"/>
                </a:lnTo>
                <a:cubicBezTo>
                  <a:pt x="1078619" y="2609808"/>
                  <a:pt x="1080300" y="2604765"/>
                  <a:pt x="1082968" y="2598077"/>
                </a:cubicBezTo>
                <a:cubicBezTo>
                  <a:pt x="1085636" y="2591389"/>
                  <a:pt x="1085124" y="2587661"/>
                  <a:pt x="1081433" y="2586894"/>
                </a:cubicBezTo>
                <a:cubicBezTo>
                  <a:pt x="1079642" y="2587004"/>
                  <a:pt x="1077961" y="2587661"/>
                  <a:pt x="1076390" y="2588867"/>
                </a:cubicBezTo>
                <a:cubicBezTo>
                  <a:pt x="1074818" y="2590073"/>
                  <a:pt x="1073576" y="2591170"/>
                  <a:pt x="1072662" y="2592157"/>
                </a:cubicBezTo>
                <a:lnTo>
                  <a:pt x="1069154" y="2613207"/>
                </a:lnTo>
                <a:lnTo>
                  <a:pt x="1060383" y="2625486"/>
                </a:lnTo>
                <a:cubicBezTo>
                  <a:pt x="1060383" y="2630676"/>
                  <a:pt x="1059506" y="2635207"/>
                  <a:pt x="1057752" y="2639081"/>
                </a:cubicBezTo>
                <a:cubicBezTo>
                  <a:pt x="1055997" y="2642955"/>
                  <a:pt x="1053366" y="2646609"/>
                  <a:pt x="1049858" y="2650045"/>
                </a:cubicBezTo>
                <a:lnTo>
                  <a:pt x="1049858" y="2664078"/>
                </a:lnTo>
                <a:cubicBezTo>
                  <a:pt x="1044888" y="2669633"/>
                  <a:pt x="1042549" y="2676065"/>
                  <a:pt x="1042841" y="2683374"/>
                </a:cubicBezTo>
                <a:cubicBezTo>
                  <a:pt x="1040027" y="2682534"/>
                  <a:pt x="1037323" y="2682899"/>
                  <a:pt x="1034728" y="2684471"/>
                </a:cubicBezTo>
                <a:cubicBezTo>
                  <a:pt x="1032133" y="2686042"/>
                  <a:pt x="1030744" y="2688600"/>
                  <a:pt x="1030562" y="2692145"/>
                </a:cubicBezTo>
                <a:lnTo>
                  <a:pt x="1020037" y="2707933"/>
                </a:lnTo>
                <a:lnTo>
                  <a:pt x="1006003" y="2702670"/>
                </a:lnTo>
                <a:cubicBezTo>
                  <a:pt x="1008306" y="2696969"/>
                  <a:pt x="1009840" y="2690391"/>
                  <a:pt x="1010608" y="2682936"/>
                </a:cubicBezTo>
                <a:cubicBezTo>
                  <a:pt x="1011375" y="2675480"/>
                  <a:pt x="1013349" y="2669779"/>
                  <a:pt x="1016528" y="2665832"/>
                </a:cubicBezTo>
                <a:cubicBezTo>
                  <a:pt x="1016236" y="2660277"/>
                  <a:pt x="1018575" y="2657354"/>
                  <a:pt x="1023545" y="2657061"/>
                </a:cubicBezTo>
                <a:cubicBezTo>
                  <a:pt x="1027346" y="2657317"/>
                  <a:pt x="1032024" y="2657244"/>
                  <a:pt x="1037578" y="2656842"/>
                </a:cubicBezTo>
                <a:cubicBezTo>
                  <a:pt x="1043133" y="2656440"/>
                  <a:pt x="1042549" y="2654174"/>
                  <a:pt x="1035824" y="2650045"/>
                </a:cubicBezTo>
                <a:lnTo>
                  <a:pt x="1042841" y="2632503"/>
                </a:lnTo>
                <a:lnTo>
                  <a:pt x="1035824" y="2632503"/>
                </a:lnTo>
                <a:lnTo>
                  <a:pt x="1042841" y="2623732"/>
                </a:lnTo>
                <a:lnTo>
                  <a:pt x="1042841" y="2606190"/>
                </a:lnTo>
                <a:lnTo>
                  <a:pt x="1055120" y="2597419"/>
                </a:lnTo>
                <a:lnTo>
                  <a:pt x="1055120" y="2581631"/>
                </a:lnTo>
                <a:cubicBezTo>
                  <a:pt x="1058336" y="2576076"/>
                  <a:pt x="1062430" y="2571399"/>
                  <a:pt x="1067400" y="2567598"/>
                </a:cubicBezTo>
                <a:lnTo>
                  <a:pt x="1072662" y="2553564"/>
                </a:lnTo>
                <a:cubicBezTo>
                  <a:pt x="1067180" y="2552176"/>
                  <a:pt x="1065426" y="2546182"/>
                  <a:pt x="1067400" y="2535584"/>
                </a:cubicBezTo>
                <a:cubicBezTo>
                  <a:pt x="1069373" y="2524986"/>
                  <a:pt x="1071127" y="2518115"/>
                  <a:pt x="1072662" y="2514972"/>
                </a:cubicBezTo>
                <a:cubicBezTo>
                  <a:pt x="1075951" y="2514168"/>
                  <a:pt x="1077706" y="2510514"/>
                  <a:pt x="1077925" y="2504009"/>
                </a:cubicBezTo>
                <a:cubicBezTo>
                  <a:pt x="1078144" y="2497504"/>
                  <a:pt x="1078144" y="2492972"/>
                  <a:pt x="1077925" y="2490414"/>
                </a:cubicBezTo>
                <a:cubicBezTo>
                  <a:pt x="1080520" y="2489390"/>
                  <a:pt x="1082347" y="2487490"/>
                  <a:pt x="1083407" y="2484713"/>
                </a:cubicBezTo>
                <a:cubicBezTo>
                  <a:pt x="1084466" y="2481935"/>
                  <a:pt x="1084978" y="2479158"/>
                  <a:pt x="1084942" y="2476380"/>
                </a:cubicBezTo>
                <a:cubicBezTo>
                  <a:pt x="1084649" y="2473091"/>
                  <a:pt x="1083480" y="2470460"/>
                  <a:pt x="1081433" y="2468486"/>
                </a:cubicBezTo>
                <a:cubicBezTo>
                  <a:pt x="1079387" y="2466513"/>
                  <a:pt x="1078217" y="2463882"/>
                  <a:pt x="1077925" y="2460593"/>
                </a:cubicBezTo>
                <a:cubicBezTo>
                  <a:pt x="1071164" y="2461908"/>
                  <a:pt x="1068021" y="2467171"/>
                  <a:pt x="1068496" y="2476380"/>
                </a:cubicBezTo>
                <a:cubicBezTo>
                  <a:pt x="1068971" y="2485590"/>
                  <a:pt x="1066267" y="2490852"/>
                  <a:pt x="1060383" y="2492168"/>
                </a:cubicBezTo>
                <a:cubicBezTo>
                  <a:pt x="1060200" y="2497540"/>
                  <a:pt x="1058373" y="2502583"/>
                  <a:pt x="1054901" y="2507298"/>
                </a:cubicBezTo>
                <a:cubicBezTo>
                  <a:pt x="1051429" y="2512012"/>
                  <a:pt x="1047409" y="2515740"/>
                  <a:pt x="1042841" y="2518481"/>
                </a:cubicBezTo>
                <a:lnTo>
                  <a:pt x="1042841" y="2541285"/>
                </a:lnTo>
                <a:cubicBezTo>
                  <a:pt x="1027455" y="2548704"/>
                  <a:pt x="1018319" y="2557109"/>
                  <a:pt x="1015432" y="2566502"/>
                </a:cubicBezTo>
                <a:cubicBezTo>
                  <a:pt x="1012545" y="2575894"/>
                  <a:pt x="1008232" y="2589123"/>
                  <a:pt x="1002495" y="2606190"/>
                </a:cubicBezTo>
                <a:cubicBezTo>
                  <a:pt x="996574" y="2606702"/>
                  <a:pt x="991312" y="2608748"/>
                  <a:pt x="986707" y="2612330"/>
                </a:cubicBezTo>
                <a:cubicBezTo>
                  <a:pt x="982102" y="2615911"/>
                  <a:pt x="976840" y="2617958"/>
                  <a:pt x="970919" y="2618469"/>
                </a:cubicBezTo>
                <a:lnTo>
                  <a:pt x="970919" y="2637765"/>
                </a:lnTo>
                <a:lnTo>
                  <a:pt x="965657" y="2637765"/>
                </a:lnTo>
                <a:cubicBezTo>
                  <a:pt x="962295" y="2637765"/>
                  <a:pt x="960248" y="2636888"/>
                  <a:pt x="959517" y="2635134"/>
                </a:cubicBezTo>
                <a:cubicBezTo>
                  <a:pt x="958786" y="2633380"/>
                  <a:pt x="958494" y="2630749"/>
                  <a:pt x="958640" y="2627240"/>
                </a:cubicBezTo>
                <a:lnTo>
                  <a:pt x="963903" y="2613207"/>
                </a:lnTo>
                <a:cubicBezTo>
                  <a:pt x="963793" y="2611928"/>
                  <a:pt x="963135" y="2609662"/>
                  <a:pt x="961929" y="2606409"/>
                </a:cubicBezTo>
                <a:cubicBezTo>
                  <a:pt x="960723" y="2603157"/>
                  <a:pt x="959627" y="2601329"/>
                  <a:pt x="958640" y="2600927"/>
                </a:cubicBezTo>
                <a:lnTo>
                  <a:pt x="958640" y="2606190"/>
                </a:lnTo>
                <a:cubicBezTo>
                  <a:pt x="954620" y="2609041"/>
                  <a:pt x="949942" y="2612987"/>
                  <a:pt x="944607" y="2618031"/>
                </a:cubicBezTo>
                <a:cubicBezTo>
                  <a:pt x="939271" y="2623074"/>
                  <a:pt x="936347" y="2627898"/>
                  <a:pt x="935836" y="2632503"/>
                </a:cubicBezTo>
                <a:cubicBezTo>
                  <a:pt x="933241" y="2634403"/>
                  <a:pt x="931414" y="2637181"/>
                  <a:pt x="930354" y="2640835"/>
                </a:cubicBezTo>
                <a:cubicBezTo>
                  <a:pt x="929294" y="2644490"/>
                  <a:pt x="928782" y="2648144"/>
                  <a:pt x="928819" y="2651799"/>
                </a:cubicBezTo>
                <a:lnTo>
                  <a:pt x="916540" y="2658816"/>
                </a:lnTo>
                <a:cubicBezTo>
                  <a:pt x="916576" y="2661630"/>
                  <a:pt x="916064" y="2664773"/>
                  <a:pt x="915005" y="2668244"/>
                </a:cubicBezTo>
                <a:cubicBezTo>
                  <a:pt x="913945" y="2671716"/>
                  <a:pt x="912118" y="2674421"/>
                  <a:pt x="909523" y="2676358"/>
                </a:cubicBezTo>
                <a:lnTo>
                  <a:pt x="909523" y="2690391"/>
                </a:lnTo>
                <a:lnTo>
                  <a:pt x="902506" y="2695654"/>
                </a:lnTo>
                <a:cubicBezTo>
                  <a:pt x="902323" y="2700989"/>
                  <a:pt x="900496" y="2706106"/>
                  <a:pt x="897024" y="2711003"/>
                </a:cubicBezTo>
                <a:cubicBezTo>
                  <a:pt x="893552" y="2715900"/>
                  <a:pt x="889532" y="2720139"/>
                  <a:pt x="884964" y="2723721"/>
                </a:cubicBezTo>
                <a:cubicBezTo>
                  <a:pt x="881383" y="2729312"/>
                  <a:pt x="877143" y="2735671"/>
                  <a:pt x="872246" y="2742797"/>
                </a:cubicBezTo>
                <a:cubicBezTo>
                  <a:pt x="867349" y="2749924"/>
                  <a:pt x="862233" y="2755844"/>
                  <a:pt x="856897" y="2760558"/>
                </a:cubicBezTo>
                <a:cubicBezTo>
                  <a:pt x="857007" y="2763299"/>
                  <a:pt x="856788" y="2766150"/>
                  <a:pt x="856239" y="2769110"/>
                </a:cubicBezTo>
                <a:cubicBezTo>
                  <a:pt x="855691" y="2772070"/>
                  <a:pt x="854156" y="2774482"/>
                  <a:pt x="851635" y="2776346"/>
                </a:cubicBezTo>
                <a:cubicBezTo>
                  <a:pt x="851488" y="2781755"/>
                  <a:pt x="850027" y="2787164"/>
                  <a:pt x="847249" y="2792572"/>
                </a:cubicBezTo>
                <a:cubicBezTo>
                  <a:pt x="844472" y="2797981"/>
                  <a:pt x="841256" y="2802513"/>
                  <a:pt x="837601" y="2806167"/>
                </a:cubicBezTo>
                <a:cubicBezTo>
                  <a:pt x="837601" y="2807995"/>
                  <a:pt x="837163" y="2809603"/>
                  <a:pt x="836285" y="2810991"/>
                </a:cubicBezTo>
                <a:cubicBezTo>
                  <a:pt x="835408" y="2812380"/>
                  <a:pt x="834093" y="2813111"/>
                  <a:pt x="832339" y="2813184"/>
                </a:cubicBezTo>
                <a:lnTo>
                  <a:pt x="827076" y="2811430"/>
                </a:lnTo>
                <a:lnTo>
                  <a:pt x="832339" y="2793888"/>
                </a:lnTo>
                <a:cubicBezTo>
                  <a:pt x="834093" y="2792024"/>
                  <a:pt x="835408" y="2789612"/>
                  <a:pt x="836285" y="2786652"/>
                </a:cubicBezTo>
                <a:cubicBezTo>
                  <a:pt x="837163" y="2783692"/>
                  <a:pt x="837601" y="2780841"/>
                  <a:pt x="837601" y="2778100"/>
                </a:cubicBezTo>
                <a:lnTo>
                  <a:pt x="844618" y="2762313"/>
                </a:lnTo>
                <a:cubicBezTo>
                  <a:pt x="844252" y="2758366"/>
                  <a:pt x="844106" y="2753980"/>
                  <a:pt x="844179" y="2749156"/>
                </a:cubicBezTo>
                <a:cubicBezTo>
                  <a:pt x="844252" y="2744332"/>
                  <a:pt x="846738" y="2741701"/>
                  <a:pt x="851635" y="2741262"/>
                </a:cubicBezTo>
                <a:cubicBezTo>
                  <a:pt x="852219" y="2724159"/>
                  <a:pt x="857190" y="2703986"/>
                  <a:pt x="866545" y="2680743"/>
                </a:cubicBezTo>
                <a:cubicBezTo>
                  <a:pt x="875901" y="2657500"/>
                  <a:pt x="886134" y="2639081"/>
                  <a:pt x="897244" y="2625486"/>
                </a:cubicBezTo>
                <a:cubicBezTo>
                  <a:pt x="897463" y="2619493"/>
                  <a:pt x="898340" y="2613938"/>
                  <a:pt x="899875" y="2608821"/>
                </a:cubicBezTo>
                <a:cubicBezTo>
                  <a:pt x="901410" y="2603705"/>
                  <a:pt x="902287" y="2598150"/>
                  <a:pt x="902506" y="2592157"/>
                </a:cubicBezTo>
                <a:cubicBezTo>
                  <a:pt x="905101" y="2592047"/>
                  <a:pt x="906928" y="2590951"/>
                  <a:pt x="907988" y="2588867"/>
                </a:cubicBezTo>
                <a:cubicBezTo>
                  <a:pt x="909048" y="2586784"/>
                  <a:pt x="909559" y="2584372"/>
                  <a:pt x="909523" y="2581631"/>
                </a:cubicBezTo>
                <a:cubicBezTo>
                  <a:pt x="909815" y="2574505"/>
                  <a:pt x="910985" y="2570339"/>
                  <a:pt x="913031" y="2569133"/>
                </a:cubicBezTo>
                <a:cubicBezTo>
                  <a:pt x="915078" y="2567927"/>
                  <a:pt x="916247" y="2565076"/>
                  <a:pt x="916540" y="2560581"/>
                </a:cubicBezTo>
                <a:lnTo>
                  <a:pt x="925310" y="2543039"/>
                </a:lnTo>
                <a:cubicBezTo>
                  <a:pt x="927905" y="2542089"/>
                  <a:pt x="929733" y="2540481"/>
                  <a:pt x="930792" y="2538215"/>
                </a:cubicBezTo>
                <a:cubicBezTo>
                  <a:pt x="931852" y="2535949"/>
                  <a:pt x="932364" y="2533464"/>
                  <a:pt x="932327" y="2530760"/>
                </a:cubicBezTo>
                <a:lnTo>
                  <a:pt x="930573" y="2521989"/>
                </a:lnTo>
                <a:lnTo>
                  <a:pt x="946361" y="2467609"/>
                </a:lnTo>
                <a:lnTo>
                  <a:pt x="953378" y="2462347"/>
                </a:lnTo>
                <a:lnTo>
                  <a:pt x="958640" y="2453576"/>
                </a:lnTo>
                <a:cubicBezTo>
                  <a:pt x="958640" y="2450762"/>
                  <a:pt x="959079" y="2447619"/>
                  <a:pt x="959956" y="2444147"/>
                </a:cubicBezTo>
                <a:cubicBezTo>
                  <a:pt x="960833" y="2440675"/>
                  <a:pt x="962148" y="2437971"/>
                  <a:pt x="963903" y="2436034"/>
                </a:cubicBezTo>
                <a:cubicBezTo>
                  <a:pt x="962879" y="2432854"/>
                  <a:pt x="962733" y="2428688"/>
                  <a:pt x="963464" y="2423535"/>
                </a:cubicBezTo>
                <a:cubicBezTo>
                  <a:pt x="964195" y="2418382"/>
                  <a:pt x="966680" y="2415532"/>
                  <a:pt x="970919" y="2414984"/>
                </a:cubicBezTo>
                <a:cubicBezTo>
                  <a:pt x="971541" y="2410160"/>
                  <a:pt x="974684" y="2402266"/>
                  <a:pt x="980348" y="2391302"/>
                </a:cubicBezTo>
                <a:cubicBezTo>
                  <a:pt x="986013" y="2380338"/>
                  <a:pt x="990471" y="2374199"/>
                  <a:pt x="993724" y="2372883"/>
                </a:cubicBezTo>
                <a:lnTo>
                  <a:pt x="998986" y="2360604"/>
                </a:lnTo>
                <a:cubicBezTo>
                  <a:pt x="999498" y="2349640"/>
                  <a:pt x="1001545" y="2339992"/>
                  <a:pt x="1005126" y="2331660"/>
                </a:cubicBezTo>
                <a:cubicBezTo>
                  <a:pt x="1008708" y="2323327"/>
                  <a:pt x="1010754" y="2313679"/>
                  <a:pt x="1011266" y="2302716"/>
                </a:cubicBezTo>
                <a:lnTo>
                  <a:pt x="1016528" y="2295699"/>
                </a:lnTo>
                <a:cubicBezTo>
                  <a:pt x="1017332" y="2289194"/>
                  <a:pt x="1020548" y="2281592"/>
                  <a:pt x="1026176" y="2272894"/>
                </a:cubicBezTo>
                <a:cubicBezTo>
                  <a:pt x="1031804" y="2264197"/>
                  <a:pt x="1035020" y="2256595"/>
                  <a:pt x="1035824" y="2250090"/>
                </a:cubicBezTo>
                <a:cubicBezTo>
                  <a:pt x="1041014" y="2246801"/>
                  <a:pt x="1043353" y="2241538"/>
                  <a:pt x="1042841" y="2234302"/>
                </a:cubicBezTo>
                <a:cubicBezTo>
                  <a:pt x="1042329" y="2227066"/>
                  <a:pt x="1044668" y="2221804"/>
                  <a:pt x="1049858" y="2218515"/>
                </a:cubicBezTo>
                <a:cubicBezTo>
                  <a:pt x="1050918" y="2212960"/>
                  <a:pt x="1055376" y="2199072"/>
                  <a:pt x="1063234" y="2176853"/>
                </a:cubicBezTo>
                <a:cubicBezTo>
                  <a:pt x="1071091" y="2154633"/>
                  <a:pt x="1075988" y="2141623"/>
                  <a:pt x="1077925" y="2137822"/>
                </a:cubicBezTo>
                <a:cubicBezTo>
                  <a:pt x="1076902" y="2134862"/>
                  <a:pt x="1076755" y="2131573"/>
                  <a:pt x="1077486" y="2127955"/>
                </a:cubicBezTo>
                <a:cubicBezTo>
                  <a:pt x="1078217" y="2124337"/>
                  <a:pt x="1080702" y="2122363"/>
                  <a:pt x="1084942" y="2122034"/>
                </a:cubicBezTo>
                <a:cubicBezTo>
                  <a:pt x="1090168" y="2109718"/>
                  <a:pt x="1096819" y="2097074"/>
                  <a:pt x="1104895" y="2084100"/>
                </a:cubicBezTo>
                <a:lnTo>
                  <a:pt x="1113850" y="2057823"/>
                </a:lnTo>
                <a:lnTo>
                  <a:pt x="1106257" y="2068897"/>
                </a:lnTo>
                <a:cubicBezTo>
                  <a:pt x="1102968" y="2074013"/>
                  <a:pt x="1101214" y="2080006"/>
                  <a:pt x="1100995" y="2086877"/>
                </a:cubicBezTo>
                <a:cubicBezTo>
                  <a:pt x="1092516" y="2093601"/>
                  <a:pt x="1084915" y="2101203"/>
                  <a:pt x="1078190" y="2109681"/>
                </a:cubicBezTo>
                <a:cubicBezTo>
                  <a:pt x="1068433" y="2110558"/>
                  <a:pt x="1064705" y="2114067"/>
                  <a:pt x="1067007" y="2120207"/>
                </a:cubicBezTo>
                <a:cubicBezTo>
                  <a:pt x="1069310" y="2126346"/>
                  <a:pt x="1067775" y="2129855"/>
                  <a:pt x="1062403" y="2130732"/>
                </a:cubicBezTo>
                <a:lnTo>
                  <a:pt x="1055386" y="2130732"/>
                </a:lnTo>
                <a:cubicBezTo>
                  <a:pt x="1055094" y="2135665"/>
                  <a:pt x="1053924" y="2139393"/>
                  <a:pt x="1051878" y="2141915"/>
                </a:cubicBezTo>
                <a:cubicBezTo>
                  <a:pt x="1049831" y="2144436"/>
                  <a:pt x="1048662" y="2147725"/>
                  <a:pt x="1048369" y="2151782"/>
                </a:cubicBezTo>
                <a:lnTo>
                  <a:pt x="1036090" y="2162307"/>
                </a:lnTo>
                <a:lnTo>
                  <a:pt x="1029073" y="2148274"/>
                </a:lnTo>
                <a:cubicBezTo>
                  <a:pt x="1025565" y="2148274"/>
                  <a:pt x="1023810" y="2146519"/>
                  <a:pt x="1023810" y="2143011"/>
                </a:cubicBezTo>
                <a:cubicBezTo>
                  <a:pt x="1024322" y="2136104"/>
                  <a:pt x="1026369" y="2129306"/>
                  <a:pt x="1029950" y="2122619"/>
                </a:cubicBezTo>
                <a:cubicBezTo>
                  <a:pt x="1033532" y="2115931"/>
                  <a:pt x="1035578" y="2108695"/>
                  <a:pt x="1036090" y="2100910"/>
                </a:cubicBezTo>
                <a:cubicBezTo>
                  <a:pt x="1036126" y="2100764"/>
                  <a:pt x="1036053" y="2100180"/>
                  <a:pt x="1035871" y="2099156"/>
                </a:cubicBezTo>
                <a:cubicBezTo>
                  <a:pt x="1035688" y="2098133"/>
                  <a:pt x="1035176" y="2097548"/>
                  <a:pt x="1034336" y="2097402"/>
                </a:cubicBezTo>
                <a:cubicBezTo>
                  <a:pt x="1033386" y="2097804"/>
                  <a:pt x="1032216" y="2099631"/>
                  <a:pt x="1030827" y="2102884"/>
                </a:cubicBezTo>
                <a:cubicBezTo>
                  <a:pt x="1029439" y="2106136"/>
                  <a:pt x="1028269" y="2108402"/>
                  <a:pt x="1027319" y="2109681"/>
                </a:cubicBezTo>
                <a:cubicBezTo>
                  <a:pt x="1025272" y="2111436"/>
                  <a:pt x="1024103" y="2113190"/>
                  <a:pt x="1023810" y="2114944"/>
                </a:cubicBezTo>
                <a:cubicBezTo>
                  <a:pt x="1024030" y="2117685"/>
                  <a:pt x="1024030" y="2120097"/>
                  <a:pt x="1023810" y="2122180"/>
                </a:cubicBezTo>
                <a:cubicBezTo>
                  <a:pt x="1023591" y="2124263"/>
                  <a:pt x="1021837" y="2125359"/>
                  <a:pt x="1018548" y="2125469"/>
                </a:cubicBezTo>
                <a:lnTo>
                  <a:pt x="1011531" y="2128977"/>
                </a:lnTo>
                <a:lnTo>
                  <a:pt x="993989" y="2130732"/>
                </a:lnTo>
                <a:lnTo>
                  <a:pt x="988727" y="2144765"/>
                </a:lnTo>
                <a:cubicBezTo>
                  <a:pt x="986059" y="2145752"/>
                  <a:pt x="983501" y="2147287"/>
                  <a:pt x="981052" y="2149370"/>
                </a:cubicBezTo>
                <a:cubicBezTo>
                  <a:pt x="978604" y="2151453"/>
                  <a:pt x="976484" y="2153426"/>
                  <a:pt x="974693" y="2155290"/>
                </a:cubicBezTo>
                <a:cubicBezTo>
                  <a:pt x="972793" y="2155254"/>
                  <a:pt x="970893" y="2155765"/>
                  <a:pt x="968992" y="2156825"/>
                </a:cubicBezTo>
                <a:cubicBezTo>
                  <a:pt x="967092" y="2157885"/>
                  <a:pt x="966068" y="2159712"/>
                  <a:pt x="965922" y="2162307"/>
                </a:cubicBezTo>
                <a:lnTo>
                  <a:pt x="967676" y="2169324"/>
                </a:lnTo>
                <a:lnTo>
                  <a:pt x="951889" y="2169324"/>
                </a:lnTo>
                <a:cubicBezTo>
                  <a:pt x="952583" y="2165925"/>
                  <a:pt x="954264" y="2160882"/>
                  <a:pt x="956932" y="2154194"/>
                </a:cubicBezTo>
                <a:cubicBezTo>
                  <a:pt x="959600" y="2147506"/>
                  <a:pt x="959088" y="2143778"/>
                  <a:pt x="955397" y="2143011"/>
                </a:cubicBezTo>
                <a:cubicBezTo>
                  <a:pt x="953606" y="2143121"/>
                  <a:pt x="951925" y="2143778"/>
                  <a:pt x="950354" y="2144984"/>
                </a:cubicBezTo>
                <a:cubicBezTo>
                  <a:pt x="948782" y="2146190"/>
                  <a:pt x="947540" y="2147287"/>
                  <a:pt x="946626" y="2148274"/>
                </a:cubicBezTo>
                <a:lnTo>
                  <a:pt x="943118" y="2169324"/>
                </a:lnTo>
                <a:lnTo>
                  <a:pt x="934347" y="2181603"/>
                </a:lnTo>
                <a:cubicBezTo>
                  <a:pt x="934347" y="2186793"/>
                  <a:pt x="933470" y="2191324"/>
                  <a:pt x="931716" y="2195198"/>
                </a:cubicBezTo>
                <a:cubicBezTo>
                  <a:pt x="929961" y="2199072"/>
                  <a:pt x="927330" y="2202726"/>
                  <a:pt x="923822" y="2206162"/>
                </a:cubicBezTo>
                <a:lnTo>
                  <a:pt x="923822" y="2220195"/>
                </a:lnTo>
                <a:cubicBezTo>
                  <a:pt x="918852" y="2225750"/>
                  <a:pt x="916513" y="2232182"/>
                  <a:pt x="916805" y="2239491"/>
                </a:cubicBezTo>
                <a:cubicBezTo>
                  <a:pt x="913991" y="2238651"/>
                  <a:pt x="911287" y="2239016"/>
                  <a:pt x="908692" y="2240588"/>
                </a:cubicBezTo>
                <a:cubicBezTo>
                  <a:pt x="906097" y="2242159"/>
                  <a:pt x="904708" y="2244717"/>
                  <a:pt x="904526" y="2248262"/>
                </a:cubicBezTo>
                <a:lnTo>
                  <a:pt x="894001" y="2264050"/>
                </a:lnTo>
                <a:lnTo>
                  <a:pt x="879967" y="2258787"/>
                </a:lnTo>
                <a:cubicBezTo>
                  <a:pt x="882270" y="2253086"/>
                  <a:pt x="883804" y="2246508"/>
                  <a:pt x="884572" y="2239053"/>
                </a:cubicBezTo>
                <a:cubicBezTo>
                  <a:pt x="885339" y="2231597"/>
                  <a:pt x="887313" y="2225896"/>
                  <a:pt x="890492" y="2221949"/>
                </a:cubicBezTo>
                <a:cubicBezTo>
                  <a:pt x="890200" y="2216394"/>
                  <a:pt x="892539" y="2213471"/>
                  <a:pt x="897509" y="2213178"/>
                </a:cubicBezTo>
                <a:cubicBezTo>
                  <a:pt x="901310" y="2213434"/>
                  <a:pt x="905988" y="2213361"/>
                  <a:pt x="911542" y="2212959"/>
                </a:cubicBezTo>
                <a:cubicBezTo>
                  <a:pt x="917097" y="2212557"/>
                  <a:pt x="916513" y="2210291"/>
                  <a:pt x="909788" y="2206162"/>
                </a:cubicBezTo>
                <a:lnTo>
                  <a:pt x="916805" y="2188620"/>
                </a:lnTo>
                <a:lnTo>
                  <a:pt x="909788" y="2188620"/>
                </a:lnTo>
                <a:lnTo>
                  <a:pt x="916805" y="2179849"/>
                </a:lnTo>
                <a:lnTo>
                  <a:pt x="916805" y="2162307"/>
                </a:lnTo>
                <a:lnTo>
                  <a:pt x="929084" y="2153536"/>
                </a:lnTo>
                <a:lnTo>
                  <a:pt x="929084" y="2137748"/>
                </a:lnTo>
                <a:cubicBezTo>
                  <a:pt x="932300" y="2132193"/>
                  <a:pt x="936394" y="2127516"/>
                  <a:pt x="941364" y="2123715"/>
                </a:cubicBezTo>
                <a:lnTo>
                  <a:pt x="946626" y="2109681"/>
                </a:lnTo>
                <a:cubicBezTo>
                  <a:pt x="941144" y="2108293"/>
                  <a:pt x="939390" y="2102299"/>
                  <a:pt x="941364" y="2091701"/>
                </a:cubicBezTo>
                <a:cubicBezTo>
                  <a:pt x="943337" y="2081103"/>
                  <a:pt x="945091" y="2074232"/>
                  <a:pt x="946626" y="2071089"/>
                </a:cubicBezTo>
                <a:cubicBezTo>
                  <a:pt x="949915" y="2070285"/>
                  <a:pt x="951670" y="2066631"/>
                  <a:pt x="951889" y="2060126"/>
                </a:cubicBezTo>
                <a:cubicBezTo>
                  <a:pt x="952108" y="2053621"/>
                  <a:pt x="952108" y="2049089"/>
                  <a:pt x="951889" y="2046531"/>
                </a:cubicBezTo>
                <a:cubicBezTo>
                  <a:pt x="954484" y="2045507"/>
                  <a:pt x="956311" y="2043607"/>
                  <a:pt x="957371" y="2040830"/>
                </a:cubicBezTo>
                <a:cubicBezTo>
                  <a:pt x="958430" y="2038052"/>
                  <a:pt x="958942" y="2035275"/>
                  <a:pt x="958906" y="2032497"/>
                </a:cubicBezTo>
                <a:cubicBezTo>
                  <a:pt x="958613" y="2029208"/>
                  <a:pt x="957444" y="2026577"/>
                  <a:pt x="955397" y="2024603"/>
                </a:cubicBezTo>
                <a:cubicBezTo>
                  <a:pt x="953351" y="2022630"/>
                  <a:pt x="952181" y="2019999"/>
                  <a:pt x="951889" y="2016710"/>
                </a:cubicBezTo>
                <a:cubicBezTo>
                  <a:pt x="945128" y="2018025"/>
                  <a:pt x="941985" y="2023288"/>
                  <a:pt x="942460" y="2032497"/>
                </a:cubicBezTo>
                <a:cubicBezTo>
                  <a:pt x="942935" y="2041707"/>
                  <a:pt x="940231" y="2046969"/>
                  <a:pt x="934347" y="2048285"/>
                </a:cubicBezTo>
                <a:cubicBezTo>
                  <a:pt x="934164" y="2053657"/>
                  <a:pt x="932337" y="2058700"/>
                  <a:pt x="928865" y="2063415"/>
                </a:cubicBezTo>
                <a:cubicBezTo>
                  <a:pt x="925393" y="2068129"/>
                  <a:pt x="921373" y="2071857"/>
                  <a:pt x="916805" y="2074598"/>
                </a:cubicBezTo>
                <a:lnTo>
                  <a:pt x="916805" y="2097402"/>
                </a:lnTo>
                <a:cubicBezTo>
                  <a:pt x="901419" y="2104821"/>
                  <a:pt x="892283" y="2113226"/>
                  <a:pt x="889396" y="2122619"/>
                </a:cubicBezTo>
                <a:cubicBezTo>
                  <a:pt x="886509" y="2132011"/>
                  <a:pt x="882196" y="2145240"/>
                  <a:pt x="876459" y="2162307"/>
                </a:cubicBezTo>
                <a:cubicBezTo>
                  <a:pt x="870538" y="2162819"/>
                  <a:pt x="865276" y="2164865"/>
                  <a:pt x="860671" y="2168447"/>
                </a:cubicBezTo>
                <a:cubicBezTo>
                  <a:pt x="856066" y="2172028"/>
                  <a:pt x="850804" y="2174075"/>
                  <a:pt x="844883" y="2174586"/>
                </a:cubicBezTo>
                <a:lnTo>
                  <a:pt x="844883" y="2193882"/>
                </a:lnTo>
                <a:lnTo>
                  <a:pt x="839621" y="2193882"/>
                </a:lnTo>
                <a:cubicBezTo>
                  <a:pt x="836259" y="2193882"/>
                  <a:pt x="834212" y="2193005"/>
                  <a:pt x="833481" y="2191251"/>
                </a:cubicBezTo>
                <a:cubicBezTo>
                  <a:pt x="832750" y="2189497"/>
                  <a:pt x="832458" y="2186866"/>
                  <a:pt x="832604" y="2183357"/>
                </a:cubicBezTo>
                <a:lnTo>
                  <a:pt x="837867" y="2169324"/>
                </a:lnTo>
                <a:cubicBezTo>
                  <a:pt x="837757" y="2168045"/>
                  <a:pt x="837099" y="2165779"/>
                  <a:pt x="835893" y="2162526"/>
                </a:cubicBezTo>
                <a:cubicBezTo>
                  <a:pt x="834687" y="2159274"/>
                  <a:pt x="833591" y="2157446"/>
                  <a:pt x="832604" y="2157044"/>
                </a:cubicBezTo>
                <a:lnTo>
                  <a:pt x="832604" y="2162307"/>
                </a:lnTo>
                <a:cubicBezTo>
                  <a:pt x="828584" y="2165158"/>
                  <a:pt x="823906" y="2169104"/>
                  <a:pt x="818571" y="2174148"/>
                </a:cubicBezTo>
                <a:cubicBezTo>
                  <a:pt x="813235" y="2179191"/>
                  <a:pt x="810311" y="2184015"/>
                  <a:pt x="809800" y="2188620"/>
                </a:cubicBezTo>
                <a:cubicBezTo>
                  <a:pt x="807205" y="2190520"/>
                  <a:pt x="805378" y="2193298"/>
                  <a:pt x="804318" y="2196952"/>
                </a:cubicBezTo>
                <a:cubicBezTo>
                  <a:pt x="803258" y="2200607"/>
                  <a:pt x="802746" y="2204261"/>
                  <a:pt x="802783" y="2207916"/>
                </a:cubicBezTo>
                <a:lnTo>
                  <a:pt x="790504" y="2214933"/>
                </a:lnTo>
                <a:cubicBezTo>
                  <a:pt x="790540" y="2217747"/>
                  <a:pt x="790028" y="2220890"/>
                  <a:pt x="788969" y="2224361"/>
                </a:cubicBezTo>
                <a:cubicBezTo>
                  <a:pt x="787909" y="2227833"/>
                  <a:pt x="786082" y="2230538"/>
                  <a:pt x="783487" y="2232475"/>
                </a:cubicBezTo>
                <a:lnTo>
                  <a:pt x="783487" y="2246508"/>
                </a:lnTo>
                <a:lnTo>
                  <a:pt x="776470" y="2251771"/>
                </a:lnTo>
                <a:cubicBezTo>
                  <a:pt x="776287" y="2257106"/>
                  <a:pt x="774460" y="2262223"/>
                  <a:pt x="770988" y="2267120"/>
                </a:cubicBezTo>
                <a:cubicBezTo>
                  <a:pt x="767516" y="2272017"/>
                  <a:pt x="763496" y="2276256"/>
                  <a:pt x="758928" y="2279838"/>
                </a:cubicBezTo>
                <a:cubicBezTo>
                  <a:pt x="755347" y="2285429"/>
                  <a:pt x="751107" y="2291788"/>
                  <a:pt x="746210" y="2298914"/>
                </a:cubicBezTo>
                <a:cubicBezTo>
                  <a:pt x="741313" y="2306041"/>
                  <a:pt x="736197" y="2311961"/>
                  <a:pt x="730861" y="2316675"/>
                </a:cubicBezTo>
                <a:cubicBezTo>
                  <a:pt x="730971" y="2319416"/>
                  <a:pt x="730752" y="2322267"/>
                  <a:pt x="730203" y="2325227"/>
                </a:cubicBezTo>
                <a:cubicBezTo>
                  <a:pt x="729655" y="2328187"/>
                  <a:pt x="728120" y="2330599"/>
                  <a:pt x="725599" y="2332463"/>
                </a:cubicBezTo>
                <a:cubicBezTo>
                  <a:pt x="725452" y="2337872"/>
                  <a:pt x="723991" y="2343281"/>
                  <a:pt x="721213" y="2348689"/>
                </a:cubicBezTo>
                <a:cubicBezTo>
                  <a:pt x="718436" y="2354098"/>
                  <a:pt x="715220" y="2358630"/>
                  <a:pt x="711565" y="2362284"/>
                </a:cubicBezTo>
                <a:cubicBezTo>
                  <a:pt x="711565" y="2364112"/>
                  <a:pt x="711127" y="2365720"/>
                  <a:pt x="710249" y="2367108"/>
                </a:cubicBezTo>
                <a:cubicBezTo>
                  <a:pt x="709372" y="2368497"/>
                  <a:pt x="708057" y="2369228"/>
                  <a:pt x="706303" y="2369301"/>
                </a:cubicBezTo>
                <a:lnTo>
                  <a:pt x="701040" y="2367547"/>
                </a:lnTo>
                <a:lnTo>
                  <a:pt x="706303" y="2350005"/>
                </a:lnTo>
                <a:cubicBezTo>
                  <a:pt x="708057" y="2348141"/>
                  <a:pt x="709372" y="2345729"/>
                  <a:pt x="710249" y="2342769"/>
                </a:cubicBezTo>
                <a:cubicBezTo>
                  <a:pt x="711127" y="2339809"/>
                  <a:pt x="711565" y="2336958"/>
                  <a:pt x="711565" y="2334217"/>
                </a:cubicBezTo>
                <a:lnTo>
                  <a:pt x="718582" y="2318430"/>
                </a:lnTo>
                <a:cubicBezTo>
                  <a:pt x="718216" y="2314483"/>
                  <a:pt x="718070" y="2310097"/>
                  <a:pt x="718143" y="2305273"/>
                </a:cubicBezTo>
                <a:cubicBezTo>
                  <a:pt x="718216" y="2300449"/>
                  <a:pt x="720702" y="2297818"/>
                  <a:pt x="725599" y="2297379"/>
                </a:cubicBezTo>
                <a:cubicBezTo>
                  <a:pt x="726183" y="2280276"/>
                  <a:pt x="731154" y="2260103"/>
                  <a:pt x="740509" y="2236860"/>
                </a:cubicBezTo>
                <a:cubicBezTo>
                  <a:pt x="749865" y="2213617"/>
                  <a:pt x="760098" y="2195198"/>
                  <a:pt x="771208" y="2181603"/>
                </a:cubicBezTo>
                <a:cubicBezTo>
                  <a:pt x="771427" y="2175610"/>
                  <a:pt x="772304" y="2170055"/>
                  <a:pt x="773839" y="2164938"/>
                </a:cubicBezTo>
                <a:cubicBezTo>
                  <a:pt x="775374" y="2159822"/>
                  <a:pt x="776251" y="2154267"/>
                  <a:pt x="776470" y="2148274"/>
                </a:cubicBezTo>
                <a:cubicBezTo>
                  <a:pt x="779065" y="2148164"/>
                  <a:pt x="780892" y="2147068"/>
                  <a:pt x="781952" y="2144984"/>
                </a:cubicBezTo>
                <a:cubicBezTo>
                  <a:pt x="783012" y="2142901"/>
                  <a:pt x="783523" y="2140489"/>
                  <a:pt x="783487" y="2137748"/>
                </a:cubicBezTo>
                <a:cubicBezTo>
                  <a:pt x="783779" y="2130622"/>
                  <a:pt x="784949" y="2126456"/>
                  <a:pt x="786995" y="2125250"/>
                </a:cubicBezTo>
                <a:cubicBezTo>
                  <a:pt x="789042" y="2124044"/>
                  <a:pt x="790211" y="2121193"/>
                  <a:pt x="790504" y="2116698"/>
                </a:cubicBezTo>
                <a:lnTo>
                  <a:pt x="799274" y="2099156"/>
                </a:lnTo>
                <a:cubicBezTo>
                  <a:pt x="801869" y="2098206"/>
                  <a:pt x="803697" y="2096598"/>
                  <a:pt x="804756" y="2094332"/>
                </a:cubicBezTo>
                <a:cubicBezTo>
                  <a:pt x="805816" y="2092066"/>
                  <a:pt x="806328" y="2089581"/>
                  <a:pt x="806291" y="2086877"/>
                </a:cubicBezTo>
                <a:lnTo>
                  <a:pt x="804537" y="2078106"/>
                </a:lnTo>
                <a:lnTo>
                  <a:pt x="808684" y="2063822"/>
                </a:lnTo>
                <a:lnTo>
                  <a:pt x="798885" y="2061022"/>
                </a:lnTo>
                <a:cubicBezTo>
                  <a:pt x="798958" y="2066431"/>
                  <a:pt x="798373" y="2072278"/>
                  <a:pt x="797131" y="2078564"/>
                </a:cubicBezTo>
                <a:cubicBezTo>
                  <a:pt x="795888" y="2084850"/>
                  <a:pt x="793549" y="2090697"/>
                  <a:pt x="790114" y="2096106"/>
                </a:cubicBezTo>
                <a:lnTo>
                  <a:pt x="781343" y="2083827"/>
                </a:lnTo>
                <a:lnTo>
                  <a:pt x="786606" y="2068039"/>
                </a:lnTo>
                <a:cubicBezTo>
                  <a:pt x="785619" y="2067162"/>
                  <a:pt x="784523" y="2066285"/>
                  <a:pt x="783317" y="2065408"/>
                </a:cubicBezTo>
                <a:cubicBezTo>
                  <a:pt x="782111" y="2064531"/>
                  <a:pt x="781453" y="2063654"/>
                  <a:pt x="781343" y="2062777"/>
                </a:cubicBezTo>
                <a:cubicBezTo>
                  <a:pt x="781672" y="2061096"/>
                  <a:pt x="783207" y="2060072"/>
                  <a:pt x="785948" y="2059707"/>
                </a:cubicBezTo>
                <a:cubicBezTo>
                  <a:pt x="788689" y="2059341"/>
                  <a:pt x="790662" y="2059195"/>
                  <a:pt x="791868" y="2059268"/>
                </a:cubicBezTo>
                <a:lnTo>
                  <a:pt x="802393" y="2029447"/>
                </a:lnTo>
                <a:lnTo>
                  <a:pt x="800639" y="2022430"/>
                </a:lnTo>
                <a:lnTo>
                  <a:pt x="793622" y="2013659"/>
                </a:lnTo>
                <a:lnTo>
                  <a:pt x="784852" y="2022430"/>
                </a:lnTo>
                <a:lnTo>
                  <a:pt x="779589" y="2059268"/>
                </a:lnTo>
                <a:cubicBezTo>
                  <a:pt x="774180" y="2064165"/>
                  <a:pt x="769210" y="2071036"/>
                  <a:pt x="764678" y="2079880"/>
                </a:cubicBezTo>
                <a:cubicBezTo>
                  <a:pt x="760147" y="2088724"/>
                  <a:pt x="756931" y="2096472"/>
                  <a:pt x="755030" y="2103123"/>
                </a:cubicBezTo>
                <a:cubicBezTo>
                  <a:pt x="754811" y="2109190"/>
                  <a:pt x="753495" y="2115037"/>
                  <a:pt x="751083" y="2120665"/>
                </a:cubicBezTo>
                <a:cubicBezTo>
                  <a:pt x="748671" y="2126293"/>
                  <a:pt x="746479" y="2132140"/>
                  <a:pt x="744505" y="2138207"/>
                </a:cubicBezTo>
                <a:cubicBezTo>
                  <a:pt x="736027" y="2145516"/>
                  <a:pt x="728425" y="2153702"/>
                  <a:pt x="721701" y="2162765"/>
                </a:cubicBezTo>
                <a:lnTo>
                  <a:pt x="709421" y="2197849"/>
                </a:lnTo>
                <a:cubicBezTo>
                  <a:pt x="708362" y="2197776"/>
                  <a:pt x="706973" y="2197922"/>
                  <a:pt x="705255" y="2198288"/>
                </a:cubicBezTo>
                <a:cubicBezTo>
                  <a:pt x="703538" y="2198653"/>
                  <a:pt x="702587" y="2199676"/>
                  <a:pt x="702405" y="2201357"/>
                </a:cubicBezTo>
                <a:cubicBezTo>
                  <a:pt x="702587" y="2202308"/>
                  <a:pt x="703538" y="2203477"/>
                  <a:pt x="705255" y="2204866"/>
                </a:cubicBezTo>
                <a:cubicBezTo>
                  <a:pt x="706973" y="2206255"/>
                  <a:pt x="708362" y="2207424"/>
                  <a:pt x="709421" y="2208374"/>
                </a:cubicBezTo>
                <a:lnTo>
                  <a:pt x="690125" y="2218899"/>
                </a:lnTo>
                <a:lnTo>
                  <a:pt x="677846" y="2218899"/>
                </a:lnTo>
                <a:cubicBezTo>
                  <a:pt x="678211" y="2212394"/>
                  <a:pt x="679235" y="2206108"/>
                  <a:pt x="680916" y="2200042"/>
                </a:cubicBezTo>
                <a:cubicBezTo>
                  <a:pt x="682597" y="2193975"/>
                  <a:pt x="682743" y="2185058"/>
                  <a:pt x="681354" y="2173290"/>
                </a:cubicBezTo>
                <a:cubicBezTo>
                  <a:pt x="677627" y="2178407"/>
                  <a:pt x="674118" y="2183523"/>
                  <a:pt x="670829" y="2188640"/>
                </a:cubicBezTo>
                <a:cubicBezTo>
                  <a:pt x="667540" y="2193756"/>
                  <a:pt x="665786" y="2199749"/>
                  <a:pt x="665567" y="2206620"/>
                </a:cubicBezTo>
                <a:cubicBezTo>
                  <a:pt x="657088" y="2213344"/>
                  <a:pt x="649487" y="2220946"/>
                  <a:pt x="642762" y="2229424"/>
                </a:cubicBezTo>
                <a:cubicBezTo>
                  <a:pt x="633004" y="2230301"/>
                  <a:pt x="629277" y="2233810"/>
                  <a:pt x="631579" y="2239950"/>
                </a:cubicBezTo>
                <a:cubicBezTo>
                  <a:pt x="633882" y="2246089"/>
                  <a:pt x="632347" y="2249598"/>
                  <a:pt x="626974" y="2250475"/>
                </a:cubicBezTo>
                <a:lnTo>
                  <a:pt x="619958" y="2250475"/>
                </a:lnTo>
                <a:cubicBezTo>
                  <a:pt x="619665" y="2255408"/>
                  <a:pt x="618496" y="2259136"/>
                  <a:pt x="616449" y="2261658"/>
                </a:cubicBezTo>
                <a:cubicBezTo>
                  <a:pt x="614403" y="2264179"/>
                  <a:pt x="613233" y="2267468"/>
                  <a:pt x="612941" y="2271525"/>
                </a:cubicBezTo>
                <a:lnTo>
                  <a:pt x="600662" y="2282050"/>
                </a:lnTo>
                <a:lnTo>
                  <a:pt x="593645" y="2268017"/>
                </a:lnTo>
                <a:cubicBezTo>
                  <a:pt x="590136" y="2268017"/>
                  <a:pt x="588382" y="2266262"/>
                  <a:pt x="588382" y="2262754"/>
                </a:cubicBezTo>
                <a:cubicBezTo>
                  <a:pt x="588894" y="2255847"/>
                  <a:pt x="590940" y="2249049"/>
                  <a:pt x="594522" y="2242362"/>
                </a:cubicBezTo>
                <a:cubicBezTo>
                  <a:pt x="598103" y="2235674"/>
                  <a:pt x="600150" y="2228438"/>
                  <a:pt x="600662" y="2220653"/>
                </a:cubicBezTo>
                <a:cubicBezTo>
                  <a:pt x="600698" y="2220507"/>
                  <a:pt x="600625" y="2219923"/>
                  <a:pt x="600442" y="2218899"/>
                </a:cubicBezTo>
                <a:cubicBezTo>
                  <a:pt x="600260" y="2217876"/>
                  <a:pt x="599748" y="2217291"/>
                  <a:pt x="598907" y="2217145"/>
                </a:cubicBezTo>
                <a:cubicBezTo>
                  <a:pt x="597957" y="2217547"/>
                  <a:pt x="596788" y="2219374"/>
                  <a:pt x="595399" y="2222627"/>
                </a:cubicBezTo>
                <a:cubicBezTo>
                  <a:pt x="594010" y="2225879"/>
                  <a:pt x="592841" y="2228145"/>
                  <a:pt x="591891" y="2229424"/>
                </a:cubicBezTo>
                <a:cubicBezTo>
                  <a:pt x="589844" y="2231179"/>
                  <a:pt x="588675" y="2232933"/>
                  <a:pt x="588382" y="2234687"/>
                </a:cubicBezTo>
                <a:cubicBezTo>
                  <a:pt x="588602" y="2237428"/>
                  <a:pt x="588602" y="2239840"/>
                  <a:pt x="588382" y="2241923"/>
                </a:cubicBezTo>
                <a:cubicBezTo>
                  <a:pt x="588163" y="2244006"/>
                  <a:pt x="586409" y="2245102"/>
                  <a:pt x="583120" y="2245212"/>
                </a:cubicBezTo>
                <a:lnTo>
                  <a:pt x="576103" y="2248720"/>
                </a:lnTo>
                <a:lnTo>
                  <a:pt x="558561" y="2250475"/>
                </a:lnTo>
                <a:lnTo>
                  <a:pt x="553299" y="2264508"/>
                </a:lnTo>
                <a:cubicBezTo>
                  <a:pt x="550631" y="2265495"/>
                  <a:pt x="548072" y="2267030"/>
                  <a:pt x="545624" y="2269113"/>
                </a:cubicBezTo>
                <a:cubicBezTo>
                  <a:pt x="543175" y="2271196"/>
                  <a:pt x="541056" y="2273169"/>
                  <a:pt x="539265" y="2275033"/>
                </a:cubicBezTo>
                <a:cubicBezTo>
                  <a:pt x="537365" y="2274997"/>
                  <a:pt x="535464" y="2275508"/>
                  <a:pt x="533564" y="2276568"/>
                </a:cubicBezTo>
                <a:cubicBezTo>
                  <a:pt x="531664" y="2277628"/>
                  <a:pt x="530640" y="2279455"/>
                  <a:pt x="530494" y="2282050"/>
                </a:cubicBezTo>
                <a:lnTo>
                  <a:pt x="532248" y="2289067"/>
                </a:lnTo>
                <a:lnTo>
                  <a:pt x="516461" y="2289067"/>
                </a:lnTo>
                <a:cubicBezTo>
                  <a:pt x="517155" y="2285668"/>
                  <a:pt x="518836" y="2280625"/>
                  <a:pt x="521504" y="2273937"/>
                </a:cubicBezTo>
                <a:cubicBezTo>
                  <a:pt x="524172" y="2267249"/>
                  <a:pt x="523660" y="2263521"/>
                  <a:pt x="519969" y="2262754"/>
                </a:cubicBezTo>
                <a:cubicBezTo>
                  <a:pt x="518178" y="2262864"/>
                  <a:pt x="516497" y="2263521"/>
                  <a:pt x="514926" y="2264727"/>
                </a:cubicBezTo>
                <a:cubicBezTo>
                  <a:pt x="513354" y="2265933"/>
                  <a:pt x="512112" y="2267030"/>
                  <a:pt x="511198" y="2268017"/>
                </a:cubicBezTo>
                <a:lnTo>
                  <a:pt x="507690" y="2289067"/>
                </a:lnTo>
                <a:lnTo>
                  <a:pt x="498919" y="2301346"/>
                </a:lnTo>
                <a:cubicBezTo>
                  <a:pt x="498919" y="2306536"/>
                  <a:pt x="498042" y="2311067"/>
                  <a:pt x="496287" y="2314941"/>
                </a:cubicBezTo>
                <a:cubicBezTo>
                  <a:pt x="494533" y="2318815"/>
                  <a:pt x="491902" y="2322469"/>
                  <a:pt x="488394" y="2325905"/>
                </a:cubicBezTo>
                <a:lnTo>
                  <a:pt x="488394" y="2339938"/>
                </a:lnTo>
                <a:cubicBezTo>
                  <a:pt x="483423" y="2345493"/>
                  <a:pt x="481084" y="2351925"/>
                  <a:pt x="481377" y="2359234"/>
                </a:cubicBezTo>
                <a:cubicBezTo>
                  <a:pt x="478563" y="2358394"/>
                  <a:pt x="475858" y="2358759"/>
                  <a:pt x="473264" y="2360331"/>
                </a:cubicBezTo>
                <a:cubicBezTo>
                  <a:pt x="470669" y="2361902"/>
                  <a:pt x="469280" y="2364460"/>
                  <a:pt x="469098" y="2368005"/>
                </a:cubicBezTo>
                <a:lnTo>
                  <a:pt x="458572" y="2383793"/>
                </a:lnTo>
                <a:lnTo>
                  <a:pt x="444539" y="2378530"/>
                </a:lnTo>
                <a:cubicBezTo>
                  <a:pt x="446841" y="2372829"/>
                  <a:pt x="448376" y="2366251"/>
                  <a:pt x="449144" y="2358796"/>
                </a:cubicBezTo>
                <a:cubicBezTo>
                  <a:pt x="449911" y="2351340"/>
                  <a:pt x="451885" y="2345639"/>
                  <a:pt x="455064" y="2341692"/>
                </a:cubicBezTo>
                <a:cubicBezTo>
                  <a:pt x="454772" y="2336137"/>
                  <a:pt x="457111" y="2333214"/>
                  <a:pt x="462081" y="2332921"/>
                </a:cubicBezTo>
                <a:cubicBezTo>
                  <a:pt x="465882" y="2333177"/>
                  <a:pt x="470559" y="2333104"/>
                  <a:pt x="476114" y="2332702"/>
                </a:cubicBezTo>
                <a:cubicBezTo>
                  <a:pt x="481669" y="2332300"/>
                  <a:pt x="481084" y="2330034"/>
                  <a:pt x="474360" y="2325905"/>
                </a:cubicBezTo>
                <a:lnTo>
                  <a:pt x="481377" y="2308363"/>
                </a:lnTo>
                <a:lnTo>
                  <a:pt x="474360" y="2308363"/>
                </a:lnTo>
                <a:lnTo>
                  <a:pt x="481377" y="2299592"/>
                </a:lnTo>
                <a:lnTo>
                  <a:pt x="481377" y="2282050"/>
                </a:lnTo>
                <a:lnTo>
                  <a:pt x="493656" y="2273279"/>
                </a:lnTo>
                <a:lnTo>
                  <a:pt x="493656" y="2257491"/>
                </a:lnTo>
                <a:cubicBezTo>
                  <a:pt x="496872" y="2251936"/>
                  <a:pt x="500965" y="2247259"/>
                  <a:pt x="505935" y="2243458"/>
                </a:cubicBezTo>
                <a:lnTo>
                  <a:pt x="511198" y="2229424"/>
                </a:lnTo>
                <a:cubicBezTo>
                  <a:pt x="505716" y="2228036"/>
                  <a:pt x="503962" y="2222042"/>
                  <a:pt x="505935" y="2211444"/>
                </a:cubicBezTo>
                <a:cubicBezTo>
                  <a:pt x="507909" y="2200846"/>
                  <a:pt x="509663" y="2193975"/>
                  <a:pt x="511198" y="2190832"/>
                </a:cubicBezTo>
                <a:cubicBezTo>
                  <a:pt x="514487" y="2190028"/>
                  <a:pt x="516241" y="2186374"/>
                  <a:pt x="516461" y="2179869"/>
                </a:cubicBezTo>
                <a:cubicBezTo>
                  <a:pt x="516680" y="2173364"/>
                  <a:pt x="516680" y="2168832"/>
                  <a:pt x="516461" y="2166274"/>
                </a:cubicBezTo>
                <a:cubicBezTo>
                  <a:pt x="519055" y="2165250"/>
                  <a:pt x="520883" y="2163350"/>
                  <a:pt x="521942" y="2160573"/>
                </a:cubicBezTo>
                <a:cubicBezTo>
                  <a:pt x="523002" y="2157795"/>
                  <a:pt x="523514" y="2155018"/>
                  <a:pt x="523477" y="2152240"/>
                </a:cubicBezTo>
                <a:cubicBezTo>
                  <a:pt x="523185" y="2148951"/>
                  <a:pt x="522016" y="2146320"/>
                  <a:pt x="519969" y="2144346"/>
                </a:cubicBezTo>
                <a:cubicBezTo>
                  <a:pt x="517922" y="2142373"/>
                  <a:pt x="516753" y="2139742"/>
                  <a:pt x="516461" y="2136453"/>
                </a:cubicBezTo>
                <a:cubicBezTo>
                  <a:pt x="509700" y="2137768"/>
                  <a:pt x="506557" y="2143031"/>
                  <a:pt x="507032" y="2152240"/>
                </a:cubicBezTo>
                <a:cubicBezTo>
                  <a:pt x="507507" y="2161450"/>
                  <a:pt x="504803" y="2166712"/>
                  <a:pt x="498919" y="2168028"/>
                </a:cubicBezTo>
                <a:cubicBezTo>
                  <a:pt x="498736" y="2173400"/>
                  <a:pt x="496909" y="2178443"/>
                  <a:pt x="493437" y="2183158"/>
                </a:cubicBezTo>
                <a:cubicBezTo>
                  <a:pt x="489965" y="2187872"/>
                  <a:pt x="485945" y="2191600"/>
                  <a:pt x="481377" y="2194341"/>
                </a:cubicBezTo>
                <a:lnTo>
                  <a:pt x="481377" y="2217145"/>
                </a:lnTo>
                <a:cubicBezTo>
                  <a:pt x="465991" y="2224564"/>
                  <a:pt x="456855" y="2232969"/>
                  <a:pt x="453968" y="2242362"/>
                </a:cubicBezTo>
                <a:cubicBezTo>
                  <a:pt x="451081" y="2251754"/>
                  <a:pt x="446768" y="2264983"/>
                  <a:pt x="441031" y="2282050"/>
                </a:cubicBezTo>
                <a:cubicBezTo>
                  <a:pt x="435110" y="2282562"/>
                  <a:pt x="429848" y="2284608"/>
                  <a:pt x="425243" y="2288190"/>
                </a:cubicBezTo>
                <a:cubicBezTo>
                  <a:pt x="420638" y="2291771"/>
                  <a:pt x="415376" y="2293818"/>
                  <a:pt x="409455" y="2294329"/>
                </a:cubicBezTo>
                <a:lnTo>
                  <a:pt x="409455" y="2313625"/>
                </a:lnTo>
                <a:lnTo>
                  <a:pt x="404193" y="2313625"/>
                </a:lnTo>
                <a:cubicBezTo>
                  <a:pt x="400830" y="2313625"/>
                  <a:pt x="398784" y="2312748"/>
                  <a:pt x="398053" y="2310994"/>
                </a:cubicBezTo>
                <a:cubicBezTo>
                  <a:pt x="397322" y="2309240"/>
                  <a:pt x="397030" y="2306609"/>
                  <a:pt x="397176" y="2303100"/>
                </a:cubicBezTo>
                <a:lnTo>
                  <a:pt x="402438" y="2289067"/>
                </a:lnTo>
                <a:cubicBezTo>
                  <a:pt x="402329" y="2287788"/>
                  <a:pt x="401671" y="2285522"/>
                  <a:pt x="400465" y="2282269"/>
                </a:cubicBezTo>
                <a:cubicBezTo>
                  <a:pt x="399259" y="2279017"/>
                  <a:pt x="398163" y="2277189"/>
                  <a:pt x="397176" y="2276787"/>
                </a:cubicBezTo>
                <a:lnTo>
                  <a:pt x="397176" y="2282050"/>
                </a:lnTo>
                <a:cubicBezTo>
                  <a:pt x="393156" y="2284901"/>
                  <a:pt x="388478" y="2288847"/>
                  <a:pt x="383142" y="2293891"/>
                </a:cubicBezTo>
                <a:cubicBezTo>
                  <a:pt x="377807" y="2298934"/>
                  <a:pt x="374883" y="2303758"/>
                  <a:pt x="374371" y="2308363"/>
                </a:cubicBezTo>
                <a:cubicBezTo>
                  <a:pt x="371777" y="2310263"/>
                  <a:pt x="369949" y="2313041"/>
                  <a:pt x="368890" y="2316695"/>
                </a:cubicBezTo>
                <a:cubicBezTo>
                  <a:pt x="367830" y="2320350"/>
                  <a:pt x="367318" y="2324004"/>
                  <a:pt x="367355" y="2327659"/>
                </a:cubicBezTo>
                <a:lnTo>
                  <a:pt x="355075" y="2334676"/>
                </a:lnTo>
                <a:cubicBezTo>
                  <a:pt x="355112" y="2337490"/>
                  <a:pt x="354600" y="2340633"/>
                  <a:pt x="353540" y="2344104"/>
                </a:cubicBezTo>
                <a:cubicBezTo>
                  <a:pt x="352481" y="2347576"/>
                  <a:pt x="350653" y="2350281"/>
                  <a:pt x="348059" y="2352218"/>
                </a:cubicBezTo>
                <a:lnTo>
                  <a:pt x="348059" y="2366251"/>
                </a:lnTo>
                <a:lnTo>
                  <a:pt x="341042" y="2371514"/>
                </a:lnTo>
                <a:cubicBezTo>
                  <a:pt x="340859" y="2376849"/>
                  <a:pt x="339032" y="2381966"/>
                  <a:pt x="335560" y="2386863"/>
                </a:cubicBezTo>
                <a:cubicBezTo>
                  <a:pt x="332088" y="2391760"/>
                  <a:pt x="328068" y="2395999"/>
                  <a:pt x="323500" y="2399581"/>
                </a:cubicBezTo>
                <a:cubicBezTo>
                  <a:pt x="319918" y="2405172"/>
                  <a:pt x="315679" y="2411531"/>
                  <a:pt x="310782" y="2418657"/>
                </a:cubicBezTo>
                <a:cubicBezTo>
                  <a:pt x="305885" y="2425784"/>
                  <a:pt x="300769" y="2431704"/>
                  <a:pt x="295433" y="2436418"/>
                </a:cubicBezTo>
                <a:cubicBezTo>
                  <a:pt x="295543" y="2439159"/>
                  <a:pt x="295323" y="2442010"/>
                  <a:pt x="294775" y="2444970"/>
                </a:cubicBezTo>
                <a:cubicBezTo>
                  <a:pt x="294227" y="2447930"/>
                  <a:pt x="292692" y="2450342"/>
                  <a:pt x="290170" y="2452206"/>
                </a:cubicBezTo>
                <a:cubicBezTo>
                  <a:pt x="290024" y="2457615"/>
                  <a:pt x="288562" y="2463024"/>
                  <a:pt x="285785" y="2468432"/>
                </a:cubicBezTo>
                <a:cubicBezTo>
                  <a:pt x="283008" y="2473841"/>
                  <a:pt x="279791" y="2478373"/>
                  <a:pt x="276137" y="2482027"/>
                </a:cubicBezTo>
                <a:cubicBezTo>
                  <a:pt x="276137" y="2483855"/>
                  <a:pt x="275698" y="2485463"/>
                  <a:pt x="274821" y="2486851"/>
                </a:cubicBezTo>
                <a:cubicBezTo>
                  <a:pt x="273944" y="2488240"/>
                  <a:pt x="272629" y="2488971"/>
                  <a:pt x="270874" y="2489044"/>
                </a:cubicBezTo>
                <a:lnTo>
                  <a:pt x="265612" y="2487290"/>
                </a:lnTo>
                <a:lnTo>
                  <a:pt x="270874" y="2469748"/>
                </a:lnTo>
                <a:cubicBezTo>
                  <a:pt x="272629" y="2467884"/>
                  <a:pt x="273944" y="2465472"/>
                  <a:pt x="274821" y="2462512"/>
                </a:cubicBezTo>
                <a:cubicBezTo>
                  <a:pt x="275698" y="2459552"/>
                  <a:pt x="276137" y="2456701"/>
                  <a:pt x="276137" y="2453960"/>
                </a:cubicBezTo>
                <a:lnTo>
                  <a:pt x="283154" y="2438173"/>
                </a:lnTo>
                <a:cubicBezTo>
                  <a:pt x="282788" y="2434226"/>
                  <a:pt x="282642" y="2429840"/>
                  <a:pt x="282715" y="2425016"/>
                </a:cubicBezTo>
                <a:cubicBezTo>
                  <a:pt x="282788" y="2420192"/>
                  <a:pt x="285273" y="2417561"/>
                  <a:pt x="290170" y="2417122"/>
                </a:cubicBezTo>
                <a:cubicBezTo>
                  <a:pt x="290755" y="2400019"/>
                  <a:pt x="295725" y="2379846"/>
                  <a:pt x="305081" y="2356603"/>
                </a:cubicBezTo>
                <a:cubicBezTo>
                  <a:pt x="314437" y="2333360"/>
                  <a:pt x="324669" y="2314941"/>
                  <a:pt x="335779" y="2301346"/>
                </a:cubicBezTo>
                <a:cubicBezTo>
                  <a:pt x="335999" y="2295353"/>
                  <a:pt x="336876" y="2289798"/>
                  <a:pt x="338411" y="2284681"/>
                </a:cubicBezTo>
                <a:cubicBezTo>
                  <a:pt x="339945" y="2279565"/>
                  <a:pt x="340823" y="2274010"/>
                  <a:pt x="341042" y="2268017"/>
                </a:cubicBezTo>
                <a:cubicBezTo>
                  <a:pt x="343637" y="2267907"/>
                  <a:pt x="345464" y="2266811"/>
                  <a:pt x="346524" y="2264727"/>
                </a:cubicBezTo>
                <a:cubicBezTo>
                  <a:pt x="347584" y="2262644"/>
                  <a:pt x="348095" y="2260232"/>
                  <a:pt x="348059" y="2257491"/>
                </a:cubicBezTo>
                <a:cubicBezTo>
                  <a:pt x="348351" y="2250365"/>
                  <a:pt x="349520" y="2246199"/>
                  <a:pt x="351567" y="2244993"/>
                </a:cubicBezTo>
                <a:cubicBezTo>
                  <a:pt x="353614" y="2243787"/>
                  <a:pt x="354783" y="2240936"/>
                  <a:pt x="355075" y="2236441"/>
                </a:cubicBezTo>
                <a:lnTo>
                  <a:pt x="363846" y="2218899"/>
                </a:lnTo>
                <a:cubicBezTo>
                  <a:pt x="366441" y="2217949"/>
                  <a:pt x="368268" y="2216341"/>
                  <a:pt x="369328" y="2214075"/>
                </a:cubicBezTo>
                <a:cubicBezTo>
                  <a:pt x="370388" y="2211809"/>
                  <a:pt x="370900" y="2209324"/>
                  <a:pt x="370863" y="2206620"/>
                </a:cubicBezTo>
                <a:lnTo>
                  <a:pt x="369109" y="2197849"/>
                </a:lnTo>
                <a:lnTo>
                  <a:pt x="384897" y="2143469"/>
                </a:lnTo>
                <a:lnTo>
                  <a:pt x="391913" y="2138207"/>
                </a:lnTo>
                <a:lnTo>
                  <a:pt x="397176" y="2129436"/>
                </a:lnTo>
                <a:cubicBezTo>
                  <a:pt x="397176" y="2126622"/>
                  <a:pt x="397614" y="2123479"/>
                  <a:pt x="398491" y="2120007"/>
                </a:cubicBezTo>
                <a:cubicBezTo>
                  <a:pt x="399369" y="2116535"/>
                  <a:pt x="400684" y="2113831"/>
                  <a:pt x="402438" y="2111894"/>
                </a:cubicBezTo>
                <a:cubicBezTo>
                  <a:pt x="401415" y="2108714"/>
                  <a:pt x="401269" y="2104548"/>
                  <a:pt x="402000" y="2099395"/>
                </a:cubicBezTo>
                <a:cubicBezTo>
                  <a:pt x="402731" y="2094242"/>
                  <a:pt x="405216" y="2091392"/>
                  <a:pt x="409455" y="2090844"/>
                </a:cubicBezTo>
                <a:cubicBezTo>
                  <a:pt x="410076" y="2086020"/>
                  <a:pt x="413219" y="2078126"/>
                  <a:pt x="418884" y="2067162"/>
                </a:cubicBezTo>
                <a:cubicBezTo>
                  <a:pt x="424548" y="2056198"/>
                  <a:pt x="429007" y="2050059"/>
                  <a:pt x="432260" y="2048743"/>
                </a:cubicBezTo>
                <a:lnTo>
                  <a:pt x="437522" y="2036464"/>
                </a:lnTo>
                <a:cubicBezTo>
                  <a:pt x="438034" y="2025500"/>
                  <a:pt x="440080" y="2015852"/>
                  <a:pt x="443662" y="2007520"/>
                </a:cubicBezTo>
                <a:cubicBezTo>
                  <a:pt x="447243" y="1999187"/>
                  <a:pt x="449290" y="1989539"/>
                  <a:pt x="449801" y="1978576"/>
                </a:cubicBezTo>
                <a:lnTo>
                  <a:pt x="455064" y="1971559"/>
                </a:lnTo>
                <a:cubicBezTo>
                  <a:pt x="455868" y="1965054"/>
                  <a:pt x="459084" y="1957452"/>
                  <a:pt x="464712" y="1948754"/>
                </a:cubicBezTo>
                <a:cubicBezTo>
                  <a:pt x="470340" y="1940057"/>
                  <a:pt x="473556" y="1932455"/>
                  <a:pt x="474360" y="1925950"/>
                </a:cubicBezTo>
                <a:cubicBezTo>
                  <a:pt x="479550" y="1922661"/>
                  <a:pt x="481888" y="1917398"/>
                  <a:pt x="481377" y="1910162"/>
                </a:cubicBezTo>
                <a:cubicBezTo>
                  <a:pt x="480865" y="1902926"/>
                  <a:pt x="483204" y="1897664"/>
                  <a:pt x="488394" y="1894375"/>
                </a:cubicBezTo>
                <a:cubicBezTo>
                  <a:pt x="489453" y="1888820"/>
                  <a:pt x="493912" y="1874932"/>
                  <a:pt x="501769" y="1852713"/>
                </a:cubicBezTo>
                <a:cubicBezTo>
                  <a:pt x="509627" y="1830493"/>
                  <a:pt x="514524" y="1817483"/>
                  <a:pt x="516461" y="1813682"/>
                </a:cubicBezTo>
                <a:lnTo>
                  <a:pt x="516078" y="1805072"/>
                </a:lnTo>
                <a:lnTo>
                  <a:pt x="513977" y="1819782"/>
                </a:lnTo>
                <a:cubicBezTo>
                  <a:pt x="508568" y="1824679"/>
                  <a:pt x="503598" y="1831550"/>
                  <a:pt x="499066" y="1840394"/>
                </a:cubicBezTo>
                <a:cubicBezTo>
                  <a:pt x="494534" y="1849238"/>
                  <a:pt x="491318" y="1856986"/>
                  <a:pt x="489418" y="1863637"/>
                </a:cubicBezTo>
                <a:cubicBezTo>
                  <a:pt x="489199" y="1869704"/>
                  <a:pt x="487883" y="1875551"/>
                  <a:pt x="485471" y="1881179"/>
                </a:cubicBezTo>
                <a:cubicBezTo>
                  <a:pt x="483059" y="1886807"/>
                  <a:pt x="480866" y="1892654"/>
                  <a:pt x="478893" y="1898721"/>
                </a:cubicBezTo>
                <a:cubicBezTo>
                  <a:pt x="470414" y="1906030"/>
                  <a:pt x="462813" y="1914216"/>
                  <a:pt x="456089" y="1923279"/>
                </a:cubicBezTo>
                <a:lnTo>
                  <a:pt x="443809" y="1958363"/>
                </a:lnTo>
                <a:cubicBezTo>
                  <a:pt x="442749" y="1958290"/>
                  <a:pt x="441361" y="1958436"/>
                  <a:pt x="439643" y="1958802"/>
                </a:cubicBezTo>
                <a:cubicBezTo>
                  <a:pt x="437925" y="1959167"/>
                  <a:pt x="436975" y="1960190"/>
                  <a:pt x="436793" y="1961871"/>
                </a:cubicBezTo>
                <a:cubicBezTo>
                  <a:pt x="436975" y="1962822"/>
                  <a:pt x="437925" y="1963991"/>
                  <a:pt x="439643" y="1965380"/>
                </a:cubicBezTo>
                <a:cubicBezTo>
                  <a:pt x="441361" y="1966769"/>
                  <a:pt x="442749" y="1967938"/>
                  <a:pt x="443809" y="1968888"/>
                </a:cubicBezTo>
                <a:lnTo>
                  <a:pt x="424513" y="1979413"/>
                </a:lnTo>
                <a:lnTo>
                  <a:pt x="412234" y="1979413"/>
                </a:lnTo>
                <a:cubicBezTo>
                  <a:pt x="412599" y="1972908"/>
                  <a:pt x="413623" y="1966622"/>
                  <a:pt x="415304" y="1960556"/>
                </a:cubicBezTo>
                <a:cubicBezTo>
                  <a:pt x="416985" y="1954489"/>
                  <a:pt x="417131" y="1945572"/>
                  <a:pt x="415742" y="1933804"/>
                </a:cubicBezTo>
                <a:cubicBezTo>
                  <a:pt x="412015" y="1938921"/>
                  <a:pt x="408506" y="1944037"/>
                  <a:pt x="405217" y="1949154"/>
                </a:cubicBezTo>
                <a:cubicBezTo>
                  <a:pt x="401928" y="1954270"/>
                  <a:pt x="400174" y="1960263"/>
                  <a:pt x="399955" y="1967134"/>
                </a:cubicBezTo>
                <a:cubicBezTo>
                  <a:pt x="391476" y="1973858"/>
                  <a:pt x="383875" y="1981460"/>
                  <a:pt x="377150" y="1989938"/>
                </a:cubicBezTo>
                <a:cubicBezTo>
                  <a:pt x="367392" y="1990815"/>
                  <a:pt x="363665" y="1994324"/>
                  <a:pt x="365967" y="2000464"/>
                </a:cubicBezTo>
                <a:cubicBezTo>
                  <a:pt x="368270" y="2006603"/>
                  <a:pt x="366735" y="2010112"/>
                  <a:pt x="361362" y="2010989"/>
                </a:cubicBezTo>
                <a:lnTo>
                  <a:pt x="354346" y="2010989"/>
                </a:lnTo>
                <a:cubicBezTo>
                  <a:pt x="354053" y="2015922"/>
                  <a:pt x="352884" y="2019650"/>
                  <a:pt x="350837" y="2022172"/>
                </a:cubicBezTo>
                <a:cubicBezTo>
                  <a:pt x="348791" y="2024693"/>
                  <a:pt x="347621" y="2027982"/>
                  <a:pt x="347329" y="2032039"/>
                </a:cubicBezTo>
                <a:lnTo>
                  <a:pt x="335050" y="2042564"/>
                </a:lnTo>
                <a:lnTo>
                  <a:pt x="328033" y="2028531"/>
                </a:lnTo>
                <a:cubicBezTo>
                  <a:pt x="324524" y="2028531"/>
                  <a:pt x="322770" y="2026776"/>
                  <a:pt x="322770" y="2023268"/>
                </a:cubicBezTo>
                <a:cubicBezTo>
                  <a:pt x="323282" y="2016361"/>
                  <a:pt x="325328" y="2009563"/>
                  <a:pt x="328910" y="2002876"/>
                </a:cubicBezTo>
                <a:cubicBezTo>
                  <a:pt x="332491" y="1996188"/>
                  <a:pt x="334538" y="1988952"/>
                  <a:pt x="335050" y="1981167"/>
                </a:cubicBezTo>
                <a:cubicBezTo>
                  <a:pt x="335086" y="1981021"/>
                  <a:pt x="335013" y="1980437"/>
                  <a:pt x="334830" y="1979413"/>
                </a:cubicBezTo>
                <a:cubicBezTo>
                  <a:pt x="334648" y="1978390"/>
                  <a:pt x="334136" y="1977805"/>
                  <a:pt x="333295" y="1977659"/>
                </a:cubicBezTo>
                <a:cubicBezTo>
                  <a:pt x="332345" y="1978061"/>
                  <a:pt x="331176" y="1979888"/>
                  <a:pt x="329787" y="1983141"/>
                </a:cubicBezTo>
                <a:cubicBezTo>
                  <a:pt x="328398" y="1986393"/>
                  <a:pt x="327229" y="1988659"/>
                  <a:pt x="326279" y="1989938"/>
                </a:cubicBezTo>
                <a:cubicBezTo>
                  <a:pt x="324232" y="1991693"/>
                  <a:pt x="323063" y="1993447"/>
                  <a:pt x="322770" y="1995201"/>
                </a:cubicBezTo>
                <a:cubicBezTo>
                  <a:pt x="322990" y="1997942"/>
                  <a:pt x="322990" y="2000354"/>
                  <a:pt x="322770" y="2002437"/>
                </a:cubicBezTo>
                <a:cubicBezTo>
                  <a:pt x="322551" y="2004520"/>
                  <a:pt x="320797" y="2005616"/>
                  <a:pt x="317508" y="2005726"/>
                </a:cubicBezTo>
                <a:lnTo>
                  <a:pt x="310491" y="2009234"/>
                </a:lnTo>
                <a:lnTo>
                  <a:pt x="292949" y="2010989"/>
                </a:lnTo>
                <a:lnTo>
                  <a:pt x="287687" y="2025022"/>
                </a:lnTo>
                <a:cubicBezTo>
                  <a:pt x="285019" y="2026009"/>
                  <a:pt x="282460" y="2027544"/>
                  <a:pt x="280012" y="2029627"/>
                </a:cubicBezTo>
                <a:cubicBezTo>
                  <a:pt x="277563" y="2031710"/>
                  <a:pt x="275444" y="2033683"/>
                  <a:pt x="273653" y="2035547"/>
                </a:cubicBezTo>
                <a:cubicBezTo>
                  <a:pt x="271753" y="2035511"/>
                  <a:pt x="269852" y="2036022"/>
                  <a:pt x="267952" y="2037082"/>
                </a:cubicBezTo>
                <a:cubicBezTo>
                  <a:pt x="266052" y="2038142"/>
                  <a:pt x="265028" y="2039969"/>
                  <a:pt x="264882" y="2042564"/>
                </a:cubicBezTo>
                <a:lnTo>
                  <a:pt x="266636" y="2049581"/>
                </a:lnTo>
                <a:lnTo>
                  <a:pt x="250849" y="2049581"/>
                </a:lnTo>
                <a:cubicBezTo>
                  <a:pt x="251543" y="2046182"/>
                  <a:pt x="253224" y="2041139"/>
                  <a:pt x="255892" y="2034451"/>
                </a:cubicBezTo>
                <a:cubicBezTo>
                  <a:pt x="258560" y="2027763"/>
                  <a:pt x="258048" y="2024035"/>
                  <a:pt x="254357" y="2023268"/>
                </a:cubicBezTo>
                <a:cubicBezTo>
                  <a:pt x="252566" y="2023378"/>
                  <a:pt x="250885" y="2024035"/>
                  <a:pt x="249314" y="2025241"/>
                </a:cubicBezTo>
                <a:cubicBezTo>
                  <a:pt x="247742" y="2026447"/>
                  <a:pt x="246500" y="2027544"/>
                  <a:pt x="245586" y="2028531"/>
                </a:cubicBezTo>
                <a:lnTo>
                  <a:pt x="242078" y="2049581"/>
                </a:lnTo>
                <a:lnTo>
                  <a:pt x="233307" y="2061860"/>
                </a:lnTo>
                <a:cubicBezTo>
                  <a:pt x="233307" y="2067050"/>
                  <a:pt x="232430" y="2071581"/>
                  <a:pt x="230675" y="2075455"/>
                </a:cubicBezTo>
                <a:cubicBezTo>
                  <a:pt x="228921" y="2079329"/>
                  <a:pt x="226290" y="2082983"/>
                  <a:pt x="222782" y="2086419"/>
                </a:cubicBezTo>
                <a:lnTo>
                  <a:pt x="222782" y="2100452"/>
                </a:lnTo>
                <a:cubicBezTo>
                  <a:pt x="217811" y="2106007"/>
                  <a:pt x="215472" y="2112439"/>
                  <a:pt x="215765" y="2119748"/>
                </a:cubicBezTo>
                <a:cubicBezTo>
                  <a:pt x="212951" y="2118908"/>
                  <a:pt x="210246" y="2119273"/>
                  <a:pt x="207652" y="2120845"/>
                </a:cubicBezTo>
                <a:cubicBezTo>
                  <a:pt x="205057" y="2122416"/>
                  <a:pt x="203668" y="2124974"/>
                  <a:pt x="203486" y="2128519"/>
                </a:cubicBezTo>
                <a:lnTo>
                  <a:pt x="192960" y="2144307"/>
                </a:lnTo>
                <a:lnTo>
                  <a:pt x="178927" y="2139044"/>
                </a:lnTo>
                <a:cubicBezTo>
                  <a:pt x="181229" y="2133343"/>
                  <a:pt x="182764" y="2126765"/>
                  <a:pt x="183532" y="2119310"/>
                </a:cubicBezTo>
                <a:cubicBezTo>
                  <a:pt x="184299" y="2111854"/>
                  <a:pt x="186273" y="2106153"/>
                  <a:pt x="189452" y="2102206"/>
                </a:cubicBezTo>
                <a:cubicBezTo>
                  <a:pt x="189160" y="2096651"/>
                  <a:pt x="191499" y="2093728"/>
                  <a:pt x="196469" y="2093435"/>
                </a:cubicBezTo>
                <a:cubicBezTo>
                  <a:pt x="200270" y="2093691"/>
                  <a:pt x="204947" y="2093618"/>
                  <a:pt x="210502" y="2093216"/>
                </a:cubicBezTo>
                <a:cubicBezTo>
                  <a:pt x="216057" y="2092814"/>
                  <a:pt x="215472" y="2090548"/>
                  <a:pt x="208748" y="2086419"/>
                </a:cubicBezTo>
                <a:lnTo>
                  <a:pt x="215765" y="2068877"/>
                </a:lnTo>
                <a:lnTo>
                  <a:pt x="208748" y="2068877"/>
                </a:lnTo>
                <a:lnTo>
                  <a:pt x="215765" y="2060106"/>
                </a:lnTo>
                <a:lnTo>
                  <a:pt x="215765" y="2042564"/>
                </a:lnTo>
                <a:lnTo>
                  <a:pt x="228044" y="2033793"/>
                </a:lnTo>
                <a:lnTo>
                  <a:pt x="228044" y="2018005"/>
                </a:lnTo>
                <a:cubicBezTo>
                  <a:pt x="231260" y="2012450"/>
                  <a:pt x="235353" y="2007773"/>
                  <a:pt x="240323" y="2003972"/>
                </a:cubicBezTo>
                <a:lnTo>
                  <a:pt x="245586" y="1989938"/>
                </a:lnTo>
                <a:cubicBezTo>
                  <a:pt x="240104" y="1988550"/>
                  <a:pt x="238350" y="1982556"/>
                  <a:pt x="240323" y="1971958"/>
                </a:cubicBezTo>
                <a:cubicBezTo>
                  <a:pt x="242297" y="1961360"/>
                  <a:pt x="244051" y="1954489"/>
                  <a:pt x="245586" y="1951346"/>
                </a:cubicBezTo>
                <a:cubicBezTo>
                  <a:pt x="248875" y="1950542"/>
                  <a:pt x="250629" y="1946888"/>
                  <a:pt x="250849" y="1940383"/>
                </a:cubicBezTo>
                <a:cubicBezTo>
                  <a:pt x="251068" y="1933878"/>
                  <a:pt x="251068" y="1929346"/>
                  <a:pt x="250849" y="1926788"/>
                </a:cubicBezTo>
                <a:cubicBezTo>
                  <a:pt x="253443" y="1925764"/>
                  <a:pt x="255271" y="1923864"/>
                  <a:pt x="256330" y="1921087"/>
                </a:cubicBezTo>
                <a:cubicBezTo>
                  <a:pt x="257390" y="1918309"/>
                  <a:pt x="257902" y="1915532"/>
                  <a:pt x="257865" y="1912754"/>
                </a:cubicBezTo>
                <a:cubicBezTo>
                  <a:pt x="257573" y="1909465"/>
                  <a:pt x="256404" y="1906834"/>
                  <a:pt x="254357" y="1904860"/>
                </a:cubicBezTo>
                <a:cubicBezTo>
                  <a:pt x="252310" y="1902887"/>
                  <a:pt x="251141" y="1900256"/>
                  <a:pt x="250849" y="1896967"/>
                </a:cubicBezTo>
                <a:cubicBezTo>
                  <a:pt x="244088" y="1898282"/>
                  <a:pt x="240945" y="1903545"/>
                  <a:pt x="241420" y="1912754"/>
                </a:cubicBezTo>
                <a:cubicBezTo>
                  <a:pt x="241895" y="1921964"/>
                  <a:pt x="239191" y="1927226"/>
                  <a:pt x="233307" y="1928542"/>
                </a:cubicBezTo>
                <a:cubicBezTo>
                  <a:pt x="233124" y="1933914"/>
                  <a:pt x="231297" y="1938957"/>
                  <a:pt x="227825" y="1943672"/>
                </a:cubicBezTo>
                <a:cubicBezTo>
                  <a:pt x="224353" y="1948386"/>
                  <a:pt x="220333" y="1952114"/>
                  <a:pt x="215765" y="1954855"/>
                </a:cubicBezTo>
                <a:lnTo>
                  <a:pt x="215765" y="1977659"/>
                </a:lnTo>
                <a:cubicBezTo>
                  <a:pt x="200379" y="1985078"/>
                  <a:pt x="191243" y="1993483"/>
                  <a:pt x="188356" y="2002876"/>
                </a:cubicBezTo>
                <a:cubicBezTo>
                  <a:pt x="185469" y="2012268"/>
                  <a:pt x="181156" y="2025497"/>
                  <a:pt x="175419" y="2042564"/>
                </a:cubicBezTo>
                <a:cubicBezTo>
                  <a:pt x="169498" y="2043076"/>
                  <a:pt x="164236" y="2045122"/>
                  <a:pt x="159631" y="2048704"/>
                </a:cubicBezTo>
                <a:cubicBezTo>
                  <a:pt x="155026" y="2052285"/>
                  <a:pt x="149764" y="2054332"/>
                  <a:pt x="143843" y="2054843"/>
                </a:cubicBezTo>
                <a:lnTo>
                  <a:pt x="143843" y="2074139"/>
                </a:lnTo>
                <a:lnTo>
                  <a:pt x="138581" y="2074139"/>
                </a:lnTo>
                <a:cubicBezTo>
                  <a:pt x="135218" y="2074139"/>
                  <a:pt x="133172" y="2073262"/>
                  <a:pt x="132441" y="2071508"/>
                </a:cubicBezTo>
                <a:cubicBezTo>
                  <a:pt x="131710" y="2069754"/>
                  <a:pt x="131418" y="2067123"/>
                  <a:pt x="131564" y="2063614"/>
                </a:cubicBezTo>
                <a:lnTo>
                  <a:pt x="136826" y="2049581"/>
                </a:lnTo>
                <a:cubicBezTo>
                  <a:pt x="136717" y="2048302"/>
                  <a:pt x="136059" y="2046036"/>
                  <a:pt x="134853" y="2042783"/>
                </a:cubicBezTo>
                <a:cubicBezTo>
                  <a:pt x="133647" y="2039531"/>
                  <a:pt x="132551" y="2037703"/>
                  <a:pt x="131564" y="2037301"/>
                </a:cubicBezTo>
                <a:lnTo>
                  <a:pt x="131564" y="2042564"/>
                </a:lnTo>
                <a:cubicBezTo>
                  <a:pt x="127544" y="2045415"/>
                  <a:pt x="122866" y="2049361"/>
                  <a:pt x="117530" y="2054405"/>
                </a:cubicBezTo>
                <a:cubicBezTo>
                  <a:pt x="112195" y="2059448"/>
                  <a:pt x="109271" y="2064272"/>
                  <a:pt x="108759" y="2068877"/>
                </a:cubicBezTo>
                <a:cubicBezTo>
                  <a:pt x="106165" y="2070777"/>
                  <a:pt x="104337" y="2073555"/>
                  <a:pt x="103278" y="2077209"/>
                </a:cubicBezTo>
                <a:cubicBezTo>
                  <a:pt x="102218" y="2080864"/>
                  <a:pt x="101706" y="2084518"/>
                  <a:pt x="101743" y="2088173"/>
                </a:cubicBezTo>
                <a:lnTo>
                  <a:pt x="89463" y="2095190"/>
                </a:lnTo>
                <a:cubicBezTo>
                  <a:pt x="89500" y="2098004"/>
                  <a:pt x="88988" y="2101147"/>
                  <a:pt x="87928" y="2104618"/>
                </a:cubicBezTo>
                <a:cubicBezTo>
                  <a:pt x="86869" y="2108090"/>
                  <a:pt x="85041" y="2110795"/>
                  <a:pt x="82447" y="2112732"/>
                </a:cubicBezTo>
                <a:lnTo>
                  <a:pt x="82447" y="2126765"/>
                </a:lnTo>
                <a:lnTo>
                  <a:pt x="75430" y="2132028"/>
                </a:lnTo>
                <a:cubicBezTo>
                  <a:pt x="75247" y="2137363"/>
                  <a:pt x="73420" y="2142480"/>
                  <a:pt x="69948" y="2147377"/>
                </a:cubicBezTo>
                <a:cubicBezTo>
                  <a:pt x="66476" y="2152274"/>
                  <a:pt x="62456" y="2156513"/>
                  <a:pt x="57888" y="2160095"/>
                </a:cubicBezTo>
                <a:cubicBezTo>
                  <a:pt x="54306" y="2165686"/>
                  <a:pt x="50067" y="2172045"/>
                  <a:pt x="45170" y="2179171"/>
                </a:cubicBezTo>
                <a:cubicBezTo>
                  <a:pt x="40273" y="2186298"/>
                  <a:pt x="35157" y="2192218"/>
                  <a:pt x="29821" y="2196932"/>
                </a:cubicBezTo>
                <a:cubicBezTo>
                  <a:pt x="29931" y="2199673"/>
                  <a:pt x="29711" y="2202524"/>
                  <a:pt x="29163" y="2205484"/>
                </a:cubicBezTo>
                <a:cubicBezTo>
                  <a:pt x="28615" y="2208444"/>
                  <a:pt x="27080" y="2210856"/>
                  <a:pt x="24558" y="2212720"/>
                </a:cubicBezTo>
                <a:cubicBezTo>
                  <a:pt x="24412" y="2218129"/>
                  <a:pt x="22950" y="2223538"/>
                  <a:pt x="20173" y="2228946"/>
                </a:cubicBezTo>
                <a:cubicBezTo>
                  <a:pt x="17396" y="2234355"/>
                  <a:pt x="14179" y="2238887"/>
                  <a:pt x="10525" y="2242541"/>
                </a:cubicBezTo>
                <a:cubicBezTo>
                  <a:pt x="10525" y="2244369"/>
                  <a:pt x="10086" y="2245977"/>
                  <a:pt x="9209" y="2247365"/>
                </a:cubicBezTo>
                <a:cubicBezTo>
                  <a:pt x="8332" y="2248754"/>
                  <a:pt x="7017" y="2249485"/>
                  <a:pt x="5262" y="2249558"/>
                </a:cubicBezTo>
                <a:lnTo>
                  <a:pt x="0" y="2247804"/>
                </a:lnTo>
                <a:lnTo>
                  <a:pt x="5262" y="2230262"/>
                </a:lnTo>
                <a:cubicBezTo>
                  <a:pt x="7017" y="2228398"/>
                  <a:pt x="8332" y="2225986"/>
                  <a:pt x="9209" y="2223026"/>
                </a:cubicBezTo>
                <a:cubicBezTo>
                  <a:pt x="10086" y="2220066"/>
                  <a:pt x="10525" y="2217215"/>
                  <a:pt x="10525" y="2214474"/>
                </a:cubicBezTo>
                <a:lnTo>
                  <a:pt x="17542" y="2198687"/>
                </a:lnTo>
                <a:cubicBezTo>
                  <a:pt x="17176" y="2194740"/>
                  <a:pt x="17030" y="2190354"/>
                  <a:pt x="17103" y="2185530"/>
                </a:cubicBezTo>
                <a:cubicBezTo>
                  <a:pt x="17176" y="2180706"/>
                  <a:pt x="19661" y="2178075"/>
                  <a:pt x="24558" y="2177636"/>
                </a:cubicBezTo>
                <a:cubicBezTo>
                  <a:pt x="25143" y="2160533"/>
                  <a:pt x="30113" y="2140360"/>
                  <a:pt x="39469" y="2117117"/>
                </a:cubicBezTo>
                <a:cubicBezTo>
                  <a:pt x="48825" y="2093874"/>
                  <a:pt x="59057" y="2075455"/>
                  <a:pt x="70167" y="2061860"/>
                </a:cubicBezTo>
                <a:cubicBezTo>
                  <a:pt x="70387" y="2055867"/>
                  <a:pt x="71264" y="2050312"/>
                  <a:pt x="72799" y="2045195"/>
                </a:cubicBezTo>
                <a:cubicBezTo>
                  <a:pt x="74333" y="2040079"/>
                  <a:pt x="75211" y="2034524"/>
                  <a:pt x="75430" y="2028531"/>
                </a:cubicBezTo>
                <a:cubicBezTo>
                  <a:pt x="78025" y="2028421"/>
                  <a:pt x="79852" y="2027325"/>
                  <a:pt x="80912" y="2025241"/>
                </a:cubicBezTo>
                <a:cubicBezTo>
                  <a:pt x="81972" y="2023158"/>
                  <a:pt x="82483" y="2020746"/>
                  <a:pt x="82447" y="2018005"/>
                </a:cubicBezTo>
                <a:cubicBezTo>
                  <a:pt x="82739" y="2010879"/>
                  <a:pt x="83908" y="2006713"/>
                  <a:pt x="85955" y="2005507"/>
                </a:cubicBezTo>
                <a:cubicBezTo>
                  <a:pt x="88002" y="2004301"/>
                  <a:pt x="89171" y="2001450"/>
                  <a:pt x="89463" y="1996955"/>
                </a:cubicBezTo>
                <a:lnTo>
                  <a:pt x="98234" y="1979413"/>
                </a:lnTo>
                <a:cubicBezTo>
                  <a:pt x="100829" y="1978463"/>
                  <a:pt x="102656" y="1976855"/>
                  <a:pt x="103716" y="1974589"/>
                </a:cubicBezTo>
                <a:cubicBezTo>
                  <a:pt x="104776" y="1972323"/>
                  <a:pt x="105288" y="1969838"/>
                  <a:pt x="105251" y="1967134"/>
                </a:cubicBezTo>
                <a:lnTo>
                  <a:pt x="103497" y="1958363"/>
                </a:lnTo>
                <a:lnTo>
                  <a:pt x="119285" y="1903983"/>
                </a:lnTo>
                <a:lnTo>
                  <a:pt x="126301" y="1898721"/>
                </a:lnTo>
                <a:lnTo>
                  <a:pt x="131564" y="1889950"/>
                </a:lnTo>
                <a:cubicBezTo>
                  <a:pt x="131564" y="1887136"/>
                  <a:pt x="132002" y="1883993"/>
                  <a:pt x="132879" y="1880521"/>
                </a:cubicBezTo>
                <a:cubicBezTo>
                  <a:pt x="133757" y="1877049"/>
                  <a:pt x="135072" y="1874345"/>
                  <a:pt x="136826" y="1872408"/>
                </a:cubicBezTo>
                <a:cubicBezTo>
                  <a:pt x="135803" y="1869228"/>
                  <a:pt x="135657" y="1865062"/>
                  <a:pt x="136388" y="1859909"/>
                </a:cubicBezTo>
                <a:cubicBezTo>
                  <a:pt x="137119" y="1854756"/>
                  <a:pt x="139604" y="1851906"/>
                  <a:pt x="143843" y="1851358"/>
                </a:cubicBezTo>
                <a:cubicBezTo>
                  <a:pt x="144464" y="1846534"/>
                  <a:pt x="147607" y="1838640"/>
                  <a:pt x="153272" y="1827676"/>
                </a:cubicBezTo>
                <a:cubicBezTo>
                  <a:pt x="158936" y="1816712"/>
                  <a:pt x="163395" y="1810573"/>
                  <a:pt x="166648" y="1809257"/>
                </a:cubicBezTo>
                <a:lnTo>
                  <a:pt x="171910" y="1796978"/>
                </a:lnTo>
                <a:cubicBezTo>
                  <a:pt x="172422" y="1786014"/>
                  <a:pt x="174468" y="1776366"/>
                  <a:pt x="178050" y="1768034"/>
                </a:cubicBezTo>
                <a:cubicBezTo>
                  <a:pt x="181631" y="1759701"/>
                  <a:pt x="183678" y="1750053"/>
                  <a:pt x="184189" y="1739090"/>
                </a:cubicBezTo>
                <a:lnTo>
                  <a:pt x="189452" y="1732073"/>
                </a:lnTo>
                <a:cubicBezTo>
                  <a:pt x="190256" y="1725568"/>
                  <a:pt x="193472" y="1717966"/>
                  <a:pt x="199100" y="1709268"/>
                </a:cubicBezTo>
                <a:cubicBezTo>
                  <a:pt x="204728" y="1700571"/>
                  <a:pt x="207944" y="1692969"/>
                  <a:pt x="208748" y="1686464"/>
                </a:cubicBezTo>
                <a:cubicBezTo>
                  <a:pt x="213938" y="1683175"/>
                  <a:pt x="216276" y="1677912"/>
                  <a:pt x="215765" y="1670676"/>
                </a:cubicBezTo>
                <a:cubicBezTo>
                  <a:pt x="215253" y="1663440"/>
                  <a:pt x="217592" y="1658178"/>
                  <a:pt x="222782" y="1654889"/>
                </a:cubicBezTo>
                <a:cubicBezTo>
                  <a:pt x="223841" y="1649334"/>
                  <a:pt x="228300" y="1635446"/>
                  <a:pt x="236157" y="1613227"/>
                </a:cubicBezTo>
                <a:cubicBezTo>
                  <a:pt x="244015" y="1591007"/>
                  <a:pt x="248912" y="1577997"/>
                  <a:pt x="250849" y="1574196"/>
                </a:cubicBezTo>
                <a:cubicBezTo>
                  <a:pt x="249825" y="1571236"/>
                  <a:pt x="249679" y="1567947"/>
                  <a:pt x="250410" y="1564329"/>
                </a:cubicBezTo>
                <a:cubicBezTo>
                  <a:pt x="251141" y="1560711"/>
                  <a:pt x="253626" y="1558737"/>
                  <a:pt x="257865" y="1558408"/>
                </a:cubicBezTo>
                <a:cubicBezTo>
                  <a:pt x="263091" y="1546092"/>
                  <a:pt x="269743" y="1533448"/>
                  <a:pt x="277819" y="1520474"/>
                </a:cubicBezTo>
                <a:cubicBezTo>
                  <a:pt x="285896" y="1507500"/>
                  <a:pt x="290354" y="1494417"/>
                  <a:pt x="291195" y="1481224"/>
                </a:cubicBezTo>
                <a:cubicBezTo>
                  <a:pt x="292255" y="1480384"/>
                  <a:pt x="293643" y="1479433"/>
                  <a:pt x="295361" y="1478374"/>
                </a:cubicBezTo>
                <a:cubicBezTo>
                  <a:pt x="297079" y="1477314"/>
                  <a:pt x="298029" y="1475925"/>
                  <a:pt x="298212" y="1474207"/>
                </a:cubicBezTo>
                <a:cubicBezTo>
                  <a:pt x="297992" y="1473367"/>
                  <a:pt x="297115" y="1472855"/>
                  <a:pt x="295580" y="1472672"/>
                </a:cubicBezTo>
                <a:cubicBezTo>
                  <a:pt x="294045" y="1472490"/>
                  <a:pt x="293168" y="1472417"/>
                  <a:pt x="292949" y="1472453"/>
                </a:cubicBezTo>
                <a:lnTo>
                  <a:pt x="298212" y="1456665"/>
                </a:lnTo>
                <a:lnTo>
                  <a:pt x="305228" y="1453157"/>
                </a:lnTo>
                <a:cubicBezTo>
                  <a:pt x="308737" y="1448297"/>
                  <a:pt x="311807" y="1441791"/>
                  <a:pt x="314438" y="1433642"/>
                </a:cubicBezTo>
                <a:cubicBezTo>
                  <a:pt x="317069" y="1425492"/>
                  <a:pt x="319262" y="1418548"/>
                  <a:pt x="321016" y="1412811"/>
                </a:cubicBezTo>
                <a:cubicBezTo>
                  <a:pt x="320066" y="1409156"/>
                  <a:pt x="320212" y="1405940"/>
                  <a:pt x="321455" y="1403163"/>
                </a:cubicBezTo>
                <a:cubicBezTo>
                  <a:pt x="322697" y="1400385"/>
                  <a:pt x="325475" y="1398923"/>
                  <a:pt x="329787" y="1398777"/>
                </a:cubicBezTo>
                <a:lnTo>
                  <a:pt x="335050" y="1386498"/>
                </a:lnTo>
                <a:cubicBezTo>
                  <a:pt x="337096" y="1383611"/>
                  <a:pt x="339581" y="1377106"/>
                  <a:pt x="342505" y="1366983"/>
                </a:cubicBezTo>
                <a:cubicBezTo>
                  <a:pt x="345429" y="1356860"/>
                  <a:pt x="347037" y="1349916"/>
                  <a:pt x="347329" y="1346152"/>
                </a:cubicBezTo>
                <a:cubicBezTo>
                  <a:pt x="347841" y="1340524"/>
                  <a:pt x="349887" y="1336431"/>
                  <a:pt x="353469" y="1333872"/>
                </a:cubicBezTo>
                <a:cubicBezTo>
                  <a:pt x="357050" y="1331314"/>
                  <a:pt x="359097" y="1327221"/>
                  <a:pt x="359608" y="1321593"/>
                </a:cubicBezTo>
                <a:lnTo>
                  <a:pt x="373642" y="1297034"/>
                </a:lnTo>
                <a:cubicBezTo>
                  <a:pt x="374446" y="1293453"/>
                  <a:pt x="377662" y="1284828"/>
                  <a:pt x="383290" y="1271160"/>
                </a:cubicBezTo>
                <a:cubicBezTo>
                  <a:pt x="388918" y="1257492"/>
                  <a:pt x="392134" y="1249744"/>
                  <a:pt x="392938" y="1247917"/>
                </a:cubicBezTo>
                <a:cubicBezTo>
                  <a:pt x="392572" y="1244116"/>
                  <a:pt x="392426" y="1240316"/>
                  <a:pt x="392499" y="1236515"/>
                </a:cubicBezTo>
                <a:cubicBezTo>
                  <a:pt x="392572" y="1232714"/>
                  <a:pt x="395057" y="1230668"/>
                  <a:pt x="399955" y="1230375"/>
                </a:cubicBezTo>
                <a:cubicBezTo>
                  <a:pt x="405327" y="1217877"/>
                  <a:pt x="412563" y="1204282"/>
                  <a:pt x="421663" y="1189590"/>
                </a:cubicBezTo>
                <a:cubicBezTo>
                  <a:pt x="430762" y="1174899"/>
                  <a:pt x="435806" y="1160427"/>
                  <a:pt x="436793" y="1146174"/>
                </a:cubicBezTo>
                <a:cubicBezTo>
                  <a:pt x="437852" y="1145224"/>
                  <a:pt x="439241" y="1144055"/>
                  <a:pt x="440959" y="1142666"/>
                </a:cubicBezTo>
                <a:cubicBezTo>
                  <a:pt x="442676" y="1141277"/>
                  <a:pt x="443627" y="1140108"/>
                  <a:pt x="443809" y="1139157"/>
                </a:cubicBezTo>
                <a:cubicBezTo>
                  <a:pt x="443700" y="1137476"/>
                  <a:pt x="443042" y="1136453"/>
                  <a:pt x="441836" y="1136088"/>
                </a:cubicBezTo>
                <a:cubicBezTo>
                  <a:pt x="440630" y="1135722"/>
                  <a:pt x="439533" y="1135576"/>
                  <a:pt x="438547" y="1135649"/>
                </a:cubicBezTo>
                <a:lnTo>
                  <a:pt x="443809" y="1119861"/>
                </a:lnTo>
                <a:cubicBezTo>
                  <a:pt x="449364" y="1116061"/>
                  <a:pt x="454042" y="1111383"/>
                  <a:pt x="457843" y="1105828"/>
                </a:cubicBezTo>
                <a:lnTo>
                  <a:pt x="468368" y="1070744"/>
                </a:lnTo>
                <a:cubicBezTo>
                  <a:pt x="467491" y="1067090"/>
                  <a:pt x="467929" y="1063874"/>
                  <a:pt x="469684" y="1061096"/>
                </a:cubicBezTo>
                <a:cubicBezTo>
                  <a:pt x="471438" y="1058319"/>
                  <a:pt x="474508" y="1056857"/>
                  <a:pt x="478893" y="1056711"/>
                </a:cubicBezTo>
                <a:cubicBezTo>
                  <a:pt x="479112" y="1053495"/>
                  <a:pt x="479989" y="1051156"/>
                  <a:pt x="481524" y="1049694"/>
                </a:cubicBezTo>
                <a:cubicBezTo>
                  <a:pt x="483059" y="1048232"/>
                  <a:pt x="483936" y="1045893"/>
                  <a:pt x="484156" y="1042677"/>
                </a:cubicBezTo>
                <a:cubicBezTo>
                  <a:pt x="485508" y="1040302"/>
                  <a:pt x="488066" y="1033212"/>
                  <a:pt x="491830" y="1021408"/>
                </a:cubicBezTo>
                <a:cubicBezTo>
                  <a:pt x="495594" y="1009603"/>
                  <a:pt x="497714" y="1002075"/>
                  <a:pt x="498189" y="998823"/>
                </a:cubicBezTo>
                <a:cubicBezTo>
                  <a:pt x="498701" y="993121"/>
                  <a:pt x="500747" y="988736"/>
                  <a:pt x="504329" y="985666"/>
                </a:cubicBezTo>
                <a:cubicBezTo>
                  <a:pt x="507910" y="982596"/>
                  <a:pt x="509957" y="978211"/>
                  <a:pt x="510468" y="972510"/>
                </a:cubicBezTo>
                <a:lnTo>
                  <a:pt x="517485" y="958476"/>
                </a:lnTo>
                <a:cubicBezTo>
                  <a:pt x="517924" y="954383"/>
                  <a:pt x="519678" y="951167"/>
                  <a:pt x="522748" y="948828"/>
                </a:cubicBezTo>
                <a:cubicBezTo>
                  <a:pt x="525818" y="946489"/>
                  <a:pt x="527572" y="943273"/>
                  <a:pt x="528010" y="939180"/>
                </a:cubicBezTo>
                <a:cubicBezTo>
                  <a:pt x="533273" y="938888"/>
                  <a:pt x="536781" y="935964"/>
                  <a:pt x="538535" y="930409"/>
                </a:cubicBezTo>
                <a:cubicBezTo>
                  <a:pt x="538572" y="929605"/>
                  <a:pt x="538499" y="929021"/>
                  <a:pt x="538316" y="928655"/>
                </a:cubicBezTo>
                <a:cubicBezTo>
                  <a:pt x="538133" y="928290"/>
                  <a:pt x="537622" y="927705"/>
                  <a:pt x="536781" y="926901"/>
                </a:cubicBezTo>
                <a:lnTo>
                  <a:pt x="540290" y="921638"/>
                </a:lnTo>
                <a:cubicBezTo>
                  <a:pt x="541130" y="919957"/>
                  <a:pt x="541642" y="918495"/>
                  <a:pt x="541824" y="917253"/>
                </a:cubicBezTo>
                <a:cubicBezTo>
                  <a:pt x="542007" y="916010"/>
                  <a:pt x="542080" y="914548"/>
                  <a:pt x="542044" y="912867"/>
                </a:cubicBezTo>
                <a:cubicBezTo>
                  <a:pt x="549024" y="902269"/>
                  <a:pt x="555237" y="891013"/>
                  <a:pt x="560682" y="879099"/>
                </a:cubicBezTo>
                <a:cubicBezTo>
                  <a:pt x="566127" y="867185"/>
                  <a:pt x="571024" y="855052"/>
                  <a:pt x="575373" y="842700"/>
                </a:cubicBezTo>
                <a:cubicBezTo>
                  <a:pt x="575848" y="839849"/>
                  <a:pt x="577968" y="834148"/>
                  <a:pt x="581732" y="825596"/>
                </a:cubicBezTo>
                <a:cubicBezTo>
                  <a:pt x="585496" y="817045"/>
                  <a:pt x="588055" y="812221"/>
                  <a:pt x="589407" y="811125"/>
                </a:cubicBezTo>
                <a:cubicBezTo>
                  <a:pt x="589590" y="805094"/>
                  <a:pt x="590978" y="799613"/>
                  <a:pt x="593573" y="794679"/>
                </a:cubicBezTo>
                <a:cubicBezTo>
                  <a:pt x="596168" y="789745"/>
                  <a:pt x="598872" y="784702"/>
                  <a:pt x="601686" y="779549"/>
                </a:cubicBezTo>
                <a:lnTo>
                  <a:pt x="608703" y="774287"/>
                </a:lnTo>
                <a:cubicBezTo>
                  <a:pt x="608776" y="773409"/>
                  <a:pt x="609068" y="772532"/>
                  <a:pt x="609580" y="771655"/>
                </a:cubicBezTo>
                <a:cubicBezTo>
                  <a:pt x="610092" y="770778"/>
                  <a:pt x="610384" y="769901"/>
                  <a:pt x="610457" y="769024"/>
                </a:cubicBezTo>
                <a:cubicBezTo>
                  <a:pt x="611298" y="766466"/>
                  <a:pt x="611809" y="764127"/>
                  <a:pt x="611992" y="762007"/>
                </a:cubicBezTo>
                <a:cubicBezTo>
                  <a:pt x="612175" y="759888"/>
                  <a:pt x="612248" y="757549"/>
                  <a:pt x="612211" y="754991"/>
                </a:cubicBezTo>
                <a:cubicBezTo>
                  <a:pt x="614258" y="754698"/>
                  <a:pt x="615427" y="753529"/>
                  <a:pt x="615720" y="751482"/>
                </a:cubicBezTo>
                <a:cubicBezTo>
                  <a:pt x="615793" y="750532"/>
                  <a:pt x="616085" y="749362"/>
                  <a:pt x="616597" y="747974"/>
                </a:cubicBezTo>
                <a:cubicBezTo>
                  <a:pt x="617108" y="746585"/>
                  <a:pt x="617401" y="745416"/>
                  <a:pt x="617474" y="744465"/>
                </a:cubicBezTo>
                <a:lnTo>
                  <a:pt x="619228" y="744465"/>
                </a:lnTo>
                <a:cubicBezTo>
                  <a:pt x="619520" y="742711"/>
                  <a:pt x="620690" y="740957"/>
                  <a:pt x="622736" y="739203"/>
                </a:cubicBezTo>
                <a:lnTo>
                  <a:pt x="627999" y="723415"/>
                </a:lnTo>
                <a:cubicBezTo>
                  <a:pt x="628839" y="719761"/>
                  <a:pt x="629351" y="716106"/>
                  <a:pt x="629534" y="712451"/>
                </a:cubicBezTo>
                <a:cubicBezTo>
                  <a:pt x="629717" y="708797"/>
                  <a:pt x="629790" y="706019"/>
                  <a:pt x="629753" y="704119"/>
                </a:cubicBezTo>
                <a:cubicBezTo>
                  <a:pt x="631653" y="704229"/>
                  <a:pt x="633554" y="704009"/>
                  <a:pt x="635454" y="703461"/>
                </a:cubicBezTo>
                <a:cubicBezTo>
                  <a:pt x="637355" y="702913"/>
                  <a:pt x="638378" y="701378"/>
                  <a:pt x="638524" y="698857"/>
                </a:cubicBezTo>
                <a:cubicBezTo>
                  <a:pt x="638378" y="696262"/>
                  <a:pt x="638670" y="694434"/>
                  <a:pt x="639401" y="693375"/>
                </a:cubicBezTo>
                <a:cubicBezTo>
                  <a:pt x="640132" y="692315"/>
                  <a:pt x="642179" y="691803"/>
                  <a:pt x="645541" y="691840"/>
                </a:cubicBezTo>
                <a:lnTo>
                  <a:pt x="652558" y="677806"/>
                </a:lnTo>
                <a:lnTo>
                  <a:pt x="659574" y="672544"/>
                </a:lnTo>
                <a:lnTo>
                  <a:pt x="671854" y="649739"/>
                </a:lnTo>
                <a:cubicBezTo>
                  <a:pt x="672146" y="646377"/>
                  <a:pt x="673315" y="643453"/>
                  <a:pt x="675362" y="640968"/>
                </a:cubicBezTo>
                <a:cubicBezTo>
                  <a:pt x="677408" y="638483"/>
                  <a:pt x="678578" y="635560"/>
                  <a:pt x="678870" y="632197"/>
                </a:cubicBezTo>
                <a:lnTo>
                  <a:pt x="687642" y="618164"/>
                </a:lnTo>
                <a:lnTo>
                  <a:pt x="692904" y="607639"/>
                </a:lnTo>
                <a:cubicBezTo>
                  <a:pt x="693745" y="601426"/>
                  <a:pt x="695133" y="595433"/>
                  <a:pt x="697070" y="589658"/>
                </a:cubicBezTo>
                <a:cubicBezTo>
                  <a:pt x="699007" y="583884"/>
                  <a:pt x="701712" y="578768"/>
                  <a:pt x="705183" y="574309"/>
                </a:cubicBezTo>
                <a:cubicBezTo>
                  <a:pt x="709569" y="562688"/>
                  <a:pt x="713077" y="551724"/>
                  <a:pt x="715708" y="541418"/>
                </a:cubicBezTo>
                <a:cubicBezTo>
                  <a:pt x="718340" y="531112"/>
                  <a:pt x="720094" y="522780"/>
                  <a:pt x="720971" y="516421"/>
                </a:cubicBezTo>
                <a:cubicBezTo>
                  <a:pt x="722725" y="517883"/>
                  <a:pt x="724479" y="518468"/>
                  <a:pt x="726234" y="518175"/>
                </a:cubicBezTo>
                <a:lnTo>
                  <a:pt x="733250" y="512912"/>
                </a:lnTo>
                <a:cubicBezTo>
                  <a:pt x="734164" y="511962"/>
                  <a:pt x="734530" y="510793"/>
                  <a:pt x="734347" y="509404"/>
                </a:cubicBezTo>
                <a:cubicBezTo>
                  <a:pt x="734164" y="508015"/>
                  <a:pt x="733214" y="506846"/>
                  <a:pt x="731496" y="505895"/>
                </a:cubicBezTo>
                <a:cubicBezTo>
                  <a:pt x="736284" y="500121"/>
                  <a:pt x="741181" y="492374"/>
                  <a:pt x="746188" y="482653"/>
                </a:cubicBezTo>
                <a:cubicBezTo>
                  <a:pt x="751194" y="472931"/>
                  <a:pt x="753899" y="464307"/>
                  <a:pt x="754301" y="456778"/>
                </a:cubicBezTo>
                <a:cubicBezTo>
                  <a:pt x="757042" y="454987"/>
                  <a:pt x="759015" y="452868"/>
                  <a:pt x="760221" y="450419"/>
                </a:cubicBezTo>
                <a:cubicBezTo>
                  <a:pt x="761427" y="447971"/>
                  <a:pt x="761208" y="445412"/>
                  <a:pt x="759563" y="442745"/>
                </a:cubicBezTo>
                <a:cubicBezTo>
                  <a:pt x="760733" y="436861"/>
                  <a:pt x="763218" y="432402"/>
                  <a:pt x="767018" y="429369"/>
                </a:cubicBezTo>
                <a:cubicBezTo>
                  <a:pt x="770819" y="426336"/>
                  <a:pt x="774181" y="423193"/>
                  <a:pt x="777105" y="419940"/>
                </a:cubicBezTo>
                <a:cubicBezTo>
                  <a:pt x="779590" y="418186"/>
                  <a:pt x="780760" y="416432"/>
                  <a:pt x="780613" y="414678"/>
                </a:cubicBezTo>
                <a:cubicBezTo>
                  <a:pt x="780467" y="412923"/>
                  <a:pt x="779883" y="411169"/>
                  <a:pt x="778859" y="409415"/>
                </a:cubicBezTo>
                <a:lnTo>
                  <a:pt x="794647" y="381348"/>
                </a:lnTo>
                <a:cubicBezTo>
                  <a:pt x="795707" y="379594"/>
                  <a:pt x="797096" y="377401"/>
                  <a:pt x="798813" y="374770"/>
                </a:cubicBezTo>
                <a:cubicBezTo>
                  <a:pt x="800531" y="372139"/>
                  <a:pt x="801481" y="369069"/>
                  <a:pt x="801664" y="365561"/>
                </a:cubicBezTo>
                <a:cubicBezTo>
                  <a:pt x="809777" y="355364"/>
                  <a:pt x="816355" y="343743"/>
                  <a:pt x="821398" y="330696"/>
                </a:cubicBezTo>
                <a:cubicBezTo>
                  <a:pt x="826442" y="317649"/>
                  <a:pt x="833897" y="306466"/>
                  <a:pt x="843764" y="297147"/>
                </a:cubicBezTo>
                <a:lnTo>
                  <a:pt x="842010" y="284868"/>
                </a:lnTo>
                <a:lnTo>
                  <a:pt x="861306" y="255047"/>
                </a:lnTo>
                <a:cubicBezTo>
                  <a:pt x="861635" y="250478"/>
                  <a:pt x="864047" y="242512"/>
                  <a:pt x="868542" y="231146"/>
                </a:cubicBezTo>
                <a:cubicBezTo>
                  <a:pt x="873037" y="219780"/>
                  <a:pt x="877642" y="211375"/>
                  <a:pt x="882356" y="205929"/>
                </a:cubicBezTo>
                <a:cubicBezTo>
                  <a:pt x="882356" y="199205"/>
                  <a:pt x="885865" y="193358"/>
                  <a:pt x="892882" y="188387"/>
                </a:cubicBezTo>
                <a:cubicBezTo>
                  <a:pt x="890542" y="184879"/>
                  <a:pt x="890396" y="181809"/>
                  <a:pt x="892443" y="179178"/>
                </a:cubicBezTo>
                <a:cubicBezTo>
                  <a:pt x="894489" y="176547"/>
                  <a:pt x="896974" y="174354"/>
                  <a:pt x="899898" y="172600"/>
                </a:cubicBezTo>
                <a:lnTo>
                  <a:pt x="964803" y="58578"/>
                </a:lnTo>
                <a:cubicBezTo>
                  <a:pt x="968787" y="54083"/>
                  <a:pt x="971783" y="49478"/>
                  <a:pt x="973793" y="44763"/>
                </a:cubicBezTo>
                <a:cubicBezTo>
                  <a:pt x="975803" y="40049"/>
                  <a:pt x="979239" y="35883"/>
                  <a:pt x="984099" y="32265"/>
                </a:cubicBezTo>
                <a:cubicBezTo>
                  <a:pt x="984172" y="29524"/>
                  <a:pt x="984903" y="26673"/>
                  <a:pt x="986292" y="23713"/>
                </a:cubicBezTo>
                <a:cubicBezTo>
                  <a:pt x="987681" y="20753"/>
                  <a:pt x="989289" y="18341"/>
                  <a:pt x="991116" y="16477"/>
                </a:cubicBezTo>
                <a:lnTo>
                  <a:pt x="998133" y="4198"/>
                </a:lnTo>
                <a:cubicBezTo>
                  <a:pt x="1000033" y="2407"/>
                  <a:pt x="1002372" y="1164"/>
                  <a:pt x="1005149" y="470"/>
                </a:cubicBezTo>
                <a:close/>
              </a:path>
            </a:pathLst>
          </a:custGeom>
          <a:blipFill dpi="0" rotWithShape="0">
            <a:blip r:embed="rId2"/>
            <a:srcRect/>
            <a:stretch>
              <a:fillRect l="23853" t="-3288" r="8165" b="5100"/>
            </a:stretch>
          </a:blip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MX" sz="16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004046"/>
            <a:ext cx="7030719" cy="5955554"/>
          </a:xfrm>
        </p:spPr>
        <p:txBody>
          <a:bodyPr wrap="square">
            <a:normAutofit lnSpcReduction="10000"/>
          </a:bodyPr>
          <a:lstStyle/>
          <a:p>
            <a:pPr marL="0" indent="0" algn="just">
              <a:buNone/>
              <a:tabLst>
                <a:tab pos="627063" algn="l"/>
              </a:tabLst>
            </a:pPr>
            <a:r>
              <a:rPr lang="es-MX" dirty="0"/>
              <a:t>	a salvación es iniciativa Divina, lo primero que debemos 	entender es que Dios es un Dios misionero. Cuando leemos 	la Biblia, podemos ver y entender a un Dios que nos busca y 	da la mano de manera intencional. Entre más la estudiamos nos damos cuenta de que el desea inmensamente restaurar su imagen en nosotros, veamos (Colosenses 3:9, 10 y 1Juan 3:2). El Señor quiere rescatarnos, salvarnos porque el quieres que vivamos con él por la eternidad.</a:t>
            </a:r>
          </a:p>
          <a:p>
            <a:pPr marL="0" indent="0" algn="just">
              <a:buNone/>
              <a:tabLst>
                <a:tab pos="1168400" algn="l"/>
              </a:tabLst>
            </a:pPr>
            <a:r>
              <a:rPr lang="es-MX" dirty="0"/>
              <a:t>Cuando hablamos de </a:t>
            </a:r>
            <a:r>
              <a:rPr lang="es-MX" dirty="0" err="1"/>
              <a:t>Deida</a:t>
            </a:r>
            <a:r>
              <a:rPr lang="es-MX" dirty="0"/>
              <a:t>, estamos hablando de la trinidad que son El Padre, el hijo y el Espíritu Santo. Debemos entender que esta deidad son tres seres completamente separados, y en la Biblia, hay mucha evidencia de que esta </a:t>
            </a:r>
            <a:r>
              <a:rPr lang="es-MX" dirty="0" err="1"/>
              <a:t>deida</a:t>
            </a:r>
            <a:r>
              <a:rPr lang="es-MX" dirty="0"/>
              <a:t> son tres seres separados, por ejemplo: en la creación en Genesis 1: 26, dice “Hagamos”, no dice hare, y queda también registrado en Génesis 1: 1-3 donde intervienen la divinidad para crear este mundo y todas las cosas. También en el bautizo de Jesús ver Mateo 3: 15-17, vemos la manifestación de la Divinidad. Esta Divinidad ha hecho todo lo posible para que estemos juntos con ellos.</a:t>
            </a:r>
          </a:p>
          <a:p>
            <a:pPr marL="0" indent="0" algn="just">
              <a:buNone/>
              <a:tabLst>
                <a:tab pos="1168400" algn="l"/>
              </a:tabLst>
            </a:pPr>
            <a:r>
              <a:rPr lang="es-MX" b="1" dirty="0"/>
              <a:t>“Los que predican la Palabra del Señor deben vivir lo que enseñan.  Si recibimos la gracia de Dios en el corazón, debemos revelar a otros esta gracia en toda palabra y acción. Los que están fundados en la misericordia sin límite de Cristo deben practicar su paciencia y tolerancia, y nunca revelar un espíritu de injusticia arbitraria hacia sus hermanos o hacia los demás”. </a:t>
            </a:r>
            <a:r>
              <a:rPr lang="es-MX" i="1" dirty="0"/>
              <a:t>(El ministerio médico, p. 337)</a:t>
            </a:r>
          </a:p>
        </p:txBody>
      </p:sp>
      <p:sp>
        <p:nvSpPr>
          <p:cNvPr id="2" name="Rectángulo 1">
            <a:extLst>
              <a:ext uri="{FF2B5EF4-FFF2-40B4-BE49-F238E27FC236}">
                <a16:creationId xmlns:a16="http://schemas.microsoft.com/office/drawing/2014/main" id="{D0A09385-F934-B49B-498E-D0BC730CE53F}"/>
              </a:ext>
            </a:extLst>
          </p:cNvPr>
          <p:cNvSpPr/>
          <p:nvPr/>
        </p:nvSpPr>
        <p:spPr>
          <a:xfrm>
            <a:off x="550845" y="820266"/>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L</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406691"/>
            <a:ext cx="2700514" cy="262250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pPr algn="ctr"/>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5"/>
            <a:ext cx="9424801" cy="1071989"/>
          </a:xfrm>
        </p:spPr>
        <p:txBody>
          <a:bodyPr anchor="t" anchorCtr="0">
            <a:normAutofit fontScale="92500" lnSpcReduction="10000"/>
          </a:bodyPr>
          <a:lstStyle/>
          <a:p>
            <a:pPr>
              <a:lnSpc>
                <a:spcPct val="100000"/>
              </a:lnSpc>
            </a:pPr>
            <a:r>
              <a:rPr lang="es-MX" dirty="0"/>
              <a:t>“Jesús les dijo: Mi comida es que haga la voluntad del que me envió, y que acabe su obra.” (Juan 4: 34)</a:t>
            </a:r>
          </a:p>
          <a:p>
            <a:pPr>
              <a:lnSpc>
                <a:spcPct val="100000"/>
              </a:lnSpc>
            </a:pPr>
            <a:r>
              <a:rPr lang="es-MX" dirty="0"/>
              <a:t>Lee Juan 20:21 y 22. La idea de que la misión tiene su origen en el Padre, el Hijo y el Espíritu Santo, ¿cómo debería trazar nuestra misión?</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859280"/>
            <a:ext cx="7274560" cy="4998720"/>
          </a:xfrm>
        </p:spPr>
        <p:txBody>
          <a:bodyPr vert="horz" lIns="91440" tIns="45720" rIns="91440" bIns="45720" rtlCol="0">
            <a:normAutofit fontScale="92500" lnSpcReduction="10000"/>
          </a:bodyPr>
          <a:lstStyle/>
          <a:p>
            <a:pPr marL="0" indent="0" algn="just">
              <a:spcBef>
                <a:spcPts val="300"/>
              </a:spcBef>
              <a:buNone/>
            </a:pPr>
            <a:r>
              <a:rPr lang="es-MX" b="1" dirty="0"/>
              <a:t>R. </a:t>
            </a:r>
            <a:r>
              <a:rPr lang="es-MX" b="1" dirty="0">
                <a:solidFill>
                  <a:srgbClr val="0070C0"/>
                </a:solidFill>
              </a:rPr>
              <a:t>Para nosotros la Misión que nos fue encomendada no es iniciativa nuestra es de Dios, del Hijo y del Espíritu Santo. Ya que esta </a:t>
            </a:r>
            <a:r>
              <a:rPr lang="es-MX" b="1" dirty="0" err="1">
                <a:solidFill>
                  <a:srgbClr val="0070C0"/>
                </a:solidFill>
              </a:rPr>
              <a:t>Deida</a:t>
            </a:r>
            <a:r>
              <a:rPr lang="es-MX" b="1" dirty="0">
                <a:solidFill>
                  <a:srgbClr val="0070C0"/>
                </a:solidFill>
              </a:rPr>
              <a:t> o trinidad son los que hace posible que se cumpla.</a:t>
            </a:r>
          </a:p>
          <a:p>
            <a:pPr marL="0" indent="0" algn="just">
              <a:spcBef>
                <a:spcPts val="300"/>
              </a:spcBef>
              <a:buNone/>
            </a:pPr>
            <a:r>
              <a:rPr lang="es-MX" dirty="0"/>
              <a:t>Al decir que el Padre, el hijo y el Espíritu Santo, son los encargados de la misión de rescate del hombre, es porque la salvación no viene del hombre sino del cielo y en específico de la </a:t>
            </a:r>
            <a:r>
              <a:rPr lang="es-MX" dirty="0" err="1"/>
              <a:t>trinadad</a:t>
            </a:r>
            <a:r>
              <a:rPr lang="es-MX" dirty="0"/>
              <a:t> o Deidad que es conformada por el Padre, el Hijo y el Espíritu Santo. El Padre comanda, coordina, el que dirige, como lo menciona Mateo 7: 21 y Juna 5: 19 que nos ayuda a entender la labor del Padre. El Hijo tiene una función específica como lo cita Mat. 1:21. Entonces al Hijo le toco encarnarse, vivir aquí en la tierra, dar ejemplo de obediencia, se convirtió en nuestro redentor, murió, </a:t>
            </a:r>
            <a:r>
              <a:rPr lang="es-MX" dirty="0" err="1"/>
              <a:t>resusito</a:t>
            </a:r>
            <a:r>
              <a:rPr lang="es-MX" dirty="0"/>
              <a:t>, ascendió al cielo y está intercediendo por nosotros. El Espíritu Santo es el ente encargado de sanar mi corazón, llevándome a la Santidad como lo cita Juan 16:8.</a:t>
            </a:r>
          </a:p>
          <a:p>
            <a:pPr marL="0" indent="0" algn="just">
              <a:spcBef>
                <a:spcPts val="300"/>
              </a:spcBef>
              <a:buNone/>
            </a:pPr>
            <a:r>
              <a:rPr lang="es-MX" b="1" dirty="0"/>
              <a:t>“La Divinidad se conmovió de piedad por la humanidad, y el Padre, el Hijo y el Espíritu Santo se dieron a sí mismos a la obra de formar un plan de redención. Con el fin de llevar a cabo plenamente ese plan, se decidió que Cristo, el Hijo unigénito de Dios, se entregara a sí mismo como ofrenda por el pecado. ¿Con qué se podría medir la profundidad de este amor? Dios quería hacer que resultara imposible para el hombre decir que hubiera podido hacer más…” </a:t>
            </a:r>
            <a:r>
              <a:rPr lang="es-MX" i="1" dirty="0"/>
              <a:t>(Consejos sobre la salud, pp. 219, 220).</a:t>
            </a:r>
          </a:p>
          <a:p>
            <a:pPr marL="0" indent="0" algn="just">
              <a:spcBef>
                <a:spcPts val="300"/>
              </a:spcBef>
              <a:buNone/>
            </a:pPr>
            <a:r>
              <a:rPr lang="es-MX" b="1" dirty="0"/>
              <a:t>Reflexionemos: </a:t>
            </a:r>
            <a:r>
              <a:rPr lang="es-MX" b="1" dirty="0">
                <a:solidFill>
                  <a:srgbClr val="C00000"/>
                </a:solidFill>
              </a:rPr>
              <a:t>El Padre, el Hijo y el Espíritu Santo participan en la obra de salvar almas. ¿Por qué te reconforta tanto este pensamiento?</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400" dirty="0">
                <a:solidFill>
                  <a:schemeClr val="bg1">
                    <a:lumMod val="95000"/>
                  </a:schemeClr>
                </a:solidFill>
                <a:latin typeface="Amasis MT Pro Black" panose="02040A04050005020304" pitchFamily="18" charset="0"/>
              </a:rPr>
              <a:t>EL DIOS TRINO: EL ORIGEN DE LA MISIÓN</a:t>
            </a:r>
          </a:p>
        </p:txBody>
      </p:sp>
      <p:sp>
        <p:nvSpPr>
          <p:cNvPr id="2" name="Forma libre: forma 1">
            <a:extLst>
              <a:ext uri="{FF2B5EF4-FFF2-40B4-BE49-F238E27FC236}">
                <a16:creationId xmlns:a16="http://schemas.microsoft.com/office/drawing/2014/main" id="{724BCAC3-0115-6885-338B-81D2AF48A633}"/>
              </a:ext>
            </a:extLst>
          </p:cNvPr>
          <p:cNvSpPr/>
          <p:nvPr/>
        </p:nvSpPr>
        <p:spPr>
          <a:xfrm>
            <a:off x="7741920" y="2807063"/>
            <a:ext cx="2529840" cy="2852057"/>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pPr algn="ctr"/>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7"/>
            <a:ext cx="9447697" cy="1191681"/>
          </a:xfrm>
        </p:spPr>
        <p:txBody>
          <a:bodyPr anchor="t" anchorCtr="0">
            <a:normAutofit fontScale="92500" lnSpcReduction="10000"/>
          </a:bodyPr>
          <a:lstStyle/>
          <a:p>
            <a:pPr>
              <a:lnSpc>
                <a:spcPct val="110000"/>
              </a:lnSpc>
            </a:pPr>
            <a:r>
              <a:rPr lang="es-MX" dirty="0"/>
              <a:t>“Por tanto, id, y haced discípulos a todas las naciones, bautizándolos en el nombre del Padre, y del Hijo, y del Espíritu Santo; enseñándoles que guarden todas las cosas que os he mandado; y he aquí yo estoy con vosotros todos los días, hasta el fin del mundo. Amén.” (Mateo 28: 19)</a:t>
            </a:r>
          </a:p>
          <a:p>
            <a:pPr>
              <a:lnSpc>
                <a:spcPct val="110000"/>
              </a:lnSpc>
            </a:pPr>
            <a:r>
              <a:rPr lang="es-MX" dirty="0"/>
              <a:t>Lee Mateo 28:16 al 20. ¿Qué elementos del discipulado puedes identificar en este pasaje?</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907177"/>
            <a:ext cx="7298373" cy="4950823"/>
          </a:xfrm>
        </p:spPr>
        <p:txBody>
          <a:bodyPr>
            <a:normAutofit fontScale="85000" lnSpcReduction="20000"/>
          </a:bodyPr>
          <a:lstStyle/>
          <a:p>
            <a:pPr marL="0" indent="0" algn="just">
              <a:lnSpc>
                <a:spcPct val="110000"/>
              </a:lnSpc>
              <a:spcBef>
                <a:spcPts val="300"/>
              </a:spcBef>
              <a:buNone/>
            </a:pPr>
            <a:r>
              <a:rPr lang="es-MX" sz="1800" b="1" dirty="0"/>
              <a:t>R. </a:t>
            </a:r>
            <a:r>
              <a:rPr lang="es-MX" sz="2000" b="1" dirty="0">
                <a:solidFill>
                  <a:schemeClr val="accent1">
                    <a:lumMod val="75000"/>
                  </a:schemeClr>
                </a:solidFill>
              </a:rPr>
              <a:t>Obedecer las órdenes de Jesús, Adorar a Jesús, hacer la tarea que el Señor nos encomienda, en este caso hacer discípulos, enseñar, bautizar y compartir las enseñanzas, Confiar en que él estará hasta el fin del mundo.</a:t>
            </a:r>
          </a:p>
          <a:p>
            <a:pPr marL="0" indent="0" algn="just">
              <a:lnSpc>
                <a:spcPct val="110000"/>
              </a:lnSpc>
              <a:spcBef>
                <a:spcPts val="300"/>
              </a:spcBef>
              <a:buNone/>
            </a:pPr>
            <a:r>
              <a:rPr lang="es-MX" sz="2000" dirty="0"/>
              <a:t>Jesús se especializa en llamar a los dañados, a los débiles y a los infieles. Puede que nos sintamos mal equipados, poco preparados e indignos de participar en la misión de D i o s , pero aun así Jesús nos llama. De hecho, le cuesta más llamar a los que se sienten dignos, a los que creen que le están haciendo un favor a Jesús ofreciéndole todas sus habilidades, carisma y talento.</a:t>
            </a:r>
            <a:endParaRPr lang="es-MX" sz="1800" dirty="0"/>
          </a:p>
          <a:p>
            <a:pPr marL="0" indent="0" algn="just">
              <a:lnSpc>
                <a:spcPct val="110000"/>
              </a:lnSpc>
              <a:spcBef>
                <a:spcPts val="300"/>
              </a:spcBef>
              <a:buNone/>
            </a:pPr>
            <a:r>
              <a:rPr lang="es-MX" sz="1900" b="1" dirty="0"/>
              <a:t>“El mandato que dio el Salvador a los discípulos incluía a todos los creyentes en Cristo hasta el fin del tiempo. Es un error fatal suponer que la obra de salvar almas solo depende del ministro ordenado. Todos aquellos a quienes llegó la inspiración celestial, reciben el evangelio en cometido. A todos los que reciben la vida de Cristo se les ordena trabajar para la salvación de sus semejantes. La iglesia fue establecida para esta obra, y todos los que toman sus votos sagrados se comprometen por ello a colaborar con Cristo” </a:t>
            </a:r>
            <a:r>
              <a:rPr lang="es-MX" i="1" dirty="0"/>
              <a:t>(El Deseado de todas las gentes, p. 761).</a:t>
            </a:r>
          </a:p>
          <a:p>
            <a:pPr marL="0" indent="0" algn="just">
              <a:lnSpc>
                <a:spcPct val="110000"/>
              </a:lnSpc>
              <a:spcBef>
                <a:spcPts val="300"/>
              </a:spcBef>
              <a:buNone/>
            </a:pPr>
            <a:r>
              <a:rPr lang="es-MX" sz="1900" b="1" dirty="0"/>
              <a:t>Reflexionemos:</a:t>
            </a:r>
            <a:r>
              <a:rPr lang="es-MX" sz="1900" b="1" dirty="0">
                <a:solidFill>
                  <a:srgbClr val="C00000"/>
                </a:solidFill>
              </a:rPr>
              <a:t> La misión es “hacer discípulos”. ¿Cómo afecta este mandato del Maestro tu forma de vivir y ministrar a los demás? ¿Qué puedes hacer para comprometerte más en aquello para lo que has sido llamado?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HACER DISCÍPULOS: EL CENTRO DE LA MISIÓN</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762240" y="2815994"/>
            <a:ext cx="2588754" cy="262250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pPr algn="ctr"/>
            <a:r>
              <a:rPr lang="es-MX" dirty="0">
                <a:ln cap="rnd">
                  <a:solidFill>
                    <a:srgbClr val="3A241B"/>
                  </a:solidFill>
                </a:ln>
                <a:solidFill>
                  <a:schemeClr val="bg1">
                    <a:alpha val="98000"/>
                  </a:schemeClr>
                </a:solidFill>
                <a:effectLst>
                  <a:innerShdw blurRad="63500" dir="18900000">
                    <a:prstClr val="black">
                      <a:alpha val="50000"/>
                    </a:prstClr>
                  </a:innerShdw>
                </a:effectLst>
              </a:rPr>
              <a:t>Martes</a:t>
            </a:r>
            <a:endParaRPr lang="es-MX" dirty="0">
              <a:effectLst>
                <a:innerShdw blurRad="63500" dir="18900000">
                  <a:prstClr val="black">
                    <a:alpha val="50000"/>
                  </a:prstClr>
                </a:innerShdw>
              </a:effectLst>
            </a:endParaRPr>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8"/>
            <a:ext cx="9457275" cy="965084"/>
          </a:xfrm>
        </p:spPr>
        <p:txBody>
          <a:bodyPr anchor="t">
            <a:normAutofit fontScale="85000" lnSpcReduction="10000"/>
          </a:bodyPr>
          <a:lstStyle/>
          <a:p>
            <a:pPr>
              <a:lnSpc>
                <a:spcPct val="100000"/>
              </a:lnSpc>
            </a:pPr>
            <a:r>
              <a:rPr lang="es-MX" dirty="0"/>
              <a:t>“Pero el ángel les dijo: No temáis; porque he aquí os doy nuevas de gran gozo, que será para todo el pueblo:</a:t>
            </a:r>
          </a:p>
          <a:p>
            <a:pPr>
              <a:lnSpc>
                <a:spcPct val="100000"/>
              </a:lnSpc>
            </a:pPr>
            <a:r>
              <a:rPr lang="es-MX" dirty="0"/>
              <a:t>que os ha nacido hoy, en la ciudad de David, un Salvador, que es CRISTO el Señor.” (Lucas: 2: 10-11)</a:t>
            </a:r>
          </a:p>
          <a:p>
            <a:pPr>
              <a:lnSpc>
                <a:spcPct val="100000"/>
              </a:lnSpc>
            </a:pPr>
            <a:r>
              <a:rPr lang="es-MX" dirty="0"/>
              <a:t>Lee Apocalipsis 14:6 y 7. ¿Qué aspectos de la misión de Dios puedes identificar en el “evangelio eterno” presentado por el primero de los mensajes de los tres ángeles?</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747520"/>
            <a:ext cx="7414216" cy="5110479"/>
          </a:xfrm>
        </p:spPr>
        <p:txBody>
          <a:bodyPr>
            <a:normAutofit fontScale="92500" lnSpcReduction="10000"/>
          </a:bodyPr>
          <a:lstStyle/>
          <a:p>
            <a:pPr marL="0" indent="0" algn="just">
              <a:spcBef>
                <a:spcPts val="300"/>
              </a:spcBef>
              <a:buNone/>
            </a:pPr>
            <a:r>
              <a:rPr lang="es-MX" b="1" dirty="0"/>
              <a:t>R.</a:t>
            </a:r>
            <a:r>
              <a:rPr lang="es-MX" dirty="0"/>
              <a:t> </a:t>
            </a:r>
            <a:r>
              <a:rPr lang="es-MX" b="1" dirty="0">
                <a:solidFill>
                  <a:srgbClr val="0970BC"/>
                </a:solidFill>
              </a:rPr>
              <a:t>Predicar el evangelio eterno, que es la predicación de la segunda venida de Cristo, el anuncio de su cercanía es una parte esencial del mensaje evangélico. Ya que estamos anunciando sus </a:t>
            </a:r>
            <a:r>
              <a:rPr lang="es-MX" b="1" dirty="0" err="1">
                <a:solidFill>
                  <a:srgbClr val="0970BC"/>
                </a:solidFill>
              </a:rPr>
              <a:t>jucios</a:t>
            </a:r>
            <a:r>
              <a:rPr lang="es-MX" b="1" dirty="0">
                <a:solidFill>
                  <a:srgbClr val="0970BC"/>
                </a:solidFill>
              </a:rPr>
              <a:t>.</a:t>
            </a:r>
          </a:p>
          <a:p>
            <a:pPr marL="0" indent="0" algn="just">
              <a:spcBef>
                <a:spcPts val="300"/>
              </a:spcBef>
              <a:buNone/>
            </a:pPr>
            <a:r>
              <a:rPr lang="es-MX" dirty="0"/>
              <a:t>Pero Jesús encargó a sus discípulos que difundieran la buena nueva de la salvación. No es un evangelio de poder y fuerza, sino un evangelio de amor, esperanza y compasión. No iban con el poder de ningún gobierno o autoridad terrenal, sino bajo el estandarte de Aquel que tiene "toda autoridad en el cielo y en la tierra". Debían hacer discípulos en nombre de Aquel que tiene más autoridad de la que cualquier emperador romano podría siquiera soñar.</a:t>
            </a:r>
          </a:p>
          <a:p>
            <a:pPr marL="0" indent="0" algn="just">
              <a:spcBef>
                <a:spcPts val="300"/>
              </a:spcBef>
              <a:buNone/>
            </a:pPr>
            <a:r>
              <a:rPr lang="es-MX" b="1" dirty="0"/>
              <a:t>“El que gana almas es sabio”. Proverbios 11:30. “Los entendidos resplandecerán como el resplandor del firmamento; y los que enseñan la justicia a la multitud, como las estrellas a perpetua eternidad”. Daniel 12:3. Lo que se hace mediante la cooperación de los hombres con Dios es una obra que nunca perecerá, sino que perdurará a través de las edades eternas. El que hace de Dios su sabiduría, el que crece hasta alcanzar la plena estatura de un hombre en Cristo Jesús, se presentará ante los reyes, ante los llamados grandes hombres del mundo, y manifestará las alabanzas de Aquel que lo ha llamado de las tinieblas a su luz admirable” </a:t>
            </a:r>
            <a:r>
              <a:rPr lang="es-MX" i="1" dirty="0"/>
              <a:t>(Christian </a:t>
            </a:r>
            <a:r>
              <a:rPr lang="es-MX" i="1" dirty="0" err="1"/>
              <a:t>Education</a:t>
            </a:r>
            <a:r>
              <a:rPr lang="es-MX" i="1" dirty="0"/>
              <a:t>, p. 97).</a:t>
            </a:r>
          </a:p>
          <a:p>
            <a:pPr marL="0" indent="0" algn="just">
              <a:spcBef>
                <a:spcPts val="300"/>
              </a:spcBef>
              <a:buNone/>
            </a:pPr>
            <a:r>
              <a:rPr lang="es-MX" b="1" dirty="0"/>
              <a:t>Reflexionemos:</a:t>
            </a:r>
            <a:r>
              <a:rPr lang="es-MX" dirty="0"/>
              <a:t> </a:t>
            </a:r>
            <a:r>
              <a:rPr lang="es-MX" b="1" dirty="0">
                <a:solidFill>
                  <a:srgbClr val="C00000"/>
                </a:solidFill>
              </a:rPr>
              <a:t>¿Qué relación hay entre el concepto de juicio y el de “evangelio eterno” en el mensaje del primer ángel? ¿Por qué el evangelio debe ser primordial en la idea del Juicio?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EVANGELIO ETERNO: EL MENSAJE DE LA MISIÓN</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778034"/>
            <a:ext cx="2525487" cy="2560320"/>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0">
            <a:blip r:embed="rId2"/>
            <a:srcRect/>
            <a:stretch>
              <a:fillRect l="179" r="11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pPr algn="ctr"/>
            <a:r>
              <a:rPr lang="es-MX" dirty="0">
                <a:ln cap="rnd">
                  <a:solidFill>
                    <a:srgbClr val="3A241B"/>
                  </a:solidFill>
                </a:ln>
                <a:solidFill>
                  <a:schemeClr val="bg1">
                    <a:alpha val="98000"/>
                  </a:schemeClr>
                </a:solidFill>
              </a:rPr>
              <a:t>Miércoles</a:t>
            </a:r>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1150443"/>
          </a:xfrm>
        </p:spPr>
        <p:txBody>
          <a:bodyPr anchor="t">
            <a:normAutofit fontScale="92500"/>
          </a:bodyPr>
          <a:lstStyle/>
          <a:p>
            <a:pPr>
              <a:lnSpc>
                <a:spcPct val="110000"/>
              </a:lnSpc>
            </a:pPr>
            <a:r>
              <a:rPr lang="es-MX" sz="1700" dirty="0"/>
              <a:t>“La revelación de Jesucristo, que Dios le dio, para manifestar a sus siervos las cosas que deben suceder pronto; y la declaró enviándola por medio de su ángel a su siervo Juan, (</a:t>
            </a:r>
            <a:r>
              <a:rPr lang="es-MX" sz="1700" dirty="0" err="1"/>
              <a:t>Apo</a:t>
            </a:r>
            <a:r>
              <a:rPr lang="es-MX" sz="1700" dirty="0"/>
              <a:t>. 1: 1)</a:t>
            </a:r>
          </a:p>
          <a:p>
            <a:pPr>
              <a:lnSpc>
                <a:spcPct val="110000"/>
              </a:lnSpc>
            </a:pPr>
            <a:r>
              <a:rPr lang="es-MX" sz="1700" dirty="0"/>
              <a:t>Lee Génesis 12:1 al 3; y Deuteronomio 7:6, 11 y 12. ¿Cuál era el propósito original de Dios para su pueblo en el Antiguo Testamento?</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930400"/>
            <a:ext cx="7542213" cy="4927599"/>
          </a:xfrm>
        </p:spPr>
        <p:txBody>
          <a:bodyPr wrap="square">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El propósito era que fueran los agentes comisionados para cumplir la misión de Dios, fueran canales de bendición para todas las naciones. Esto basado en una relación de pacto con Dios, implícita en la fe y obediencia.</a:t>
            </a:r>
          </a:p>
          <a:p>
            <a:pPr marL="0" indent="0" algn="just">
              <a:spcBef>
                <a:spcPts val="600"/>
              </a:spcBef>
              <a:buNone/>
              <a:defRPr/>
            </a:pPr>
            <a:r>
              <a:rPr lang="es-MX" sz="1700" dirty="0">
                <a:solidFill>
                  <a:prstClr val="black"/>
                </a:solidFill>
              </a:rPr>
              <a:t>Debemos entender, que Dios siempre ha tenido personas que representaron y representan sus </a:t>
            </a:r>
            <a:r>
              <a:rPr lang="es-MX" sz="1700" dirty="0" err="1">
                <a:solidFill>
                  <a:prstClr val="black"/>
                </a:solidFill>
              </a:rPr>
              <a:t>propositos</a:t>
            </a:r>
            <a:r>
              <a:rPr lang="es-MX" sz="1700" dirty="0">
                <a:solidFill>
                  <a:prstClr val="black"/>
                </a:solidFill>
              </a:rPr>
              <a:t>. Y ellos son el pueblo de Dios, quienes han sido llamados y que han aceptado participar de su gracia, para ser los instrumentos para cumplir la misión de Dios. Ahora bien, en el nuevo Testamento la misión de Dios continua. Ya que los discípulos de Cristo, que son la iglesia, salen a la misión por todo el mundo, en lugar de que el mundo fuera a ellos. La misión de la iglesia es llevar a los pies de Cristo a las personas, que es el único que puede salvar.</a:t>
            </a:r>
          </a:p>
          <a:p>
            <a:pPr marL="0" lvl="0" indent="0" algn="just">
              <a:spcBef>
                <a:spcPts val="600"/>
              </a:spcBef>
              <a:buNone/>
              <a:defRPr/>
            </a:pPr>
            <a:r>
              <a:rPr lang="es-MX" sz="1700" dirty="0">
                <a:solidFill>
                  <a:prstClr val="black"/>
                </a:solidFill>
              </a:rPr>
              <a:t> </a:t>
            </a:r>
            <a:r>
              <a:rPr lang="es-MX" sz="1700" b="1" dirty="0"/>
              <a:t>“Si la iglesia de Cristo cumpliera el propósito del Señor, se derramaría luz sobre todos los que moran en las tinieblas y en regiones de sombra de muerte. En vez de agruparse y rehuir la responsabilidad y el peso de la cruz, los miembros de la iglesia deberían dispersarse por todos los países para irradiar la luz de Cristo y trabajar como él por la salvación de las almas. Así este «evangelio del reino» sería pronto llevado a todo el mundo…” </a:t>
            </a:r>
            <a:r>
              <a:rPr lang="es-MX" sz="1700" i="1" dirty="0"/>
              <a:t>(El discurso maestro de Jesucristo, pp. 38-40).</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La misión es para la iglesia lo que el aire es para nuestra vida. Sin aire, morimos. Sin misión, la iglesia muere. ¿Qué puedes hacer personalmente para sostener la vida de tu iglesia?</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EL PUEBLO DE DIOS: LOS CANALES DE LA MISIÓN</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080" y="2346960"/>
            <a:ext cx="2442676" cy="3241040"/>
          </a:xfrm>
          <a:prstGeom prst="rect">
            <a:avLst/>
          </a:prstGeom>
          <a:ln>
            <a:noFill/>
          </a:ln>
          <a:effectLst>
            <a:softEdge rad="112500"/>
          </a:effectLst>
        </p:spPr>
      </p:pic>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pPr algn="ctr"/>
            <a:r>
              <a:rPr lang="es-MX" dirty="0">
                <a:ln cap="rnd">
                  <a:solidFill>
                    <a:srgbClr val="3A241B"/>
                  </a:solidFill>
                </a:ln>
                <a:solidFill>
                  <a:schemeClr val="bg1">
                    <a:alpha val="98000"/>
                  </a:schemeClr>
                </a:solidFill>
              </a:rPr>
              <a:t>Jueves</a:t>
            </a:r>
            <a:endParaRPr lang="es-MX" dirty="0"/>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1238"/>
            <a:ext cx="9448920" cy="1150442"/>
          </a:xfrm>
        </p:spPr>
        <p:txBody>
          <a:bodyPr anchor="t">
            <a:normAutofit fontScale="92500"/>
          </a:bodyPr>
          <a:lstStyle/>
          <a:p>
            <a:pPr>
              <a:lnSpc>
                <a:spcPct val="100000"/>
              </a:lnSpc>
            </a:pPr>
            <a:r>
              <a:rPr lang="es-MX" dirty="0"/>
              <a:t>“pero recibiréis poder, cuando haya venido sobre vosotros el Espíritu Santo, y me seréis testigos en Jerusalén, en toda Judea, en Samaria, y hasta lo último de la tierra” (Hechos 1:8)</a:t>
            </a:r>
          </a:p>
          <a:p>
            <a:pPr>
              <a:lnSpc>
                <a:spcPct val="100000"/>
              </a:lnSpc>
            </a:pPr>
            <a:r>
              <a:rPr lang="es-MX" dirty="0"/>
              <a:t>Lee Apocalipsis 7:9 y 10. ¿Qué sugiere este pasaje acerca del alcance geográfico de la misión de Dios?</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943591"/>
            <a:ext cx="7405861" cy="4992228"/>
          </a:xfrm>
        </p:spPr>
        <p:txBody>
          <a:bodyPr vert="horz" lIns="91440" tIns="45720" rIns="91440" bIns="45720" rtlCol="0">
            <a:normAutofit fontScale="92500" lnSpcReduction="10000"/>
          </a:bodyPr>
          <a:lstStyle/>
          <a:p>
            <a:pPr marL="0" indent="0" algn="just">
              <a:spcBef>
                <a:spcPts val="600"/>
              </a:spcBef>
              <a:buNone/>
            </a:pPr>
            <a:r>
              <a:rPr lang="es-MX" b="1" dirty="0"/>
              <a:t>R. </a:t>
            </a:r>
            <a:r>
              <a:rPr lang="es-MX" sz="1900" b="1" dirty="0">
                <a:solidFill>
                  <a:srgbClr val="0970BC"/>
                </a:solidFill>
              </a:rPr>
              <a:t>Si duda alguna la misión de Dios es de alcance mundial, aunque debemos empezar localmente, en casa, vecindario, colonia, ciudad, estado, país, y  así alcanzar todo el mundo.</a:t>
            </a:r>
          </a:p>
          <a:p>
            <a:pPr marL="0" indent="0" algn="just">
              <a:spcBef>
                <a:spcPts val="600"/>
              </a:spcBef>
              <a:buNone/>
            </a:pPr>
            <a:r>
              <a:rPr lang="es-MX" dirty="0"/>
              <a:t>Como discípulos de Cristo nos debe quedar claro que la misión es de Dios pero tu y yo somos llamados a esa misión. También debemos saber que esta misión es de alcance mundial, pero debemos empezar a discipular nuestra familia, nuestro vecindario, colonia, ciudad, estado, y País, así abarcaremos todo el mundo con el Evangelio Eterno. Enseñando, testificando, doctrinando, haciendo discípulos y bautizándolos. Debemos ser una luz que ilumine toda la tierra, llevando a las personas el Evangelio Eterno.</a:t>
            </a:r>
          </a:p>
          <a:p>
            <a:pPr marL="0" indent="0" algn="just">
              <a:spcBef>
                <a:spcPts val="600"/>
              </a:spcBef>
              <a:buNone/>
            </a:pPr>
            <a:r>
              <a:rPr lang="es-MX" b="1" dirty="0"/>
              <a:t>“Los discípulos no habían de aguardar que la gente acudiera a ellos. Ellos debían ir a la gente y buscar a los pecadores como el pastor busca a la oveja perdida. Cristo les presentó el mundo como campo de labor. Debían ir «por todo el mundo» y predicar «el evangelio a toda criatura». Marcos 16:15. Habían de predicar acerca del Salvador, acerca de su vida de amor abnegado, su muerte ignominiosa, su amor sin parangón e inmutable. Su nombre había de ser su consigna, su vínculo de unión. En su nombre habían de subyugar las fortalezas del pecado. La fe en su nombre había de señalarlos como cristianos” </a:t>
            </a:r>
            <a:r>
              <a:rPr lang="es-MX" i="1" dirty="0"/>
              <a:t>(Testimonios para la iglesia, t. 8, pp. 21, 22).</a:t>
            </a:r>
          </a:p>
          <a:p>
            <a:pPr marL="0" indent="0" algn="just">
              <a:spcBef>
                <a:spcPts val="600"/>
              </a:spcBef>
              <a:buNone/>
            </a:pPr>
            <a:r>
              <a:rPr lang="es-MX" b="1" dirty="0"/>
              <a:t>Reflexionemos: </a:t>
            </a:r>
            <a:r>
              <a:rPr lang="es-MX" b="1" dirty="0">
                <a:solidFill>
                  <a:srgbClr val="C00000"/>
                </a:solidFill>
              </a:rPr>
              <a:t>Estas orando por la comunidad donde vives. Dios te ha colocado allí por una razón. Necesitamos ser un canal del amor de Dios.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EL MUNDO: LA ARENA DE LA MISIÓN</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12460</TotalTime>
  <Words>2779</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10</vt:i4>
      </vt:variant>
    </vt:vector>
  </HeadingPairs>
  <TitlesOfParts>
    <vt:vector size="22" baseType="lpstr">
      <vt:lpstr>Amasis MT Pro Black</vt:lpstr>
      <vt:lpstr>Arial</vt:lpstr>
      <vt:lpstr>Avenir Next LT Pro</vt:lpstr>
      <vt:lpstr>Bahnschrift</vt:lpstr>
      <vt:lpstr>Calibri</vt:lpstr>
      <vt:lpstr>Calibri Light</vt:lpstr>
      <vt:lpstr>Gisha</vt:lpstr>
      <vt:lpstr>Grandview</vt:lpstr>
      <vt:lpstr>Headliner No. 45</vt:lpstr>
      <vt:lpstr>Impact</vt:lpstr>
      <vt:lpstr>Lato</vt:lpstr>
      <vt:lpstr>Tema de Office</vt:lpstr>
      <vt:lpstr>Mi misión</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335</cp:revision>
  <dcterms:created xsi:type="dcterms:W3CDTF">2023-06-19T00:44:38Z</dcterms:created>
  <dcterms:modified xsi:type="dcterms:W3CDTF">2023-10-11T03:09:07Z</dcterms:modified>
</cp:coreProperties>
</file>