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69" r:id="rId7"/>
    <p:sldId id="282" r:id="rId8"/>
    <p:sldId id="279"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47" autoAdjust="0"/>
    <p:restoredTop sz="94660"/>
  </p:normalViewPr>
  <p:slideViewPr>
    <p:cSldViewPr>
      <p:cViewPr varScale="1">
        <p:scale>
          <a:sx n="68" d="100"/>
          <a:sy n="68"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11/30/2021</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6</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2" Type="http://schemas.openxmlformats.org/officeDocument/2006/relationships/image" Target="../media/image5.jpeg"/><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hyperlink" Target="https://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04 de diciembre 2021</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ACUÉRDATE, NO OLVIDES</a:t>
            </a:r>
          </a:p>
        </p:txBody>
      </p:sp>
      <p:sp>
        <p:nvSpPr>
          <p:cNvPr id="2053" name="Text Box 10"/>
          <p:cNvSpPr txBox="1">
            <a:spLocks noChangeArrowheads="1"/>
          </p:cNvSpPr>
          <p:nvPr/>
        </p:nvSpPr>
        <p:spPr bwMode="auto">
          <a:xfrm>
            <a:off x="1692275" y="5768975"/>
            <a:ext cx="568642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Deuteronomio 9:7</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4° Trimestre de 2021</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10</a:t>
            </a:r>
            <a:endParaRPr lang="es-MX" dirty="0">
              <a:solidFill>
                <a:srgbClr val="FFFF07"/>
              </a:solidFill>
            </a:endParaRPr>
          </a:p>
        </p:txBody>
      </p:sp>
      <p:pic>
        <p:nvPicPr>
          <p:cNvPr id="2058"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2287125" y="1921273"/>
            <a:ext cx="4852962" cy="3635037"/>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062651"/>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4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AR" sz="1200" b="1">
                <a:solidFill>
                  <a:schemeClr val="bg1"/>
                </a:solidFill>
                <a:latin typeface="Tahoma" pitchFamily="34" charset="0"/>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5"/>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que, Dios quiere que nos recordemos de como hemos sido creados y redimidos.  </a:t>
            </a:r>
          </a:p>
          <a:p>
            <a:pPr eaLnBrk="1" hangingPunct="1">
              <a:lnSpc>
                <a:spcPct val="90000"/>
              </a:lnSpc>
            </a:pPr>
            <a:r>
              <a:rPr lang="es-MX" sz="2400" b="1" dirty="0">
                <a:solidFill>
                  <a:schemeClr val="accent6">
                    <a:lumMod val="75000"/>
                  </a:schemeClr>
                </a:solidFill>
              </a:rPr>
              <a:t>SENTIR el deseo de guardar en nuestro corazón, su amor, su perdón y salvación.</a:t>
            </a:r>
          </a:p>
          <a:p>
            <a:pPr eaLnBrk="1" hangingPunct="1">
              <a:lnSpc>
                <a:spcPct val="90000"/>
              </a:lnSpc>
            </a:pPr>
            <a:r>
              <a:rPr lang="es-MX" sz="2400" b="1" dirty="0">
                <a:solidFill>
                  <a:schemeClr val="accent6">
                    <a:lumMod val="75000"/>
                  </a:schemeClr>
                </a:solidFill>
              </a:rPr>
              <a:t>HACER la decisión de guardar los consejos y  mandamientos de Dios.</a:t>
            </a:r>
          </a:p>
        </p:txBody>
      </p:sp>
      <p:sp>
        <p:nvSpPr>
          <p:cNvPr id="21507" name="5 CuadroTexto"/>
          <p:cNvSpPr txBox="1">
            <a:spLocks noChangeArrowheads="1"/>
          </p:cNvSpPr>
          <p:nvPr/>
        </p:nvSpPr>
        <p:spPr bwMode="auto">
          <a:xfrm>
            <a:off x="468313" y="1484313"/>
            <a:ext cx="8015288" cy="1077218"/>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Aprender</a:t>
            </a:r>
            <a:r>
              <a:rPr lang="es-ES" sz="2400" dirty="0">
                <a:solidFill>
                  <a:srgbClr val="F33F61"/>
                </a:solidFill>
                <a:latin typeface="Arial Black" pitchFamily="34" charset="0"/>
              </a:rPr>
              <a:t> a ser</a:t>
            </a:r>
            <a:r>
              <a:rPr lang="es-ES" sz="2000" dirty="0">
                <a:solidFill>
                  <a:schemeClr val="accent6">
                    <a:lumMod val="75000"/>
                  </a:schemeClr>
                </a:solidFill>
                <a:latin typeface="Arial Black" pitchFamily="34" charset="0"/>
              </a:rPr>
              <a:t> un discípulo que no se olvida de la historia de la humanidad, de su creación y redención. </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aprendizaje debo lograr?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que puede ser los rasgos del carácter de Cristo Jesús.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procesarlo, comprender, sintetizar y generalizar, o encontrar principios.</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enseñar?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4924425"/>
          </a:xfrm>
          <a:prstGeom prst="rect">
            <a:avLst/>
          </a:prstGeom>
          <a:noFill/>
          <a:ln w="9525">
            <a:noFill/>
            <a:miter lim="800000"/>
            <a:headEnd/>
            <a:tailEnd/>
          </a:ln>
        </p:spPr>
        <p:txBody>
          <a:bodyPr>
            <a:spAutoFit/>
          </a:bodyPr>
          <a:lstStyle/>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 </a:t>
            </a:r>
            <a:r>
              <a:rPr lang="es-ES" sz="2400"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sz="2400"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sz="2400"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chemeClr val="accent6">
                    <a:lumMod val="50000"/>
                  </a:schemeClr>
                </a:solidFill>
                <a:latin typeface="Arial Black" pitchFamily="34" charset="0"/>
              </a:rPr>
              <a:t>(Consejos sobre la Obra de la Escuela Sabática, 128)</a:t>
            </a:r>
          </a:p>
          <a:p>
            <a:pPr eaLnBrk="1" hangingPunct="1"/>
            <a:r>
              <a:rPr lang="es-ES" sz="2000" dirty="0">
                <a:solidFill>
                  <a:srgbClr val="7070FF"/>
                </a:solidFill>
                <a:latin typeface="Arial Black" pitchFamily="34" charset="0"/>
              </a:rPr>
              <a:t>.</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estrategia nos da Dios para el aprendizaje?</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despertar interés para aprender?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555875" y="2492374"/>
            <a:ext cx="5688013" cy="3528913"/>
          </a:xfrm>
        </p:spPr>
        <p:txBody>
          <a:bodyPr/>
          <a:lstStyle/>
          <a:p>
            <a:pPr eaLnBrk="1" hangingPunct="1">
              <a:lnSpc>
                <a:spcPct val="90000"/>
              </a:lnSpc>
            </a:pPr>
            <a:r>
              <a:rPr lang="es-MX" sz="2400" b="1" dirty="0">
                <a:solidFill>
                  <a:schemeClr val="accent6">
                    <a:lumMod val="50000"/>
                  </a:schemeClr>
                </a:solidFill>
              </a:rPr>
              <a:t>¿Cuál es el primer hecho histórico que Dios quiere que recordemos?</a:t>
            </a:r>
          </a:p>
          <a:p>
            <a:pPr marL="0" indent="0" eaLnBrk="1" hangingPunct="1">
              <a:lnSpc>
                <a:spcPct val="90000"/>
              </a:lnSpc>
              <a:buNone/>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¿Qué quiere Dios que recordemos con el diluvio? </a:t>
            </a:r>
          </a:p>
          <a:p>
            <a:pPr marL="0" indent="0" eaLnBrk="1" hangingPunct="1">
              <a:lnSpc>
                <a:spcPct val="90000"/>
              </a:lnSpc>
              <a:buNone/>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¿Qué hechos históricos debemos recordar de la redención de Israel?</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015287" cy="4895874"/>
          </a:xfrm>
        </p:spPr>
        <p:txBody>
          <a:bodyPr/>
          <a:lstStyle/>
          <a:p>
            <a:r>
              <a:rPr lang="es-ES" sz="2400" b="1" dirty="0">
                <a:solidFill>
                  <a:schemeClr val="accent6">
                    <a:lumMod val="50000"/>
                  </a:schemeClr>
                </a:solidFill>
              </a:rPr>
              <a:t>El día sábado y la creación de los seres vivientes en la tierra.</a:t>
            </a:r>
          </a:p>
          <a:p>
            <a:r>
              <a:rPr lang="es-ES" sz="2400" b="1" dirty="0">
                <a:solidFill>
                  <a:schemeClr val="accent6">
                    <a:lumMod val="50000"/>
                  </a:schemeClr>
                </a:solidFill>
              </a:rPr>
              <a:t>Vamos a ver las palabras: acordarse y olvidar, frecuentemente en la Biblia, porque Dios quiere que nos recordemos los hechos que hizo para los humanos como su gracia y su bondad.</a:t>
            </a:r>
          </a:p>
          <a:p>
            <a:r>
              <a:rPr lang="es-ES" sz="2400" b="1" dirty="0">
                <a:solidFill>
                  <a:schemeClr val="accent6">
                    <a:lumMod val="50000"/>
                  </a:schemeClr>
                </a:solidFill>
              </a:rPr>
              <a:t>“El verbo acuérdate, es un llamado a recordar  nuestras raíces, de dónde venimos; contiene  la lección de que él nos hizo.” </a:t>
            </a:r>
            <a:r>
              <a:rPr lang="es-ES" sz="1800" b="1" dirty="0">
                <a:solidFill>
                  <a:schemeClr val="accent6">
                    <a:lumMod val="50000"/>
                  </a:schemeClr>
                </a:solidFill>
              </a:rPr>
              <a:t>(GEB 112)</a:t>
            </a:r>
          </a:p>
          <a:p>
            <a:r>
              <a:rPr lang="es-ES" sz="2400" b="1" dirty="0">
                <a:solidFill>
                  <a:schemeClr val="accent6">
                    <a:lumMod val="50000"/>
                  </a:schemeClr>
                </a:solidFill>
              </a:rPr>
              <a:t>“La creación es el primer evento para recordar porque es el que da cuentas de nuestras raíces.” </a:t>
            </a:r>
            <a:r>
              <a:rPr lang="es-ES" sz="1800" b="1" dirty="0">
                <a:solidFill>
                  <a:schemeClr val="accent6">
                    <a:lumMod val="50000"/>
                  </a:schemeClr>
                </a:solidFill>
              </a:rPr>
              <a:t>(Id) (Aprendamos a amar a Dios, que por su gracia, somos semejante a él.)</a:t>
            </a:r>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r>
              <a:rPr lang="es-MX" sz="2400" b="1" dirty="0">
                <a:solidFill>
                  <a:srgbClr val="FF0000"/>
                </a:solidFill>
                <a:latin typeface="Tahoma" pitchFamily="34" charset="0"/>
              </a:rPr>
              <a:t>III.</a:t>
            </a:r>
            <a:r>
              <a:rPr lang="es-MX" sz="2400" b="1" dirty="0">
                <a:latin typeface="Tahoma" pitchFamily="34" charset="0"/>
              </a:rPr>
              <a:t> </a:t>
            </a:r>
            <a:r>
              <a:rPr lang="es-MX" sz="2400" b="1" dirty="0">
                <a:solidFill>
                  <a:srgbClr val="F2021F"/>
                </a:solidFill>
                <a:latin typeface="Tahoma" pitchFamily="34" charset="0"/>
              </a:rPr>
              <a:t>EXPLORA: </a:t>
            </a:r>
            <a:r>
              <a:rPr lang="es-MX" sz="2400" b="1" dirty="0">
                <a:solidFill>
                  <a:srgbClr val="FFFFCC"/>
                </a:solidFill>
              </a:rPr>
              <a:t>1. ¿</a:t>
            </a:r>
            <a:r>
              <a:rPr lang="es-MX" sz="2400" b="1" dirty="0">
                <a:solidFill>
                  <a:schemeClr val="bg1"/>
                </a:solidFill>
              </a:rPr>
              <a:t>Cuál es el primer hecho histórico que Dios quiere que recordemos</a:t>
            </a:r>
            <a:r>
              <a:rPr lang="es-MX" sz="2400" b="1" dirty="0">
                <a:solidFill>
                  <a:srgbClr val="FFFFCC"/>
                </a:solidFill>
              </a:rPr>
              <a:t>? </a:t>
            </a:r>
            <a:r>
              <a:rPr lang="es-MX" sz="2000" b="1" dirty="0">
                <a:solidFill>
                  <a:srgbClr val="FFCC99"/>
                </a:solidFill>
              </a:rPr>
              <a:t> Éxodo 20:8-11 </a:t>
            </a:r>
            <a:endParaRPr lang="es-MX" sz="2400" b="1" dirty="0">
              <a:solidFill>
                <a:srgbClr val="CC66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3" y="1484313"/>
            <a:ext cx="7924800" cy="4419600"/>
          </a:xfrm>
        </p:spPr>
        <p:txBody>
          <a:bodyPr/>
          <a:lstStyle/>
          <a:p>
            <a:r>
              <a:rPr lang="es-ES" sz="2400" b="1" dirty="0">
                <a:solidFill>
                  <a:schemeClr val="accent6">
                    <a:lumMod val="50000"/>
                  </a:schemeClr>
                </a:solidFill>
              </a:rPr>
              <a:t>“La promesa y el pacto de Dios de no destruir el mundo con agua nuevamente.” </a:t>
            </a:r>
            <a:r>
              <a:rPr lang="es-ES" sz="1800" b="1" dirty="0">
                <a:solidFill>
                  <a:schemeClr val="accent6">
                    <a:lumMod val="50000"/>
                  </a:schemeClr>
                </a:solidFill>
              </a:rPr>
              <a:t>(GEB 105)</a:t>
            </a:r>
          </a:p>
          <a:p>
            <a:r>
              <a:rPr lang="es-ES" sz="2400" b="1" dirty="0">
                <a:solidFill>
                  <a:schemeClr val="accent6">
                    <a:lumMod val="50000"/>
                  </a:schemeClr>
                </a:solidFill>
              </a:rPr>
              <a:t>“En otras palabras, el arco iris era para ayudar a la gente a recordar este pacto especial  que Dios había hecho; cada vez que apareciera el arco iris, el pueblo de Dios no solo recordaba el juicio de Dios sobre el mundo por su pecado, sino también su amor por el mundo y su promesa de no volver a destruirlo con agua.” </a:t>
            </a:r>
            <a:r>
              <a:rPr lang="es-ES" sz="1800" b="1" dirty="0">
                <a:solidFill>
                  <a:schemeClr val="accent6">
                    <a:lumMod val="50000"/>
                  </a:schemeClr>
                </a:solidFill>
              </a:rPr>
              <a:t>(Id)</a:t>
            </a:r>
          </a:p>
          <a:p>
            <a:r>
              <a:rPr lang="es-ES" sz="2400" b="1" dirty="0">
                <a:solidFill>
                  <a:schemeClr val="accent6">
                    <a:lumMod val="50000"/>
                  </a:schemeClr>
                </a:solidFill>
              </a:rPr>
              <a:t>“Por lo tanto, aquí vemos la importancia del concepto de recordar: Recordar las promesas</a:t>
            </a:r>
            <a:r>
              <a:rPr lang="es-ES" sz="2400" b="1">
                <a:solidFill>
                  <a:schemeClr val="accent6">
                    <a:lumMod val="50000"/>
                  </a:schemeClr>
                </a:solidFill>
              </a:rPr>
              <a:t>, advertencias </a:t>
            </a:r>
            <a:r>
              <a:rPr lang="es-ES" sz="2400" b="1" dirty="0">
                <a:solidFill>
                  <a:schemeClr val="accent6">
                    <a:lumMod val="50000"/>
                  </a:schemeClr>
                </a:solidFill>
              </a:rPr>
              <a:t>y la intervención </a:t>
            </a:r>
            <a:r>
              <a:rPr lang="es-ES" sz="2400" b="1">
                <a:solidFill>
                  <a:schemeClr val="accent6">
                    <a:lumMod val="50000"/>
                  </a:schemeClr>
                </a:solidFill>
              </a:rPr>
              <a:t>de Dios.” </a:t>
            </a:r>
            <a:r>
              <a:rPr lang="es-ES" sz="1800" b="1" dirty="0">
                <a:solidFill>
                  <a:schemeClr val="accent6">
                    <a:lumMod val="50000"/>
                  </a:schemeClr>
                </a:solidFill>
              </a:rPr>
              <a:t>(Id) </a:t>
            </a:r>
          </a:p>
          <a:p>
            <a:pPr marL="0" indent="0">
              <a:buNone/>
            </a:pPr>
            <a:endParaRPr lang="es-ES" sz="1800" b="1" dirty="0">
              <a:solidFill>
                <a:schemeClr val="accent6">
                  <a:lumMod val="50000"/>
                </a:schemeClr>
              </a:solidFill>
            </a:endParaRP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2. </a:t>
            </a:r>
            <a:r>
              <a:rPr lang="es-MX" sz="2400" b="1" dirty="0">
                <a:solidFill>
                  <a:srgbClr val="FFFFCC"/>
                </a:solidFill>
              </a:rPr>
              <a:t>¿</a:t>
            </a:r>
            <a:r>
              <a:rPr lang="es-MX" sz="2400" b="1" dirty="0">
                <a:solidFill>
                  <a:schemeClr val="bg1"/>
                </a:solidFill>
              </a:rPr>
              <a:t>Qué quiere Dios que recordemos con el diluvio</a:t>
            </a:r>
            <a:r>
              <a:rPr lang="es-MX" sz="2400" b="1" dirty="0">
                <a:solidFill>
                  <a:srgbClr val="FFFFCC"/>
                </a:solidFill>
              </a:rPr>
              <a:t>?</a:t>
            </a:r>
            <a:r>
              <a:rPr lang="es-MX" sz="2400" b="1" dirty="0">
                <a:solidFill>
                  <a:srgbClr val="FFCC99"/>
                </a:solidFill>
              </a:rPr>
              <a:t> </a:t>
            </a:r>
            <a:r>
              <a:rPr lang="es-MX" sz="2000" b="1" dirty="0">
                <a:solidFill>
                  <a:srgbClr val="FFCC99"/>
                </a:solidFill>
              </a:rPr>
              <a:t>Génesis 8:1; 9:15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784"/>
            <a:ext cx="8064127" cy="4535016"/>
          </a:xfrm>
        </p:spPr>
        <p:txBody>
          <a:bodyPr/>
          <a:lstStyle/>
          <a:p>
            <a:r>
              <a:rPr lang="es-ES" sz="2400" b="1" dirty="0">
                <a:solidFill>
                  <a:schemeClr val="accent6">
                    <a:lumMod val="50000"/>
                  </a:schemeClr>
                </a:solidFill>
              </a:rPr>
              <a:t>1. “Cuida bien de no olvidar las cosas que ha visto con tus ojos… Acuérdate del día que estuviste ante el Señor tu Dios en Horeb… El monte ardía en llamas hasta lo mas alto.” </a:t>
            </a:r>
            <a:r>
              <a:rPr lang="es-ES" sz="1800" b="1" dirty="0">
                <a:solidFill>
                  <a:schemeClr val="accent6">
                    <a:lumMod val="50000"/>
                  </a:schemeClr>
                </a:solidFill>
              </a:rPr>
              <a:t>(</a:t>
            </a:r>
            <a:r>
              <a:rPr lang="es-ES" sz="1800" b="1" dirty="0" err="1">
                <a:solidFill>
                  <a:schemeClr val="accent6">
                    <a:lumMod val="50000"/>
                  </a:schemeClr>
                </a:solidFill>
              </a:rPr>
              <a:t>Deut</a:t>
            </a:r>
            <a:r>
              <a:rPr lang="es-ES" sz="1800" b="1" dirty="0">
                <a:solidFill>
                  <a:schemeClr val="accent6">
                    <a:lumMod val="50000"/>
                  </a:schemeClr>
                </a:solidFill>
              </a:rPr>
              <a:t>. 4:9-11)</a:t>
            </a:r>
          </a:p>
          <a:p>
            <a:r>
              <a:rPr lang="es-ES" sz="2400" b="1" dirty="0">
                <a:solidFill>
                  <a:schemeClr val="accent6">
                    <a:lumMod val="50000"/>
                  </a:schemeClr>
                </a:solidFill>
              </a:rPr>
              <a:t>2. “¿Intentó algún dios venir a tomar para sí una nación de en medio de otra, con pruebas, señales, milagros y guerra…el Señor tu Dios en Egipto ante tus ojos?” </a:t>
            </a:r>
            <a:r>
              <a:rPr lang="es-ES" sz="1800" b="1" dirty="0">
                <a:solidFill>
                  <a:schemeClr val="accent6">
                    <a:lumMod val="50000"/>
                  </a:schemeClr>
                </a:solidFill>
              </a:rPr>
              <a:t>(</a:t>
            </a:r>
            <a:r>
              <a:rPr lang="es-ES" sz="1800" b="1" dirty="0" err="1">
                <a:solidFill>
                  <a:schemeClr val="accent6">
                    <a:lumMod val="50000"/>
                  </a:schemeClr>
                </a:solidFill>
              </a:rPr>
              <a:t>Deut</a:t>
            </a:r>
            <a:r>
              <a:rPr lang="es-ES" sz="1800" b="1" dirty="0">
                <a:solidFill>
                  <a:schemeClr val="accent6">
                    <a:lumMod val="50000"/>
                  </a:schemeClr>
                </a:solidFill>
              </a:rPr>
              <a:t>. 4:34)</a:t>
            </a:r>
          </a:p>
          <a:p>
            <a:r>
              <a:rPr lang="es-ES" sz="2400" b="1" dirty="0">
                <a:solidFill>
                  <a:schemeClr val="accent6">
                    <a:lumMod val="50000"/>
                  </a:schemeClr>
                </a:solidFill>
              </a:rPr>
              <a:t>“Porque él amó a tus padres, eligió a sus descendientes, y te sacó de Egipto, para echar ante ti a grandes naciones más fuertes que tú.” </a:t>
            </a:r>
            <a:r>
              <a:rPr lang="es-ES" sz="1800" b="1" dirty="0">
                <a:solidFill>
                  <a:schemeClr val="accent6">
                    <a:lumMod val="50000"/>
                  </a:schemeClr>
                </a:solidFill>
              </a:rPr>
              <a:t>(</a:t>
            </a:r>
            <a:r>
              <a:rPr lang="es-ES" sz="1800" b="1" dirty="0" err="1">
                <a:solidFill>
                  <a:schemeClr val="accent6">
                    <a:lumMod val="50000"/>
                  </a:schemeClr>
                </a:solidFill>
              </a:rPr>
              <a:t>Deut</a:t>
            </a:r>
            <a:r>
              <a:rPr lang="es-ES" sz="1800" b="1" dirty="0">
                <a:solidFill>
                  <a:schemeClr val="accent6">
                    <a:lumMod val="50000"/>
                  </a:schemeClr>
                </a:solidFill>
              </a:rPr>
              <a:t>. 4:37)</a:t>
            </a:r>
          </a:p>
          <a:p>
            <a:r>
              <a:rPr lang="es-ES" sz="1800" b="1" dirty="0">
                <a:solidFill>
                  <a:schemeClr val="accent6">
                    <a:lumMod val="50000"/>
                  </a:schemeClr>
                </a:solidFill>
              </a:rPr>
              <a:t>“Acordaos que en otro tiempo vosotros gentiles… habéis sido acercado por la sangre de Cristo.” (Ef. 2:11-13)</a:t>
            </a: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chemeClr val="bg1"/>
                </a:solidFill>
              </a:rPr>
              <a:t>¿Qué hechos históricos debemos recordar de la redención de Israel</a:t>
            </a:r>
            <a:r>
              <a:rPr lang="es-MX" sz="2400" b="1" dirty="0">
                <a:solidFill>
                  <a:srgbClr val="FFFFCC"/>
                </a:solidFill>
              </a:rPr>
              <a:t>? </a:t>
            </a:r>
            <a:r>
              <a:rPr lang="es-MX" sz="2000" b="1" dirty="0">
                <a:solidFill>
                  <a:srgbClr val="FFCC99"/>
                </a:solidFill>
              </a:rPr>
              <a:t> Deuteronomio 4:9; 32-40; Efesios 2:11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guardar en nuestro corazón los consejos, sus leyes y los hechos históricos que hizo Dios con su pueblo para redimirlos.</a:t>
            </a:r>
          </a:p>
          <a:p>
            <a:pPr>
              <a:lnSpc>
                <a:spcPct val="80000"/>
              </a:lnSpc>
              <a:buFont typeface="Wingdings" pitchFamily="2" charset="2"/>
              <a:buNone/>
            </a:pPr>
            <a:r>
              <a:rPr lang="es-ES" sz="2400" b="1" dirty="0">
                <a:solidFill>
                  <a:schemeClr val="accent6">
                    <a:lumMod val="50000"/>
                  </a:schemeClr>
                </a:solidFill>
              </a:rPr>
              <a:t>¿Deseas guardar en tu corazón la gracia </a:t>
            </a:r>
            <a:r>
              <a:rPr lang="es-ES" sz="2400" b="1">
                <a:solidFill>
                  <a:schemeClr val="accent6">
                    <a:lumMod val="50000"/>
                  </a:schemeClr>
                </a:solidFill>
              </a:rPr>
              <a:t>y las </a:t>
            </a:r>
            <a:r>
              <a:rPr lang="es-ES" sz="2400" b="1" dirty="0">
                <a:solidFill>
                  <a:schemeClr val="accent6">
                    <a:lumMod val="50000"/>
                  </a:schemeClr>
                </a:solidFill>
              </a:rPr>
              <a:t>bondades de Dios?</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compartir las bondades de Dios registradas en la historia del pueblo de Dios, y las de nuestra experiencia.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684213" y="1682750"/>
            <a:ext cx="1149350" cy="174625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60653</TotalTime>
  <Words>996</Words>
  <Application>Microsoft Office PowerPoint</Application>
  <PresentationFormat>Presentación en pantalla (4:3)</PresentationFormat>
  <Paragraphs>98</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despertar interés para aprender? </vt:lpstr>
      <vt:lpstr>III. EXPLORA: 1. ¿Cuál es el primer hecho histórico que Dios quiere que recordemos?  Éxodo 20:8-11 </vt:lpstr>
      <vt:lpstr>Presentación de PowerPoint</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alex.halire@gmail.com</cp:lastModifiedBy>
  <cp:revision>5968</cp:revision>
  <dcterms:created xsi:type="dcterms:W3CDTF">2007-04-17T14:25:21Z</dcterms:created>
  <dcterms:modified xsi:type="dcterms:W3CDTF">2021-11-30T16:50:09Z</dcterms:modified>
</cp:coreProperties>
</file>