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heme/themeOverride1.xml" ContentType="application/vnd.openxmlformats-officedocument.themeOverr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6" r:id="rId2"/>
    <p:sldId id="263" r:id="rId3"/>
    <p:sldId id="264" r:id="rId4"/>
    <p:sldId id="257" r:id="rId5"/>
    <p:sldId id="258" r:id="rId6"/>
    <p:sldId id="259" r:id="rId7"/>
    <p:sldId id="260" r:id="rId8"/>
    <p:sldId id="261" r:id="rId9"/>
    <p:sldId id="262" r:id="rId10"/>
    <p:sldId id="265" r:id="rId11"/>
  </p:sldIdLst>
  <p:sldSz cx="12192000" cy="6858000"/>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5"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7C290"/>
    <a:srgbClr val="F9C595"/>
    <a:srgbClr val="6B524B"/>
    <a:srgbClr val="04BE66"/>
    <a:srgbClr val="7D7C7F"/>
    <a:srgbClr val="B5B9D2"/>
    <a:srgbClr val="434669"/>
    <a:srgbClr val="B8BED4"/>
    <a:srgbClr val="44476A"/>
    <a:srgbClr val="5B0A1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794" autoAdjust="0"/>
    <p:restoredTop sz="94678" autoAdjust="0"/>
  </p:normalViewPr>
  <p:slideViewPr>
    <p:cSldViewPr snapToGrid="0">
      <p:cViewPr varScale="1">
        <p:scale>
          <a:sx n="88" d="100"/>
          <a:sy n="88" d="100"/>
        </p:scale>
        <p:origin x="211" y="72"/>
      </p:cViewPr>
      <p:guideLst>
        <p:guide orient="horz" pos="2205"/>
        <p:guide pos="384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MX"/>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E85254-74DC-4BFD-8036-326AD9CD5383}" type="datetimeFigureOut">
              <a:rPr lang="es-MX" smtClean="0"/>
              <a:t>08/09/2026</a:t>
            </a:fld>
            <a:endParaRPr lang="es-MX"/>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MX"/>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MX"/>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DE6DF53-FE41-4145-8C09-04488577F769}" type="slidenum">
              <a:rPr lang="es-MX" smtClean="0"/>
              <a:t>‹Nº›</a:t>
            </a:fld>
            <a:endParaRPr lang="es-MX"/>
          </a:p>
        </p:txBody>
      </p:sp>
    </p:spTree>
    <p:extLst>
      <p:ext uri="{BB962C8B-B14F-4D97-AF65-F5344CB8AC3E}">
        <p14:creationId xmlns:p14="http://schemas.microsoft.com/office/powerpoint/2010/main" val="32721618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txBody>
          <a:bodyPr/>
          <a:lstStyle/>
          <a:p>
            <a:endParaRPr lang="es-MX" dirty="0"/>
          </a:p>
        </p:txBody>
      </p:sp>
      <p:sp>
        <p:nvSpPr>
          <p:cNvPr id="3" name="Marcador de notas 2"/>
          <p:cNvSpPr>
            <a:spLocks noGrp="1"/>
          </p:cNvSpPr>
          <p:nvPr>
            <p:ph type="body" idx="1"/>
          </p:nvPr>
        </p:nvSpPr>
        <p:spPr/>
        <p:txBody>
          <a:bodyPr/>
          <a:lstStyle/>
          <a:p>
            <a:endParaRPr lang="es-MX" dirty="0"/>
          </a:p>
        </p:txBody>
      </p:sp>
      <p:sp>
        <p:nvSpPr>
          <p:cNvPr id="4" name="Marcador de número de diapositiva 3"/>
          <p:cNvSpPr>
            <a:spLocks noGrp="1"/>
          </p:cNvSpPr>
          <p:nvPr>
            <p:ph type="sldNum" sz="quarter" idx="5"/>
          </p:nvPr>
        </p:nvSpPr>
        <p:spPr/>
        <p:txBody>
          <a:bodyPr/>
          <a:lstStyle/>
          <a:p>
            <a:fld id="{7DE6DF53-FE41-4145-8C09-04488577F769}" type="slidenum">
              <a:rPr lang="es-MX" smtClean="0"/>
              <a:t>1</a:t>
            </a:fld>
            <a:endParaRPr lang="es-MX" dirty="0"/>
          </a:p>
        </p:txBody>
      </p:sp>
    </p:spTree>
    <p:extLst>
      <p:ext uri="{BB962C8B-B14F-4D97-AF65-F5344CB8AC3E}">
        <p14:creationId xmlns:p14="http://schemas.microsoft.com/office/powerpoint/2010/main" val="2289207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txBody>
          <a:bodyPr/>
          <a:lstStyle/>
          <a:p>
            <a:endParaRPr lang="es-MX"/>
          </a:p>
        </p:txBody>
      </p:sp>
      <p:sp>
        <p:nvSpPr>
          <p:cNvPr id="3" name="Marcador de notas 2"/>
          <p:cNvSpPr>
            <a:spLocks noGrp="1"/>
          </p:cNvSpPr>
          <p:nvPr>
            <p:ph type="body" idx="1"/>
          </p:nvPr>
        </p:nvSpPr>
        <p:spPr/>
        <p:txBody>
          <a:bodyPr/>
          <a:lstStyle/>
          <a:p>
            <a:endParaRPr lang="es-MX"/>
          </a:p>
        </p:txBody>
      </p:sp>
      <p:sp>
        <p:nvSpPr>
          <p:cNvPr id="4" name="Marcador de número de diapositiva 3"/>
          <p:cNvSpPr>
            <a:spLocks noGrp="1"/>
          </p:cNvSpPr>
          <p:nvPr>
            <p:ph type="sldNum" sz="quarter" idx="5"/>
          </p:nvPr>
        </p:nvSpPr>
        <p:spPr/>
        <p:txBody>
          <a:bodyPr/>
          <a:lstStyle/>
          <a:p>
            <a:fld id="{7DE6DF53-FE41-4145-8C09-04488577F769}" type="slidenum">
              <a:rPr lang="es-MX" smtClean="0"/>
              <a:t>3</a:t>
            </a:fld>
            <a:endParaRPr lang="es-MX"/>
          </a:p>
        </p:txBody>
      </p:sp>
    </p:spTree>
    <p:extLst>
      <p:ext uri="{BB962C8B-B14F-4D97-AF65-F5344CB8AC3E}">
        <p14:creationId xmlns:p14="http://schemas.microsoft.com/office/powerpoint/2010/main" val="42870821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txBody>
          <a:bodyPr/>
          <a:lstStyle/>
          <a:p>
            <a:endParaRPr lang="es-MX"/>
          </a:p>
        </p:txBody>
      </p:sp>
      <p:sp>
        <p:nvSpPr>
          <p:cNvPr id="3" name="Marcador de notas 2"/>
          <p:cNvSpPr>
            <a:spLocks noGrp="1"/>
          </p:cNvSpPr>
          <p:nvPr>
            <p:ph type="body" idx="1"/>
          </p:nvPr>
        </p:nvSpPr>
        <p:spPr/>
        <p:txBody>
          <a:bodyPr/>
          <a:lstStyle/>
          <a:p>
            <a:endParaRPr lang="es-MX"/>
          </a:p>
        </p:txBody>
      </p:sp>
      <p:sp>
        <p:nvSpPr>
          <p:cNvPr id="4" name="Marcador de número de diapositiva 3"/>
          <p:cNvSpPr>
            <a:spLocks noGrp="1"/>
          </p:cNvSpPr>
          <p:nvPr>
            <p:ph type="sldNum" sz="quarter" idx="5"/>
          </p:nvPr>
        </p:nvSpPr>
        <p:spPr/>
        <p:txBody>
          <a:bodyPr/>
          <a:lstStyle/>
          <a:p>
            <a:fld id="{7DE6DF53-FE41-4145-8C09-04488577F769}" type="slidenum">
              <a:rPr lang="es-MX" smtClean="0"/>
              <a:t>5</a:t>
            </a:fld>
            <a:endParaRPr lang="es-MX"/>
          </a:p>
        </p:txBody>
      </p:sp>
    </p:spTree>
    <p:extLst>
      <p:ext uri="{BB962C8B-B14F-4D97-AF65-F5344CB8AC3E}">
        <p14:creationId xmlns:p14="http://schemas.microsoft.com/office/powerpoint/2010/main" val="14328573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txBody>
          <a:bodyPr/>
          <a:lstStyle/>
          <a:p>
            <a:endParaRPr lang="es-MX"/>
          </a:p>
        </p:txBody>
      </p:sp>
      <p:sp>
        <p:nvSpPr>
          <p:cNvPr id="3" name="Marcador de notas 2"/>
          <p:cNvSpPr>
            <a:spLocks noGrp="1"/>
          </p:cNvSpPr>
          <p:nvPr>
            <p:ph type="body" idx="1"/>
          </p:nvPr>
        </p:nvSpPr>
        <p:spPr/>
        <p:txBody>
          <a:bodyPr/>
          <a:lstStyle/>
          <a:p>
            <a:endParaRPr lang="es-MX"/>
          </a:p>
        </p:txBody>
      </p:sp>
      <p:sp>
        <p:nvSpPr>
          <p:cNvPr id="4" name="Marcador de número de diapositiva 3"/>
          <p:cNvSpPr>
            <a:spLocks noGrp="1"/>
          </p:cNvSpPr>
          <p:nvPr>
            <p:ph type="sldNum" sz="quarter" idx="5"/>
          </p:nvPr>
        </p:nvSpPr>
        <p:spPr/>
        <p:txBody>
          <a:bodyPr/>
          <a:lstStyle/>
          <a:p>
            <a:fld id="{7DE6DF53-FE41-4145-8C09-04488577F769}" type="slidenum">
              <a:rPr lang="es-MX" smtClean="0"/>
              <a:t>7</a:t>
            </a:fld>
            <a:endParaRPr lang="es-MX"/>
          </a:p>
        </p:txBody>
      </p:sp>
    </p:spTree>
    <p:extLst>
      <p:ext uri="{BB962C8B-B14F-4D97-AF65-F5344CB8AC3E}">
        <p14:creationId xmlns:p14="http://schemas.microsoft.com/office/powerpoint/2010/main" val="22818813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txBody>
          <a:bodyPr/>
          <a:lstStyle/>
          <a:p>
            <a:endParaRPr lang="es-MX"/>
          </a:p>
        </p:txBody>
      </p:sp>
      <p:sp>
        <p:nvSpPr>
          <p:cNvPr id="3" name="Marcador de notas 2"/>
          <p:cNvSpPr>
            <a:spLocks noGrp="1"/>
          </p:cNvSpPr>
          <p:nvPr>
            <p:ph type="body" idx="1"/>
          </p:nvPr>
        </p:nvSpPr>
        <p:spPr/>
        <p:txBody>
          <a:bodyPr/>
          <a:lstStyle/>
          <a:p>
            <a:endParaRPr lang="es-MX"/>
          </a:p>
        </p:txBody>
      </p:sp>
      <p:sp>
        <p:nvSpPr>
          <p:cNvPr id="4" name="Marcador de número de diapositiva 3"/>
          <p:cNvSpPr>
            <a:spLocks noGrp="1"/>
          </p:cNvSpPr>
          <p:nvPr>
            <p:ph type="sldNum" sz="quarter" idx="5"/>
          </p:nvPr>
        </p:nvSpPr>
        <p:spPr/>
        <p:txBody>
          <a:bodyPr/>
          <a:lstStyle/>
          <a:p>
            <a:fld id="{7DE6DF53-FE41-4145-8C09-04488577F769}" type="slidenum">
              <a:rPr lang="es-MX" smtClean="0"/>
              <a:t>8</a:t>
            </a:fld>
            <a:endParaRPr lang="es-MX"/>
          </a:p>
        </p:txBody>
      </p:sp>
    </p:spTree>
    <p:extLst>
      <p:ext uri="{BB962C8B-B14F-4D97-AF65-F5344CB8AC3E}">
        <p14:creationId xmlns:p14="http://schemas.microsoft.com/office/powerpoint/2010/main" val="14539790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txBody>
          <a:bodyPr/>
          <a:lstStyle/>
          <a:p>
            <a:endParaRPr lang="es-MX"/>
          </a:p>
        </p:txBody>
      </p:sp>
      <p:sp>
        <p:nvSpPr>
          <p:cNvPr id="3" name="Marcador de notas 2"/>
          <p:cNvSpPr>
            <a:spLocks noGrp="1"/>
          </p:cNvSpPr>
          <p:nvPr>
            <p:ph type="body" idx="1"/>
          </p:nvPr>
        </p:nvSpPr>
        <p:spPr/>
        <p:txBody>
          <a:bodyPr/>
          <a:lstStyle/>
          <a:p>
            <a:endParaRPr lang="es-MX"/>
          </a:p>
        </p:txBody>
      </p:sp>
      <p:sp>
        <p:nvSpPr>
          <p:cNvPr id="4" name="Marcador de número de diapositiva 3"/>
          <p:cNvSpPr>
            <a:spLocks noGrp="1"/>
          </p:cNvSpPr>
          <p:nvPr>
            <p:ph type="sldNum" sz="quarter" idx="5"/>
          </p:nvPr>
        </p:nvSpPr>
        <p:spPr/>
        <p:txBody>
          <a:bodyPr/>
          <a:lstStyle/>
          <a:p>
            <a:fld id="{7DE6DF53-FE41-4145-8C09-04488577F769}" type="slidenum">
              <a:rPr lang="es-MX" smtClean="0"/>
              <a:t>9</a:t>
            </a:fld>
            <a:endParaRPr lang="es-MX"/>
          </a:p>
        </p:txBody>
      </p:sp>
    </p:spTree>
    <p:extLst>
      <p:ext uri="{BB962C8B-B14F-4D97-AF65-F5344CB8AC3E}">
        <p14:creationId xmlns:p14="http://schemas.microsoft.com/office/powerpoint/2010/main" val="308679848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microsoft.com/office/2007/relationships/hdphoto" Target="../media/hdphoto1.wdp"/></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microsoft.com/office/2007/relationships/hdphoto" Target="../media/hdphoto1.wdp"/></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microsoft.com/office/2007/relationships/hdphoto" Target="../media/hdphoto1.wdp"/></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microsoft.com/office/2007/relationships/hdphoto" Target="../media/hdphoto1.wdp"/></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microsoft.com/office/2007/relationships/hdphoto" Target="../media/hdphoto1.wdp"/></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microsoft.com/office/2007/relationships/hdphoto" Target="../media/hdphoto1.wdp"/></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microsoft.com/office/2007/relationships/hdphoto" Target="../media/hdphoto1.wdp"/></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apositiva de título">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E5C93EEE-43D6-22CD-08BA-AB86D0C45D1D}"/>
              </a:ext>
            </a:extLst>
          </p:cNvPr>
          <p:cNvSpPr/>
          <p:nvPr userDrawn="1"/>
        </p:nvSpPr>
        <p:spPr>
          <a:xfrm>
            <a:off x="19925" y="-22594"/>
            <a:ext cx="10432773" cy="1010754"/>
          </a:xfrm>
          <a:prstGeom prst="rect">
            <a:avLst/>
          </a:prstGeom>
          <a:solidFill>
            <a:srgbClr val="6B524B"/>
          </a:solidFill>
          <a:ln>
            <a:solidFill>
              <a:srgbClr val="7D7C7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ts val="4000"/>
              </a:lnSpc>
            </a:pPr>
            <a:endParaRPr lang="es-MX" sz="3600" dirty="0">
              <a:latin typeface="Haettenschweiler" panose="020B0706040902060204" pitchFamily="34" charset="0"/>
            </a:endParaRPr>
          </a:p>
        </p:txBody>
      </p:sp>
      <p:sp>
        <p:nvSpPr>
          <p:cNvPr id="18" name="Rectángulo 17">
            <a:extLst>
              <a:ext uri="{FF2B5EF4-FFF2-40B4-BE49-F238E27FC236}">
                <a16:creationId xmlns:a16="http://schemas.microsoft.com/office/drawing/2014/main" id="{7136F143-38F5-6138-E2BA-81CD00471189}"/>
              </a:ext>
            </a:extLst>
          </p:cNvPr>
          <p:cNvSpPr/>
          <p:nvPr userDrawn="1"/>
        </p:nvSpPr>
        <p:spPr>
          <a:xfrm>
            <a:off x="-7080" y="-22594"/>
            <a:ext cx="2276694" cy="6887244"/>
          </a:xfrm>
          <a:prstGeom prst="rect">
            <a:avLst/>
          </a:prstGeom>
          <a:solidFill>
            <a:srgbClr val="6B524B"/>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sz="1800" dirty="0"/>
          </a:p>
        </p:txBody>
      </p:sp>
      <p:sp>
        <p:nvSpPr>
          <p:cNvPr id="20" name="CuadroTexto 19">
            <a:extLst>
              <a:ext uri="{FF2B5EF4-FFF2-40B4-BE49-F238E27FC236}">
                <a16:creationId xmlns:a16="http://schemas.microsoft.com/office/drawing/2014/main" id="{054428B6-9E8E-1B76-884D-446C54D7F3B1}"/>
              </a:ext>
            </a:extLst>
          </p:cNvPr>
          <p:cNvSpPr txBox="1"/>
          <p:nvPr userDrawn="1"/>
        </p:nvSpPr>
        <p:spPr>
          <a:xfrm>
            <a:off x="19925" y="4659997"/>
            <a:ext cx="2184400" cy="723281"/>
          </a:xfrm>
          <a:prstGeom prst="rect">
            <a:avLst/>
          </a:prstGeom>
          <a:noFill/>
        </p:spPr>
        <p:txBody>
          <a:bodyPr wrap="square" rtlCol="0">
            <a:noAutofit/>
          </a:bodyPr>
          <a:lstStyle/>
          <a:p>
            <a:pPr algn="ctr">
              <a:lnSpc>
                <a:spcPts val="2200"/>
              </a:lnSpc>
            </a:pPr>
            <a:r>
              <a:rPr lang="es-MX" sz="2400" b="1" dirty="0">
                <a:ln>
                  <a:solidFill>
                    <a:srgbClr val="1A0606"/>
                  </a:solidFill>
                </a:ln>
                <a:solidFill>
                  <a:schemeClr val="bg1">
                    <a:lumMod val="95000"/>
                  </a:schemeClr>
                </a:solidFill>
                <a:effectLst>
                  <a:innerShdw blurRad="63500" dist="50800" dir="18900000">
                    <a:prstClr val="black">
                      <a:alpha val="50000"/>
                    </a:prstClr>
                  </a:innerShdw>
                </a:effectLst>
                <a:latin typeface="Abadi" panose="020B0604020104020204" pitchFamily="34" charset="0"/>
              </a:rPr>
              <a:t>Resumen en </a:t>
            </a:r>
          </a:p>
          <a:p>
            <a:pPr algn="ctr">
              <a:lnSpc>
                <a:spcPts val="2200"/>
              </a:lnSpc>
            </a:pPr>
            <a:r>
              <a:rPr lang="es-MX" sz="2400" b="1" dirty="0">
                <a:ln>
                  <a:solidFill>
                    <a:srgbClr val="1A0606"/>
                  </a:solidFill>
                </a:ln>
                <a:solidFill>
                  <a:schemeClr val="bg1">
                    <a:lumMod val="95000"/>
                  </a:schemeClr>
                </a:solidFill>
                <a:effectLst>
                  <a:innerShdw blurRad="63500" dist="50800" dir="18900000">
                    <a:prstClr val="black">
                      <a:alpha val="50000"/>
                    </a:prstClr>
                  </a:innerShdw>
                </a:effectLst>
                <a:latin typeface="Abadi" panose="020B0604020104020204" pitchFamily="34" charset="0"/>
              </a:rPr>
              <a:t>PowerPoint</a:t>
            </a:r>
          </a:p>
        </p:txBody>
      </p:sp>
      <p:sp>
        <p:nvSpPr>
          <p:cNvPr id="21" name="CuadroTexto 20">
            <a:extLst>
              <a:ext uri="{FF2B5EF4-FFF2-40B4-BE49-F238E27FC236}">
                <a16:creationId xmlns:a16="http://schemas.microsoft.com/office/drawing/2014/main" id="{438004BE-1FB9-496E-1A53-22E90E1B4D3D}"/>
              </a:ext>
            </a:extLst>
          </p:cNvPr>
          <p:cNvSpPr txBox="1"/>
          <p:nvPr userDrawn="1"/>
        </p:nvSpPr>
        <p:spPr>
          <a:xfrm>
            <a:off x="-96687" y="1760486"/>
            <a:ext cx="2494656" cy="694338"/>
          </a:xfrm>
          <a:prstGeom prst="rect">
            <a:avLst/>
          </a:prstGeom>
          <a:noFill/>
        </p:spPr>
        <p:txBody>
          <a:bodyPr wrap="square" rtlCol="0">
            <a:normAutofit fontScale="32500" lnSpcReduction="20000"/>
          </a:bodyPr>
          <a:lstStyle/>
          <a:p>
            <a:pPr algn="ctr"/>
            <a:r>
              <a:rPr lang="es-MX" sz="8600" b="1" kern="1200" dirty="0">
                <a:ln>
                  <a:solidFill>
                    <a:schemeClr val="tx1"/>
                  </a:solidFill>
                </a:ln>
                <a:solidFill>
                  <a:schemeClr val="bg1">
                    <a:lumMod val="95000"/>
                  </a:schemeClr>
                </a:solidFill>
                <a:effectLst>
                  <a:outerShdw blurRad="38100" dist="38100" dir="2700000" algn="tl">
                    <a:schemeClr val="bg1">
                      <a:alpha val="43000"/>
                    </a:schemeClr>
                  </a:outerShdw>
                </a:effectLst>
                <a:latin typeface="Impact" panose="020B0806030902050204" pitchFamily="34" charset="0"/>
                <a:ea typeface="+mn-ea"/>
                <a:cs typeface="Arial" panose="020B0604020202020204" pitchFamily="34" charset="0"/>
              </a:rPr>
              <a:t>3</a:t>
            </a:r>
            <a:r>
              <a:rPr lang="es-MX" sz="3200" b="1" kern="1200" dirty="0">
                <a:ln>
                  <a:solidFill>
                    <a:schemeClr val="tx1"/>
                  </a:solidFill>
                </a:ln>
                <a:solidFill>
                  <a:schemeClr val="tx1"/>
                </a:solidFill>
                <a:effectLst>
                  <a:outerShdw blurRad="38100" dist="38100" dir="2700000" algn="tl">
                    <a:schemeClr val="bg1">
                      <a:alpha val="43000"/>
                    </a:schemeClr>
                  </a:outerShdw>
                </a:effectLst>
                <a:latin typeface="Impact" panose="020B0806030902050204" pitchFamily="34" charset="0"/>
                <a:ea typeface="+mn-ea"/>
                <a:cs typeface="Arial" panose="020B0604020202020204" pitchFamily="34" charset="0"/>
              </a:rPr>
              <a:t>  </a:t>
            </a:r>
            <a:r>
              <a:rPr lang="es-MX" sz="3200" b="1" kern="1200" dirty="0">
                <a:ln>
                  <a:solidFill>
                    <a:schemeClr val="tx1"/>
                  </a:solidFill>
                </a:ln>
                <a:solidFill>
                  <a:schemeClr val="bg1"/>
                </a:solidFill>
                <a:effectLst>
                  <a:outerShdw blurRad="38100" dist="38100" dir="2700000" algn="tl">
                    <a:schemeClr val="bg1">
                      <a:alpha val="43000"/>
                    </a:schemeClr>
                  </a:outerShdw>
                </a:effectLst>
                <a:latin typeface="Impact" panose="020B0806030902050204" pitchFamily="34" charset="0"/>
                <a:ea typeface="+mn-ea"/>
                <a:cs typeface="Arial" panose="020B0604020202020204" pitchFamily="34" charset="0"/>
              </a:rPr>
              <a:t>         </a:t>
            </a:r>
            <a:r>
              <a:rPr lang="es-MX" sz="4500" b="1" kern="1200" dirty="0">
                <a:ln>
                  <a:solidFill>
                    <a:schemeClr val="tx1"/>
                  </a:solidFill>
                </a:ln>
                <a:solidFill>
                  <a:schemeClr val="bg1">
                    <a:lumMod val="95000"/>
                  </a:schemeClr>
                </a:solidFill>
                <a:effectLst/>
                <a:latin typeface="Impact" panose="020B0806030902050204" pitchFamily="34" charset="0"/>
                <a:ea typeface="+mn-ea"/>
                <a:cs typeface="Arial" panose="020B0604020202020204" pitchFamily="34" charset="0"/>
              </a:rPr>
              <a:t>TRIMESTRE</a:t>
            </a:r>
          </a:p>
          <a:p>
            <a:pPr algn="ctr"/>
            <a:endParaRPr lang="es-MX" sz="1400" b="1" dirty="0">
              <a:ln>
                <a:solidFill>
                  <a:schemeClr val="tx1"/>
                </a:solidFill>
              </a:ln>
              <a:solidFill>
                <a:schemeClr val="bg1">
                  <a:lumMod val="95000"/>
                </a:schemeClr>
              </a:solidFill>
              <a:effectLst/>
              <a:latin typeface="Gisha" panose="020B0604020202020204" pitchFamily="34" charset="-79"/>
              <a:cs typeface="Gisha" panose="020B0604020202020204" pitchFamily="34" charset="-79"/>
            </a:endParaRPr>
          </a:p>
          <a:p>
            <a:pPr algn="ctr"/>
            <a:r>
              <a:rPr lang="es-MX" sz="4500" b="1" kern="1200" dirty="0">
                <a:ln>
                  <a:solidFill>
                    <a:schemeClr val="tx1"/>
                  </a:solidFill>
                </a:ln>
                <a:solidFill>
                  <a:schemeClr val="bg1">
                    <a:lumMod val="95000"/>
                  </a:schemeClr>
                </a:solidFill>
                <a:effectLst>
                  <a:outerShdw blurRad="38100" dist="38100" dir="2700000" algn="tl">
                    <a:schemeClr val="bg1">
                      <a:alpha val="43000"/>
                    </a:schemeClr>
                  </a:outerShdw>
                </a:effectLst>
                <a:latin typeface="Impact" panose="020B0806030902050204" pitchFamily="34" charset="0"/>
                <a:ea typeface="+mn-ea"/>
                <a:cs typeface="Arial" panose="020B0604020202020204" pitchFamily="34" charset="0"/>
              </a:rPr>
              <a:t>Julio – Septiembre 2026</a:t>
            </a:r>
          </a:p>
        </p:txBody>
      </p:sp>
      <p:sp>
        <p:nvSpPr>
          <p:cNvPr id="22" name="CuadroTexto 21">
            <a:extLst>
              <a:ext uri="{FF2B5EF4-FFF2-40B4-BE49-F238E27FC236}">
                <a16:creationId xmlns:a16="http://schemas.microsoft.com/office/drawing/2014/main" id="{4D4946DB-1295-E0A0-98C0-FD3E07F96757}"/>
              </a:ext>
            </a:extLst>
          </p:cNvPr>
          <p:cNvSpPr txBox="1">
            <a:spLocks noChangeAspect="1"/>
          </p:cNvSpPr>
          <p:nvPr userDrawn="1"/>
        </p:nvSpPr>
        <p:spPr>
          <a:xfrm>
            <a:off x="-17021" y="2411181"/>
            <a:ext cx="2296576" cy="1173719"/>
          </a:xfrm>
          <a:prstGeom prst="rect">
            <a:avLst/>
          </a:prstGeom>
          <a:noFill/>
          <a:effectLst/>
        </p:spPr>
        <p:txBody>
          <a:bodyPr wrap="square" rtlCol="0" anchor="ctr">
            <a:normAutofit/>
          </a:bodyPr>
          <a:lstStyle/>
          <a:p>
            <a:pPr algn="ctr">
              <a:lnSpc>
                <a:spcPts val="2400"/>
              </a:lnSpc>
              <a:spcAft>
                <a:spcPts val="0"/>
              </a:spcAft>
            </a:pPr>
            <a:r>
              <a:rPr lang="es-MX" sz="4400" b="1" kern="1200" baseline="0" dirty="0">
                <a:ln>
                  <a:noFill/>
                </a:ln>
                <a:solidFill>
                  <a:schemeClr val="bg1">
                    <a:lumMod val="95000"/>
                  </a:schemeClr>
                </a:solidFill>
                <a:effectLst>
                  <a:outerShdw blurRad="88900" dist="50800" dir="5400000" algn="ctr" rotWithShape="0">
                    <a:srgbClr val="000000">
                      <a:alpha val="43137"/>
                    </a:srgbClr>
                  </a:outerShdw>
                </a:effectLst>
                <a:latin typeface="Angsana New" panose="02020603050405020304" pitchFamily="18" charset="-34"/>
                <a:ea typeface="HGSMinchoE" panose="020B0400000000000000" pitchFamily="18" charset="-128"/>
                <a:cs typeface="Angsana New" panose="02020603050405020304" pitchFamily="18" charset="-34"/>
              </a:rPr>
              <a:t>Mayordomía y misión</a:t>
            </a:r>
          </a:p>
        </p:txBody>
      </p:sp>
      <p:sp>
        <p:nvSpPr>
          <p:cNvPr id="23" name="CuadroTexto 22">
            <a:extLst>
              <a:ext uri="{FF2B5EF4-FFF2-40B4-BE49-F238E27FC236}">
                <a16:creationId xmlns:a16="http://schemas.microsoft.com/office/drawing/2014/main" id="{45EC3A53-86C5-901F-73D4-AD344F35D6DA}"/>
              </a:ext>
            </a:extLst>
          </p:cNvPr>
          <p:cNvSpPr txBox="1"/>
          <p:nvPr userDrawn="1"/>
        </p:nvSpPr>
        <p:spPr>
          <a:xfrm>
            <a:off x="23168" y="3421933"/>
            <a:ext cx="2184400" cy="461665"/>
          </a:xfrm>
          <a:prstGeom prst="rect">
            <a:avLst/>
          </a:prstGeom>
          <a:noFill/>
        </p:spPr>
        <p:txBody>
          <a:bodyPr wrap="square" rtlCol="0">
            <a:spAutoFit/>
          </a:bodyPr>
          <a:lstStyle/>
          <a:p>
            <a:pPr algn="ctr"/>
            <a:r>
              <a:rPr lang="es-MX" sz="2400" b="1" dirty="0">
                <a:ln>
                  <a:solidFill>
                    <a:schemeClr val="tx1"/>
                  </a:solidFill>
                </a:ln>
                <a:solidFill>
                  <a:schemeClr val="bg1">
                    <a:lumMod val="95000"/>
                  </a:schemeClr>
                </a:solidFill>
                <a:effectLst>
                  <a:innerShdw blurRad="63500" dist="50800" dir="18900000">
                    <a:prstClr val="black">
                      <a:alpha val="50000"/>
                    </a:prstClr>
                  </a:innerShdw>
                </a:effectLst>
                <a:latin typeface="Lato" panose="020F0502020204030203" pitchFamily="34" charset="0"/>
                <a:ea typeface="Adobe Fan Heiti Std B" panose="020B0700000000000000" pitchFamily="34" charset="-128"/>
                <a:cs typeface="Adobe Arabic" panose="02040503050201020203" pitchFamily="18" charset="-78"/>
              </a:rPr>
              <a:t>LECCIÓN</a:t>
            </a:r>
          </a:p>
        </p:txBody>
      </p:sp>
      <p:sp>
        <p:nvSpPr>
          <p:cNvPr id="25" name="CuadroTexto 24">
            <a:extLst>
              <a:ext uri="{FF2B5EF4-FFF2-40B4-BE49-F238E27FC236}">
                <a16:creationId xmlns:a16="http://schemas.microsoft.com/office/drawing/2014/main" id="{6F8D5B16-C793-0AC3-F87C-33BEDB485A53}"/>
              </a:ext>
            </a:extLst>
          </p:cNvPr>
          <p:cNvSpPr txBox="1"/>
          <p:nvPr userDrawn="1"/>
        </p:nvSpPr>
        <p:spPr>
          <a:xfrm>
            <a:off x="-72713" y="4340267"/>
            <a:ext cx="2431348" cy="365125"/>
          </a:xfrm>
          <a:prstGeom prst="rect">
            <a:avLst/>
          </a:prstGeom>
          <a:noFill/>
        </p:spPr>
        <p:txBody>
          <a:bodyPr wrap="square" rtlCol="0">
            <a:normAutofit fontScale="85000" lnSpcReduction="10000"/>
          </a:bodyPr>
          <a:lstStyle/>
          <a:p>
            <a:pPr algn="ctr"/>
            <a:r>
              <a:rPr lang="es-MX" sz="1800" b="1" baseline="0" dirty="0">
                <a:ln>
                  <a:solidFill>
                    <a:schemeClr val="bg1">
                      <a:lumMod val="95000"/>
                      <a:alpha val="62000"/>
                    </a:schemeClr>
                  </a:solidFill>
                </a:ln>
                <a:solidFill>
                  <a:schemeClr val="bg1"/>
                </a:solidFill>
                <a:effectLst/>
                <a:latin typeface="Gill Sans Nova Cond" panose="020F0502020204030204" pitchFamily="34" charset="0"/>
              </a:rPr>
              <a:t>Para el 12 de Septiembre de 2026</a:t>
            </a:r>
          </a:p>
        </p:txBody>
      </p:sp>
      <p:grpSp>
        <p:nvGrpSpPr>
          <p:cNvPr id="26" name="Grupo 25">
            <a:extLst>
              <a:ext uri="{FF2B5EF4-FFF2-40B4-BE49-F238E27FC236}">
                <a16:creationId xmlns:a16="http://schemas.microsoft.com/office/drawing/2014/main" id="{5C454177-BC84-892D-CEEB-8F21831409CE}"/>
              </a:ext>
            </a:extLst>
          </p:cNvPr>
          <p:cNvGrpSpPr/>
          <p:nvPr userDrawn="1"/>
        </p:nvGrpSpPr>
        <p:grpSpPr>
          <a:xfrm>
            <a:off x="-7080" y="5238894"/>
            <a:ext cx="2184400" cy="1552295"/>
            <a:chOff x="23168" y="5023571"/>
            <a:chExt cx="2184400" cy="1552295"/>
          </a:xfrm>
          <a:noFill/>
        </p:grpSpPr>
        <p:sp>
          <p:nvSpPr>
            <p:cNvPr id="27" name="CuadroTexto 26">
              <a:extLst>
                <a:ext uri="{FF2B5EF4-FFF2-40B4-BE49-F238E27FC236}">
                  <a16:creationId xmlns:a16="http://schemas.microsoft.com/office/drawing/2014/main" id="{60F25CE4-7C95-7636-1972-F427424C6F9B}"/>
                </a:ext>
              </a:extLst>
            </p:cNvPr>
            <p:cNvSpPr txBox="1"/>
            <p:nvPr userDrawn="1"/>
          </p:nvSpPr>
          <p:spPr>
            <a:xfrm>
              <a:off x="23168" y="6237312"/>
              <a:ext cx="2184400" cy="338554"/>
            </a:xfrm>
            <a:prstGeom prst="rect">
              <a:avLst/>
            </a:prstGeom>
            <a:grpFill/>
          </p:spPr>
          <p:txBody>
            <a:bodyPr wrap="square" rtlCol="0">
              <a:spAutoFit/>
            </a:bodyPr>
            <a:lstStyle/>
            <a:p>
              <a:pPr algn="ctr"/>
              <a:r>
                <a:rPr lang="es-MX" sz="1600">
                  <a:solidFill>
                    <a:schemeClr val="bg1"/>
                  </a:solidFill>
                  <a:latin typeface="Avenir Next LT Pro"/>
                </a:rPr>
                <a:t>“El Llano”</a:t>
              </a:r>
            </a:p>
          </p:txBody>
        </p:sp>
        <p:pic>
          <p:nvPicPr>
            <p:cNvPr id="28" name="Imagen 27" descr="Imagen que contiene dibujo, camiseta&#10;&#10;Descripción generada automáticamente">
              <a:extLst>
                <a:ext uri="{FF2B5EF4-FFF2-40B4-BE49-F238E27FC236}">
                  <a16:creationId xmlns:a16="http://schemas.microsoft.com/office/drawing/2014/main" id="{A4072C76-FB78-61FB-9AB6-10AB69BCCBA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2556" y="5023571"/>
              <a:ext cx="2042379" cy="1316294"/>
            </a:xfrm>
            <a:prstGeom prst="rect">
              <a:avLst/>
            </a:prstGeom>
            <a:grpFill/>
          </p:spPr>
        </p:pic>
      </p:grpSp>
      <p:sp>
        <p:nvSpPr>
          <p:cNvPr id="29" name="CuadroTexto 28">
            <a:extLst>
              <a:ext uri="{FF2B5EF4-FFF2-40B4-BE49-F238E27FC236}">
                <a16:creationId xmlns:a16="http://schemas.microsoft.com/office/drawing/2014/main" id="{6157EA28-EA3B-BC3B-96F7-0742CE682FD5}"/>
              </a:ext>
            </a:extLst>
          </p:cNvPr>
          <p:cNvSpPr txBox="1"/>
          <p:nvPr userDrawn="1"/>
        </p:nvSpPr>
        <p:spPr>
          <a:xfrm>
            <a:off x="620037" y="1693883"/>
            <a:ext cx="504024" cy="395705"/>
          </a:xfrm>
          <a:prstGeom prst="rect">
            <a:avLst/>
          </a:prstGeom>
          <a:noFill/>
        </p:spPr>
        <p:txBody>
          <a:bodyPr wrap="square" rtlCol="0">
            <a:normAutofit/>
          </a:bodyPr>
          <a:lstStyle/>
          <a:p>
            <a:pPr algn="just"/>
            <a:r>
              <a:rPr lang="es-MX" sz="1600" b="1" kern="1200" dirty="0" err="1">
                <a:ln>
                  <a:solidFill>
                    <a:schemeClr val="tx1"/>
                  </a:solidFill>
                </a:ln>
                <a:solidFill>
                  <a:schemeClr val="bg1">
                    <a:lumMod val="95000"/>
                  </a:schemeClr>
                </a:solidFill>
                <a:effectLst>
                  <a:outerShdw blurRad="38100" dist="38100" dir="2700000" algn="tl">
                    <a:schemeClr val="bg1">
                      <a:alpha val="43000"/>
                    </a:schemeClr>
                  </a:outerShdw>
                </a:effectLst>
                <a:latin typeface="Impact" panose="020B0806030902050204" pitchFamily="34" charset="0"/>
                <a:ea typeface="+mn-ea"/>
                <a:cs typeface="Arial" panose="020B0604020202020204" pitchFamily="34" charset="0"/>
              </a:rPr>
              <a:t>er</a:t>
            </a:r>
            <a:r>
              <a:rPr lang="es-MX" sz="1600" b="1" kern="1200" dirty="0">
                <a:ln>
                  <a:solidFill>
                    <a:schemeClr val="tx1"/>
                  </a:solidFill>
                </a:ln>
                <a:solidFill>
                  <a:schemeClr val="bg1">
                    <a:lumMod val="95000"/>
                  </a:schemeClr>
                </a:solidFill>
                <a:effectLst>
                  <a:outerShdw blurRad="38100" dist="38100" dir="2700000" algn="tl">
                    <a:schemeClr val="bg1">
                      <a:alpha val="43000"/>
                    </a:schemeClr>
                  </a:outerShdw>
                </a:effectLst>
                <a:latin typeface="Impact" panose="020B0806030902050204" pitchFamily="34" charset="0"/>
                <a:ea typeface="+mn-ea"/>
                <a:cs typeface="Arial" panose="020B0604020202020204" pitchFamily="34" charset="0"/>
              </a:rPr>
              <a:t>.</a:t>
            </a:r>
          </a:p>
        </p:txBody>
      </p:sp>
      <p:pic>
        <p:nvPicPr>
          <p:cNvPr id="32" name="Imagen 31">
            <a:extLst>
              <a:ext uri="{FF2B5EF4-FFF2-40B4-BE49-F238E27FC236}">
                <a16:creationId xmlns:a16="http://schemas.microsoft.com/office/drawing/2014/main" id="{67E2865D-1263-9050-8A61-788E30BA1A8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462675" y="6414864"/>
            <a:ext cx="365125" cy="365125"/>
          </a:xfrm>
          <a:prstGeom prst="rect">
            <a:avLst/>
          </a:prstGeom>
        </p:spPr>
      </p:pic>
      <p:sp>
        <p:nvSpPr>
          <p:cNvPr id="33" name="CuadroTexto 32">
            <a:extLst>
              <a:ext uri="{FF2B5EF4-FFF2-40B4-BE49-F238E27FC236}">
                <a16:creationId xmlns:a16="http://schemas.microsoft.com/office/drawing/2014/main" id="{BFA40AF4-3846-5CBC-9726-DD64BD7FF0FA}"/>
              </a:ext>
            </a:extLst>
          </p:cNvPr>
          <p:cNvSpPr txBox="1"/>
          <p:nvPr userDrawn="1"/>
        </p:nvSpPr>
        <p:spPr>
          <a:xfrm>
            <a:off x="2843894" y="6425757"/>
            <a:ext cx="2432937" cy="369332"/>
          </a:xfrm>
          <a:prstGeom prst="rect">
            <a:avLst/>
          </a:prstGeom>
          <a:solidFill>
            <a:schemeClr val="bg1"/>
          </a:solidFill>
        </p:spPr>
        <p:txBody>
          <a:bodyPr wrap="square" rtlCol="0">
            <a:spAutoFit/>
          </a:bodyPr>
          <a:lstStyle/>
          <a:p>
            <a:r>
              <a:rPr lang="es-MX" b="1">
                <a:solidFill>
                  <a:schemeClr val="tx1"/>
                </a:solidFill>
              </a:rPr>
              <a:t>@IglesiaElLlanoTulaHgo</a:t>
            </a:r>
          </a:p>
        </p:txBody>
      </p:sp>
      <p:sp>
        <p:nvSpPr>
          <p:cNvPr id="34" name="CuadroTexto 33">
            <a:extLst>
              <a:ext uri="{FF2B5EF4-FFF2-40B4-BE49-F238E27FC236}">
                <a16:creationId xmlns:a16="http://schemas.microsoft.com/office/drawing/2014/main" id="{B444AB40-2EA1-0181-24DE-17F7219D0002}"/>
              </a:ext>
            </a:extLst>
          </p:cNvPr>
          <p:cNvSpPr txBox="1"/>
          <p:nvPr userDrawn="1"/>
        </p:nvSpPr>
        <p:spPr>
          <a:xfrm>
            <a:off x="5664314" y="6439147"/>
            <a:ext cx="1856872" cy="369332"/>
          </a:xfrm>
          <a:prstGeom prst="rect">
            <a:avLst/>
          </a:prstGeom>
          <a:solidFill>
            <a:schemeClr val="bg1"/>
          </a:solidFill>
        </p:spPr>
        <p:txBody>
          <a:bodyPr wrap="square" rtlCol="0">
            <a:spAutoFit/>
          </a:bodyPr>
          <a:lstStyle/>
          <a:p>
            <a:r>
              <a:rPr lang="es-MX" b="1">
                <a:solidFill>
                  <a:schemeClr val="tx1"/>
                </a:solidFill>
              </a:rPr>
              <a:t>@</a:t>
            </a:r>
            <a:r>
              <a:rPr lang="es-MX" b="1" err="1">
                <a:solidFill>
                  <a:schemeClr val="tx1"/>
                </a:solidFill>
              </a:rPr>
              <a:t>IASD_EL_Llano</a:t>
            </a:r>
            <a:endParaRPr lang="es-MX" b="1">
              <a:solidFill>
                <a:schemeClr val="tx1"/>
              </a:solidFill>
            </a:endParaRPr>
          </a:p>
        </p:txBody>
      </p:sp>
      <p:pic>
        <p:nvPicPr>
          <p:cNvPr id="35" name="Imagen 34" descr="Icono&#10;&#10;Descripción generada automáticamente">
            <a:extLst>
              <a:ext uri="{FF2B5EF4-FFF2-40B4-BE49-F238E27FC236}">
                <a16:creationId xmlns:a16="http://schemas.microsoft.com/office/drawing/2014/main" id="{22136A54-EE3D-4A95-7FEA-E1CA27388858}"/>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7555342" y="6414864"/>
            <a:ext cx="400103" cy="400103"/>
          </a:xfrm>
          <a:prstGeom prst="rect">
            <a:avLst/>
          </a:prstGeom>
        </p:spPr>
      </p:pic>
      <p:sp>
        <p:nvSpPr>
          <p:cNvPr id="36" name="CuadroTexto 35">
            <a:extLst>
              <a:ext uri="{FF2B5EF4-FFF2-40B4-BE49-F238E27FC236}">
                <a16:creationId xmlns:a16="http://schemas.microsoft.com/office/drawing/2014/main" id="{EA59B72E-368B-0459-A2F1-A42F80F9FAD4}"/>
              </a:ext>
            </a:extLst>
          </p:cNvPr>
          <p:cNvSpPr txBox="1"/>
          <p:nvPr userDrawn="1"/>
        </p:nvSpPr>
        <p:spPr>
          <a:xfrm>
            <a:off x="7919586" y="6420898"/>
            <a:ext cx="1856872" cy="369332"/>
          </a:xfrm>
          <a:prstGeom prst="rect">
            <a:avLst/>
          </a:prstGeom>
          <a:solidFill>
            <a:schemeClr val="bg1"/>
          </a:solidFill>
        </p:spPr>
        <p:txBody>
          <a:bodyPr wrap="square" rtlCol="0">
            <a:spAutoFit/>
          </a:bodyPr>
          <a:lstStyle/>
          <a:p>
            <a:r>
              <a:rPr lang="es-MX" b="1">
                <a:solidFill>
                  <a:schemeClr val="tx1"/>
                </a:solidFill>
              </a:rPr>
              <a:t>@iasddistritotula</a:t>
            </a:r>
          </a:p>
        </p:txBody>
      </p:sp>
      <p:pic>
        <p:nvPicPr>
          <p:cNvPr id="37" name="Imagen 36">
            <a:extLst>
              <a:ext uri="{FF2B5EF4-FFF2-40B4-BE49-F238E27FC236}">
                <a16:creationId xmlns:a16="http://schemas.microsoft.com/office/drawing/2014/main" id="{EA3D70A9-BCD2-5CB2-57BF-72C5701A5D38}"/>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5286770" y="6413554"/>
            <a:ext cx="420518" cy="420518"/>
          </a:xfrm>
          <a:prstGeom prst="rect">
            <a:avLst/>
          </a:prstGeom>
        </p:spPr>
      </p:pic>
      <p:sp>
        <p:nvSpPr>
          <p:cNvPr id="9" name="CuadroTexto 8">
            <a:extLst>
              <a:ext uri="{FF2B5EF4-FFF2-40B4-BE49-F238E27FC236}">
                <a16:creationId xmlns:a16="http://schemas.microsoft.com/office/drawing/2014/main" id="{B6B498AB-C0EC-B0BA-B2CD-527C584DCC1F}"/>
              </a:ext>
            </a:extLst>
          </p:cNvPr>
          <p:cNvSpPr txBox="1"/>
          <p:nvPr userDrawn="1"/>
        </p:nvSpPr>
        <p:spPr>
          <a:xfrm>
            <a:off x="-46835" y="1064553"/>
            <a:ext cx="2326390" cy="692497"/>
          </a:xfrm>
          <a:prstGeom prst="rect">
            <a:avLst/>
          </a:prstGeom>
          <a:noFill/>
        </p:spPr>
        <p:txBody>
          <a:bodyPr wrap="square" rtlCol="0">
            <a:spAutoFit/>
          </a:bodyPr>
          <a:lstStyle/>
          <a:p>
            <a:r>
              <a:rPr lang="es-MX" sz="2400" dirty="0">
                <a:solidFill>
                  <a:schemeClr val="bg1"/>
                </a:solidFill>
                <a:latin typeface="Impact" panose="020B0806030902050204" pitchFamily="34" charset="0"/>
              </a:rPr>
              <a:t>Escuela Sabática</a:t>
            </a:r>
          </a:p>
          <a:p>
            <a:r>
              <a:rPr lang="es-MX" sz="1500" dirty="0">
                <a:solidFill>
                  <a:schemeClr val="bg1"/>
                </a:solidFill>
                <a:latin typeface="Impact" panose="020B0806030902050204" pitchFamily="34" charset="0"/>
              </a:rPr>
              <a:t>Guía de Estudio de la Biblia</a:t>
            </a:r>
          </a:p>
        </p:txBody>
      </p:sp>
      <p:sp>
        <p:nvSpPr>
          <p:cNvPr id="2" name="CuadroTexto 1">
            <a:extLst>
              <a:ext uri="{FF2B5EF4-FFF2-40B4-BE49-F238E27FC236}">
                <a16:creationId xmlns:a16="http://schemas.microsoft.com/office/drawing/2014/main" id="{A3E93D66-26CA-9690-6C5F-6C84B729B0D0}"/>
              </a:ext>
            </a:extLst>
          </p:cNvPr>
          <p:cNvSpPr txBox="1"/>
          <p:nvPr userDrawn="1"/>
        </p:nvSpPr>
        <p:spPr>
          <a:xfrm>
            <a:off x="62308" y="3584900"/>
            <a:ext cx="2249689" cy="830997"/>
          </a:xfrm>
          <a:prstGeom prst="rect">
            <a:avLst/>
          </a:prstGeom>
          <a:noFill/>
        </p:spPr>
        <p:txBody>
          <a:bodyPr wrap="square" rtlCol="0">
            <a:spAutoFit/>
          </a:bodyPr>
          <a:lstStyle/>
          <a:p>
            <a:pPr algn="ctr"/>
            <a:r>
              <a:rPr lang="es-MX" sz="4800" b="1" dirty="0">
                <a:ln>
                  <a:solidFill>
                    <a:schemeClr val="tx1"/>
                  </a:solidFill>
                </a:ln>
                <a:solidFill>
                  <a:schemeClr val="bg1">
                    <a:lumMod val="95000"/>
                  </a:schemeClr>
                </a:solidFill>
                <a:effectLst>
                  <a:outerShdw blurRad="38100" dist="38100" dir="2700000" algn="tl">
                    <a:schemeClr val="bg1">
                      <a:alpha val="43000"/>
                    </a:schemeClr>
                  </a:outerShdw>
                </a:effectLst>
                <a:latin typeface="+mn-lt"/>
                <a:ea typeface="Adobe Fan Heiti Std B" panose="020B0700000000000000" pitchFamily="34" charset="-128"/>
                <a:cs typeface="Adobe Arabic" panose="02040503050201020203" pitchFamily="18" charset="-78"/>
              </a:rPr>
              <a:t>11</a:t>
            </a:r>
          </a:p>
        </p:txBody>
      </p:sp>
      <p:pic>
        <p:nvPicPr>
          <p:cNvPr id="8" name="Imagen 7">
            <a:extLst>
              <a:ext uri="{FF2B5EF4-FFF2-40B4-BE49-F238E27FC236}">
                <a16:creationId xmlns:a16="http://schemas.microsoft.com/office/drawing/2014/main" id="{6C3FC000-E3B6-B013-2912-548E4CE3FAB0}"/>
              </a:ext>
            </a:extLst>
          </p:cNvPr>
          <p:cNvPicPr>
            <a:picLocks noChangeAspect="1"/>
          </p:cNvPicPr>
          <p:nvPr userDrawn="1"/>
        </p:nvPicPr>
        <p:blipFill>
          <a:blip r:embed="rId6">
            <a:extLst>
              <a:ext uri="{28A0092B-C50C-407E-A947-70E740481C1C}">
                <a14:useLocalDpi xmlns:a14="http://schemas.microsoft.com/office/drawing/2010/main" val="0"/>
              </a:ext>
            </a:extLst>
          </a:blip>
          <a:srcRect l="15922" r="15922"/>
          <a:stretch/>
        </p:blipFill>
        <p:spPr>
          <a:xfrm rot="2129446">
            <a:off x="7670116" y="-71030"/>
            <a:ext cx="2884741" cy="2895056"/>
          </a:xfrm>
          <a:prstGeom prst="rect">
            <a:avLst/>
          </a:prstGeom>
        </p:spPr>
      </p:pic>
      <p:sp>
        <p:nvSpPr>
          <p:cNvPr id="3" name="CuadroTexto 2">
            <a:extLst>
              <a:ext uri="{FF2B5EF4-FFF2-40B4-BE49-F238E27FC236}">
                <a16:creationId xmlns:a16="http://schemas.microsoft.com/office/drawing/2014/main" id="{39CE9DAA-DFF2-F38C-38CD-D5DA8C02B1C8}"/>
              </a:ext>
            </a:extLst>
          </p:cNvPr>
          <p:cNvSpPr txBox="1"/>
          <p:nvPr userDrawn="1"/>
        </p:nvSpPr>
        <p:spPr>
          <a:xfrm>
            <a:off x="4010317" y="-22594"/>
            <a:ext cx="3183708" cy="1068814"/>
          </a:xfrm>
          <a:prstGeom prst="rect">
            <a:avLst/>
          </a:prstGeom>
          <a:noFill/>
        </p:spPr>
        <p:txBody>
          <a:bodyPr wrap="square" tIns="36000" rtlCol="0">
            <a:spAutoFit/>
          </a:bodyPr>
          <a:lstStyle/>
          <a:p>
            <a:pPr algn="r">
              <a:lnSpc>
                <a:spcPts val="2200"/>
              </a:lnSpc>
              <a:spcAft>
                <a:spcPts val="0"/>
              </a:spcAft>
            </a:pPr>
            <a:r>
              <a:rPr lang="es-MX" sz="2000" dirty="0">
                <a:solidFill>
                  <a:schemeClr val="bg1"/>
                </a:solidFill>
                <a:latin typeface="Felix Titling" panose="04060505060202020A04" pitchFamily="82" charset="0"/>
                <a:ea typeface="ADLaM Display" panose="02010000000000000000" pitchFamily="2" charset="0"/>
                <a:cs typeface="ADLaM Display" panose="02010000000000000000" pitchFamily="2" charset="0"/>
              </a:rPr>
              <a:t>P</a:t>
            </a:r>
            <a:r>
              <a:rPr lang="es-MX" sz="1600" dirty="0">
                <a:solidFill>
                  <a:schemeClr val="bg1"/>
                </a:solidFill>
                <a:latin typeface="Felix Titling" panose="04060505060202020A04" pitchFamily="82" charset="0"/>
                <a:ea typeface="ADLaM Display" panose="02010000000000000000" pitchFamily="2" charset="0"/>
                <a:cs typeface="ADLaM Display" panose="02010000000000000000" pitchFamily="2" charset="0"/>
              </a:rPr>
              <a:t>rimera y</a:t>
            </a:r>
          </a:p>
          <a:p>
            <a:pPr algn="r">
              <a:lnSpc>
                <a:spcPts val="2200"/>
              </a:lnSpc>
              <a:spcAft>
                <a:spcPts val="0"/>
              </a:spcAft>
            </a:pPr>
            <a:r>
              <a:rPr lang="es-MX" sz="2800" kern="1200" dirty="0">
                <a:solidFill>
                  <a:schemeClr val="bg1"/>
                </a:solidFill>
                <a:latin typeface="Felix Titling" panose="04060505060202020A04" pitchFamily="82" charset="0"/>
                <a:ea typeface="ADLaM Display" panose="02010000000000000000" pitchFamily="2" charset="0"/>
                <a:cs typeface="ADLaM Display" panose="02010000000000000000" pitchFamily="2" charset="0"/>
              </a:rPr>
              <a:t>S</a:t>
            </a:r>
            <a:r>
              <a:rPr lang="es-MX" sz="2000" kern="1200" dirty="0">
                <a:solidFill>
                  <a:schemeClr val="bg1"/>
                </a:solidFill>
                <a:latin typeface="Felix Titling" panose="04060505060202020A04" pitchFamily="82" charset="0"/>
                <a:ea typeface="ADLaM Display" panose="02010000000000000000" pitchFamily="2" charset="0"/>
                <a:cs typeface="ADLaM Display" panose="02010000000000000000" pitchFamily="2" charset="0"/>
              </a:rPr>
              <a:t>EGUNDA A LOS</a:t>
            </a:r>
          </a:p>
          <a:p>
            <a:pPr algn="r">
              <a:lnSpc>
                <a:spcPts val="3200"/>
              </a:lnSpc>
              <a:spcAft>
                <a:spcPts val="0"/>
              </a:spcAft>
            </a:pPr>
            <a:r>
              <a:rPr lang="es-MX" sz="3600" kern="1200" dirty="0">
                <a:solidFill>
                  <a:schemeClr val="bg1"/>
                </a:solidFill>
                <a:latin typeface="Felix Titling" panose="04060505060202020A04" pitchFamily="82" charset="0"/>
                <a:ea typeface="ADLaM Display" panose="02010000000000000000" pitchFamily="2" charset="0"/>
                <a:cs typeface="ADLaM Display" panose="02010000000000000000" pitchFamily="2" charset="0"/>
              </a:rPr>
              <a:t>cORINTIOS</a:t>
            </a:r>
          </a:p>
        </p:txBody>
      </p:sp>
    </p:spTree>
    <p:extLst>
      <p:ext uri="{BB962C8B-B14F-4D97-AF65-F5344CB8AC3E}">
        <p14:creationId xmlns:p14="http://schemas.microsoft.com/office/powerpoint/2010/main" val="262550259"/>
      </p:ext>
    </p:extLst>
  </p:cSld>
  <p:clrMapOvr>
    <a:masterClrMapping/>
  </p:clrMapOvr>
  <p:extLst>
    <p:ext uri="{DCECCB84-F9BA-43D5-87BE-67443E8EF086}">
      <p15:sldGuideLst xmlns:p15="http://schemas.microsoft.com/office/powerpoint/2012/main">
        <p15:guide id="1" orient="horz" pos="2137" userDrawn="1">
          <p15:clr>
            <a:srgbClr val="FBAE40"/>
          </p15:clr>
        </p15:guide>
        <p15:guide id="2" pos="3863"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ítulo y objetos">
    <p:bg>
      <p:bgPr>
        <a:blipFill dpi="0" rotWithShape="1">
          <a:blip r:embed="rId2">
            <a:alphaModFix amt="20000"/>
            <a:lum/>
          </a:blip>
          <a:srcRect/>
          <a:stretch>
            <a:fillRect t="-11000" b="-74000"/>
          </a:stretch>
        </a:blip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70F384F-5FAA-793F-9ADF-9FE239747309}"/>
              </a:ext>
            </a:extLst>
          </p:cNvPr>
          <p:cNvSpPr>
            <a:spLocks noGrp="1"/>
          </p:cNvSpPr>
          <p:nvPr>
            <p:ph type="title" hasCustomPrompt="1"/>
          </p:nvPr>
        </p:nvSpPr>
        <p:spPr>
          <a:xfrm>
            <a:off x="838200" y="566530"/>
            <a:ext cx="5572539" cy="765313"/>
          </a:xfrm>
          <a:solidFill>
            <a:srgbClr val="72524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rmAutofit/>
          </a:bodyPr>
          <a:lstStyle>
            <a:lvl1pPr algn="ctr">
              <a:defRPr sz="4000">
                <a:solidFill>
                  <a:schemeClr val="bg1"/>
                </a:solidFill>
                <a:latin typeface="Bahnschrift" panose="020B0502040204020203" pitchFamily="34" charset="0"/>
              </a:defRPr>
            </a:lvl1pPr>
          </a:lstStyle>
          <a:p>
            <a:r>
              <a:rPr lang="es-MX"/>
              <a:t>Para Memorizar</a:t>
            </a:r>
          </a:p>
        </p:txBody>
      </p:sp>
      <p:sp>
        <p:nvSpPr>
          <p:cNvPr id="3" name="Marcador de contenido 2">
            <a:extLst>
              <a:ext uri="{FF2B5EF4-FFF2-40B4-BE49-F238E27FC236}">
                <a16:creationId xmlns:a16="http://schemas.microsoft.com/office/drawing/2014/main" id="{AD6416DA-D468-1E38-B8F8-86B122923A03}"/>
              </a:ext>
            </a:extLst>
          </p:cNvPr>
          <p:cNvSpPr>
            <a:spLocks noGrp="1"/>
          </p:cNvSpPr>
          <p:nvPr>
            <p:ph idx="1"/>
          </p:nvPr>
        </p:nvSpPr>
        <p:spPr>
          <a:xfrm>
            <a:off x="838200" y="1825625"/>
            <a:ext cx="5572539" cy="4351338"/>
          </a:xfrm>
        </p:spPr>
        <p:txBody>
          <a:bodyPr/>
          <a:lstStyle>
            <a:lvl1pPr>
              <a:defRPr>
                <a:latin typeface="Bahnschrift" panose="020B0502040204020203" pitchFamily="34" charset="0"/>
              </a:defRPr>
            </a:lvl1pPr>
          </a:lstStyle>
          <a:p>
            <a:pPr lvl="0"/>
            <a:r>
              <a:rPr lang="es-MX" dirty="0"/>
              <a:t>Haga clic para modificar los estilos de texto del patrón</a:t>
            </a:r>
          </a:p>
          <a:p>
            <a:pPr lvl="1"/>
            <a:r>
              <a:rPr lang="es-MX" dirty="0"/>
              <a:t>Segundo nivel</a:t>
            </a:r>
          </a:p>
          <a:p>
            <a:pPr lvl="2"/>
            <a:r>
              <a:rPr lang="es-MX" dirty="0"/>
              <a:t>Tercer nivel</a:t>
            </a:r>
          </a:p>
          <a:p>
            <a:pPr lvl="3"/>
            <a:r>
              <a:rPr lang="es-MX" dirty="0"/>
              <a:t>Cuarto nivel</a:t>
            </a:r>
          </a:p>
          <a:p>
            <a:pPr lvl="4"/>
            <a:r>
              <a:rPr lang="es-MX" dirty="0"/>
              <a:t>Quinto nivel</a:t>
            </a:r>
          </a:p>
        </p:txBody>
      </p:sp>
    </p:spTree>
    <p:extLst>
      <p:ext uri="{BB962C8B-B14F-4D97-AF65-F5344CB8AC3E}">
        <p14:creationId xmlns:p14="http://schemas.microsoft.com/office/powerpoint/2010/main" val="325049355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os objetos">
    <p:bg>
      <p:bgPr>
        <a:blipFill dpi="0" rotWithShape="1">
          <a:blip r:embed="rId2">
            <a:alphaModFix amt="20000"/>
            <a:lum/>
          </a:blip>
          <a:srcRect/>
          <a:stretch>
            <a:fillRect t="-11000" b="-74000"/>
          </a:stretch>
        </a:blip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6379E34-0212-3FEC-6B75-0357DA6B652A}"/>
              </a:ext>
            </a:extLst>
          </p:cNvPr>
          <p:cNvSpPr>
            <a:spLocks noGrp="1"/>
          </p:cNvSpPr>
          <p:nvPr>
            <p:ph type="title" hasCustomPrompt="1"/>
          </p:nvPr>
        </p:nvSpPr>
        <p:spPr>
          <a:xfrm>
            <a:off x="838200" y="365125"/>
            <a:ext cx="9565894" cy="772559"/>
          </a:xfrm>
          <a:solidFill>
            <a:srgbClr val="69343E"/>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lvl1pPr>
              <a:defRPr>
                <a:solidFill>
                  <a:schemeClr val="bg1"/>
                </a:solidFill>
                <a:latin typeface="Bahnschrift" panose="020B0502040204020203" pitchFamily="34" charset="0"/>
              </a:defRPr>
            </a:lvl1pPr>
          </a:lstStyle>
          <a:p>
            <a:r>
              <a:rPr lang="es-MX"/>
              <a:t>Enfoque del Estudio</a:t>
            </a:r>
          </a:p>
        </p:txBody>
      </p:sp>
      <p:sp>
        <p:nvSpPr>
          <p:cNvPr id="3" name="Marcador de contenido 2">
            <a:extLst>
              <a:ext uri="{FF2B5EF4-FFF2-40B4-BE49-F238E27FC236}">
                <a16:creationId xmlns:a16="http://schemas.microsoft.com/office/drawing/2014/main" id="{4D61D150-340D-959A-651D-A720EE27CBB9}"/>
              </a:ext>
            </a:extLst>
          </p:cNvPr>
          <p:cNvSpPr>
            <a:spLocks noGrp="1"/>
          </p:cNvSpPr>
          <p:nvPr>
            <p:ph sz="half" idx="1"/>
          </p:nvPr>
        </p:nvSpPr>
        <p:spPr>
          <a:xfrm>
            <a:off x="838200" y="1414130"/>
            <a:ext cx="9565894" cy="5078745"/>
          </a:xfrm>
        </p:spPr>
        <p:txBody>
          <a:bodyPr/>
          <a:lstStyle>
            <a:lvl1pPr>
              <a:defRPr sz="1800"/>
            </a:lvl1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p>
        </p:txBody>
      </p:sp>
      <p:pic>
        <p:nvPicPr>
          <p:cNvPr id="11" name="Imagen 10">
            <a:extLst>
              <a:ext uri="{FF2B5EF4-FFF2-40B4-BE49-F238E27FC236}">
                <a16:creationId xmlns:a16="http://schemas.microsoft.com/office/drawing/2014/main" id="{FE981D50-2213-A4FE-11F7-6AC77B7C3416}"/>
              </a:ext>
            </a:extLst>
          </p:cNvPr>
          <p:cNvPicPr>
            <a:picLocks noChangeAspect="1"/>
          </p:cNvPicPr>
          <p:nvPr userDrawn="1"/>
        </p:nvPicPr>
        <p:blipFill>
          <a:blip r:embed="rId3">
            <a:extLst>
              <a:ext uri="{BEBA8EAE-BF5A-486C-A8C5-ECC9F3942E4B}">
                <a14:imgProps xmlns:a14="http://schemas.microsoft.com/office/drawing/2010/main">
                  <a14:imgLayer r:embed="rId4">
                    <a14:imgEffect>
                      <a14:backgroundRemoval t="10000" b="90000" l="10000" r="90000">
                        <a14:foregroundMark x1="47977" y1="24517" x2="47977" y2="24517"/>
                        <a14:foregroundMark x1="51060" y1="28958" x2="51060" y2="28958"/>
                        <a14:foregroundMark x1="52408" y1="36486" x2="52408" y2="36486"/>
                        <a14:foregroundMark x1="59152" y1="45367" x2="59152" y2="45367"/>
                        <a14:foregroundMark x1="61657" y1="52510" x2="61657" y2="52510"/>
                        <a14:foregroundMark x1="63969" y1="57336" x2="63969" y2="57336"/>
                        <a14:foregroundMark x1="52023" y1="72394" x2="52023" y2="72394"/>
                        <a14:foregroundMark x1="60886" y1="73745" x2="60886" y2="72587"/>
                      </a14:backgroundRemoval>
                    </a14:imgEffect>
                  </a14:imgLayer>
                </a14:imgProps>
              </a:ext>
              <a:ext uri="{28A0092B-C50C-407E-A947-70E740481C1C}">
                <a14:useLocalDpi xmlns:a14="http://schemas.microsoft.com/office/drawing/2010/main" val="0"/>
              </a:ext>
            </a:extLst>
          </a:blip>
          <a:stretch>
            <a:fillRect/>
          </a:stretch>
        </p:blipFill>
        <p:spPr>
          <a:xfrm>
            <a:off x="10404094" y="5089027"/>
            <a:ext cx="1787906" cy="1586410"/>
          </a:xfrm>
          <a:prstGeom prst="rect">
            <a:avLst/>
          </a:prstGeom>
          <a:ln>
            <a:noFill/>
          </a:ln>
        </p:spPr>
      </p:pic>
    </p:spTree>
    <p:extLst>
      <p:ext uri="{BB962C8B-B14F-4D97-AF65-F5344CB8AC3E}">
        <p14:creationId xmlns:p14="http://schemas.microsoft.com/office/powerpoint/2010/main" val="2943878535"/>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mparación">
    <p:bg>
      <p:bgPr>
        <a:blipFill dpi="0" rotWithShape="1">
          <a:blip r:embed="rId2">
            <a:alphaModFix amt="20000"/>
            <a:lum/>
          </a:blip>
          <a:srcRect/>
          <a:stretch>
            <a:fillRect t="-11000" b="-74000"/>
          </a:stretch>
        </a:blipFill>
        <a:effectLst/>
      </p:bgPr>
    </p:bg>
    <p:spTree>
      <p:nvGrpSpPr>
        <p:cNvPr id="1" name=""/>
        <p:cNvGrpSpPr/>
        <p:nvPr/>
      </p:nvGrpSpPr>
      <p:grpSpPr>
        <a:xfrm>
          <a:off x="0" y="0"/>
          <a:ext cx="0" cy="0"/>
          <a:chOff x="0" y="0"/>
          <a:chExt cx="0" cy="0"/>
        </a:xfrm>
      </p:grpSpPr>
      <p:sp>
        <p:nvSpPr>
          <p:cNvPr id="4" name="Marcador de contenido 3">
            <a:extLst>
              <a:ext uri="{FF2B5EF4-FFF2-40B4-BE49-F238E27FC236}">
                <a16:creationId xmlns:a16="http://schemas.microsoft.com/office/drawing/2014/main" id="{F8C18165-B346-20C3-10B1-45ADABB39DE9}"/>
              </a:ext>
            </a:extLst>
          </p:cNvPr>
          <p:cNvSpPr>
            <a:spLocks noGrp="1"/>
          </p:cNvSpPr>
          <p:nvPr>
            <p:ph sz="half" idx="2"/>
          </p:nvPr>
        </p:nvSpPr>
        <p:spPr>
          <a:xfrm>
            <a:off x="839788" y="1903230"/>
            <a:ext cx="7019754" cy="4610910"/>
          </a:xfrm>
        </p:spPr>
        <p:txBody>
          <a:bodyPr/>
          <a:lstStyle>
            <a:lvl1pPr>
              <a:defRPr sz="1800"/>
            </a:lvl1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p>
        </p:txBody>
      </p:sp>
      <p:sp>
        <p:nvSpPr>
          <p:cNvPr id="2" name="Título 1">
            <a:extLst>
              <a:ext uri="{FF2B5EF4-FFF2-40B4-BE49-F238E27FC236}">
                <a16:creationId xmlns:a16="http://schemas.microsoft.com/office/drawing/2014/main" id="{C409939F-1FCC-9F07-8E5C-9B6F20E7C606}"/>
              </a:ext>
            </a:extLst>
          </p:cNvPr>
          <p:cNvSpPr>
            <a:spLocks noGrp="1"/>
          </p:cNvSpPr>
          <p:nvPr>
            <p:ph type="title" hasCustomPrompt="1"/>
          </p:nvPr>
        </p:nvSpPr>
        <p:spPr>
          <a:xfrm>
            <a:off x="839788" y="244549"/>
            <a:ext cx="2668956" cy="595422"/>
          </a:xfrm>
          <a:solidFill>
            <a:srgbClr val="FFFF00"/>
          </a:solidFill>
          <a:ln>
            <a:noFill/>
          </a:ln>
          <a:effectLst>
            <a:outerShdw blurRad="44450" dist="27940" dir="5400000" algn="ctr">
              <a:srgbClr val="000000">
                <a:alpha val="32000"/>
              </a:srgbClr>
            </a:outerShdw>
          </a:effectLst>
          <a:scene3d>
            <a:camera prst="obliqueTopRight"/>
            <a:lightRig rig="balanced" dir="t">
              <a:rot lat="0" lon="0" rev="8700000"/>
            </a:lightRig>
          </a:scene3d>
          <a:sp3d>
            <a:bevelT w="190500" h="38100"/>
          </a:sp3d>
        </p:spPr>
        <p:txBody>
          <a:bodyPr/>
          <a:lstStyle>
            <a:lvl1pPr>
              <a:defRPr b="0" cap="none" spc="0">
                <a:ln>
                  <a:solidFill>
                    <a:srgbClr val="3A241B"/>
                  </a:solidFill>
                </a:ln>
                <a:solidFill>
                  <a:schemeClr val="bg1"/>
                </a:solidFill>
                <a:effectLst>
                  <a:innerShdw blurRad="63500" dist="50800" dir="18900000">
                    <a:prstClr val="black">
                      <a:alpha val="50000"/>
                    </a:prstClr>
                  </a:innerShdw>
                </a:effectLst>
                <a:latin typeface="Bahnschrift" panose="020B0502040204020203" pitchFamily="34" charset="0"/>
              </a:defRPr>
            </a:lvl1pPr>
          </a:lstStyle>
          <a:p>
            <a:r>
              <a:rPr lang="es-MX" sz="4400" b="1" cap="none" spc="0" baseline="0">
                <a:ln/>
                <a:solidFill>
                  <a:schemeClr val="bg1"/>
                </a:solidFill>
                <a:effectLst/>
              </a:rPr>
              <a:t>Sábado</a:t>
            </a:r>
            <a:endParaRPr lang="es-MX"/>
          </a:p>
        </p:txBody>
      </p:sp>
      <p:sp>
        <p:nvSpPr>
          <p:cNvPr id="6" name="Marcador de contenido 5">
            <a:extLst>
              <a:ext uri="{FF2B5EF4-FFF2-40B4-BE49-F238E27FC236}">
                <a16:creationId xmlns:a16="http://schemas.microsoft.com/office/drawing/2014/main" id="{3B72756B-5ADC-674E-988D-5C3711D1BAD8}"/>
              </a:ext>
            </a:extLst>
          </p:cNvPr>
          <p:cNvSpPr>
            <a:spLocks noGrp="1"/>
          </p:cNvSpPr>
          <p:nvPr>
            <p:ph sz="quarter" idx="4"/>
          </p:nvPr>
        </p:nvSpPr>
        <p:spPr>
          <a:xfrm>
            <a:off x="7879466" y="1903230"/>
            <a:ext cx="2496153" cy="3657599"/>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p>
        </p:txBody>
      </p:sp>
      <p:pic>
        <p:nvPicPr>
          <p:cNvPr id="11" name="Imagen 10">
            <a:extLst>
              <a:ext uri="{FF2B5EF4-FFF2-40B4-BE49-F238E27FC236}">
                <a16:creationId xmlns:a16="http://schemas.microsoft.com/office/drawing/2014/main" id="{446235BA-B4BA-3D75-5C54-DDAB16450A08}"/>
              </a:ext>
            </a:extLst>
          </p:cNvPr>
          <p:cNvPicPr>
            <a:picLocks noChangeAspect="1"/>
          </p:cNvPicPr>
          <p:nvPr userDrawn="1"/>
        </p:nvPicPr>
        <p:blipFill>
          <a:blip r:embed="rId3">
            <a:extLst>
              <a:ext uri="{BEBA8EAE-BF5A-486C-A8C5-ECC9F3942E4B}">
                <a14:imgProps xmlns:a14="http://schemas.microsoft.com/office/drawing/2010/main">
                  <a14:imgLayer r:embed="rId4">
                    <a14:imgEffect>
                      <a14:backgroundRemoval t="10000" b="90000" l="10000" r="90000">
                        <a14:foregroundMark x1="47977" y1="24517" x2="47977" y2="24517"/>
                        <a14:foregroundMark x1="51060" y1="28958" x2="51060" y2="28958"/>
                        <a14:foregroundMark x1="52408" y1="36486" x2="52408" y2="36486"/>
                        <a14:foregroundMark x1="59152" y1="45367" x2="59152" y2="45367"/>
                        <a14:foregroundMark x1="61657" y1="52510" x2="61657" y2="52510"/>
                        <a14:foregroundMark x1="63969" y1="57336" x2="63969" y2="57336"/>
                        <a14:foregroundMark x1="52023" y1="72394" x2="52023" y2="72394"/>
                        <a14:foregroundMark x1="60886" y1="73745" x2="60886" y2="72587"/>
                      </a14:backgroundRemoval>
                    </a14:imgEffect>
                  </a14:imgLayer>
                </a14:imgProps>
              </a:ext>
              <a:ext uri="{28A0092B-C50C-407E-A947-70E740481C1C}">
                <a14:useLocalDpi xmlns:a14="http://schemas.microsoft.com/office/drawing/2010/main" val="0"/>
              </a:ext>
            </a:extLst>
          </a:blip>
          <a:stretch>
            <a:fillRect/>
          </a:stretch>
        </p:blipFill>
        <p:spPr>
          <a:xfrm>
            <a:off x="10404094" y="5089027"/>
            <a:ext cx="1787906" cy="1586410"/>
          </a:xfrm>
          <a:prstGeom prst="rect">
            <a:avLst/>
          </a:prstGeom>
          <a:ln>
            <a:noFill/>
          </a:ln>
        </p:spPr>
      </p:pic>
    </p:spTree>
    <p:extLst>
      <p:ext uri="{BB962C8B-B14F-4D97-AF65-F5344CB8AC3E}">
        <p14:creationId xmlns:p14="http://schemas.microsoft.com/office/powerpoint/2010/main" val="36477178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Comparación">
    <p:bg>
      <p:bgPr>
        <a:blipFill dpi="0" rotWithShape="1">
          <a:blip r:embed="rId2">
            <a:alphaModFix amt="20000"/>
            <a:lum/>
          </a:blip>
          <a:srcRect/>
          <a:stretch>
            <a:fillRect t="-11000" b="-74000"/>
          </a:stretch>
        </a:blipFill>
        <a:effectLst/>
      </p:bgPr>
    </p:bg>
    <p:spTree>
      <p:nvGrpSpPr>
        <p:cNvPr id="1" name=""/>
        <p:cNvGrpSpPr/>
        <p:nvPr/>
      </p:nvGrpSpPr>
      <p:grpSpPr>
        <a:xfrm>
          <a:off x="0" y="0"/>
          <a:ext cx="0" cy="0"/>
          <a:chOff x="0" y="0"/>
          <a:chExt cx="0" cy="0"/>
        </a:xfrm>
      </p:grpSpPr>
      <p:pic>
        <p:nvPicPr>
          <p:cNvPr id="12" name="Imagen 11">
            <a:extLst>
              <a:ext uri="{FF2B5EF4-FFF2-40B4-BE49-F238E27FC236}">
                <a16:creationId xmlns:a16="http://schemas.microsoft.com/office/drawing/2014/main" id="{0BE04881-6D87-A1AD-36A9-346929F6D1B6}"/>
              </a:ext>
            </a:extLst>
          </p:cNvPr>
          <p:cNvPicPr>
            <a:picLocks noChangeAspect="1"/>
          </p:cNvPicPr>
          <p:nvPr userDrawn="1"/>
        </p:nvPicPr>
        <p:blipFill>
          <a:blip r:embed="rId3">
            <a:alphaModFix amt="6000"/>
            <a:extLst>
              <a:ext uri="{28A0092B-C50C-407E-A947-70E740481C1C}">
                <a14:useLocalDpi xmlns:a14="http://schemas.microsoft.com/office/drawing/2010/main" val="0"/>
              </a:ext>
            </a:extLst>
          </a:blip>
          <a:stretch>
            <a:fillRect/>
          </a:stretch>
        </p:blipFill>
        <p:spPr>
          <a:xfrm>
            <a:off x="0" y="-8878"/>
            <a:ext cx="10384170" cy="6866877"/>
          </a:xfrm>
          <a:prstGeom prst="rect">
            <a:avLst/>
          </a:prstGeom>
          <a:ln>
            <a:solidFill>
              <a:srgbClr val="3A241B"/>
            </a:solidFill>
          </a:ln>
        </p:spPr>
      </p:pic>
      <p:sp>
        <p:nvSpPr>
          <p:cNvPr id="2" name="Título 1">
            <a:extLst>
              <a:ext uri="{FF2B5EF4-FFF2-40B4-BE49-F238E27FC236}">
                <a16:creationId xmlns:a16="http://schemas.microsoft.com/office/drawing/2014/main" id="{C409939F-1FCC-9F07-8E5C-9B6F20E7C606}"/>
              </a:ext>
            </a:extLst>
          </p:cNvPr>
          <p:cNvSpPr>
            <a:spLocks noGrp="1"/>
          </p:cNvSpPr>
          <p:nvPr>
            <p:ph type="title" hasCustomPrompt="1"/>
          </p:nvPr>
        </p:nvSpPr>
        <p:spPr>
          <a:xfrm>
            <a:off x="839787" y="180753"/>
            <a:ext cx="2658325" cy="659218"/>
          </a:xfrm>
          <a:solidFill>
            <a:srgbClr val="0070C0"/>
          </a:solidFill>
          <a:ln>
            <a:noFill/>
          </a:ln>
          <a:effectLst>
            <a:outerShdw blurRad="44450" dist="27940" dir="5400000" algn="ctr">
              <a:srgbClr val="000000">
                <a:alpha val="32000"/>
              </a:srgbClr>
            </a:outerShdw>
          </a:effectLst>
          <a:scene3d>
            <a:camera prst="obliqueTopRight"/>
            <a:lightRig rig="balanced" dir="t">
              <a:rot lat="0" lon="0" rev="8700000"/>
            </a:lightRig>
          </a:scene3d>
          <a:sp3d>
            <a:bevelT w="190500" h="38100"/>
          </a:sp3d>
        </p:spPr>
        <p:txBody>
          <a:bodyPr/>
          <a:lstStyle>
            <a:lvl1pPr>
              <a:defRPr b="0" cap="none" spc="0">
                <a:ln>
                  <a:solidFill>
                    <a:srgbClr val="3A241B"/>
                  </a:solidFill>
                </a:ln>
                <a:solidFill>
                  <a:schemeClr val="bg1"/>
                </a:solidFill>
                <a:effectLst>
                  <a:innerShdw blurRad="63500" dist="50800" dir="18900000">
                    <a:prstClr val="black">
                      <a:alpha val="50000"/>
                    </a:prstClr>
                  </a:innerShdw>
                </a:effectLst>
                <a:latin typeface="Bahnschrift" panose="020B0502040204020203" pitchFamily="34" charset="0"/>
              </a:defRPr>
            </a:lvl1pPr>
          </a:lstStyle>
          <a:p>
            <a:r>
              <a:rPr lang="es-MX" sz="4400" b="1" cap="none" spc="0" baseline="0">
                <a:ln/>
                <a:solidFill>
                  <a:schemeClr val="bg1"/>
                </a:solidFill>
                <a:effectLst/>
              </a:rPr>
              <a:t>Domingo</a:t>
            </a:r>
            <a:endParaRPr lang="es-MX"/>
          </a:p>
        </p:txBody>
      </p:sp>
      <p:sp>
        <p:nvSpPr>
          <p:cNvPr id="3" name="Marcador de texto 2">
            <a:extLst>
              <a:ext uri="{FF2B5EF4-FFF2-40B4-BE49-F238E27FC236}">
                <a16:creationId xmlns:a16="http://schemas.microsoft.com/office/drawing/2014/main" id="{DA301E89-AC9C-06B2-69FE-95A6E27B3F51}"/>
              </a:ext>
            </a:extLst>
          </p:cNvPr>
          <p:cNvSpPr>
            <a:spLocks noGrp="1"/>
          </p:cNvSpPr>
          <p:nvPr>
            <p:ph type="body" idx="1"/>
          </p:nvPr>
        </p:nvSpPr>
        <p:spPr>
          <a:xfrm>
            <a:off x="839788" y="861238"/>
            <a:ext cx="9544382" cy="1020725"/>
          </a:xfrm>
          <a:noFill/>
        </p:spPr>
        <p:txBody>
          <a:bodyPr anchor="b">
            <a:normAutofit/>
          </a:bodyPr>
          <a:lstStyle>
            <a:lvl1pPr marL="0" indent="0" algn="just">
              <a:lnSpc>
                <a:spcPts val="2880"/>
              </a:lnSpc>
              <a:spcBef>
                <a:spcPts val="0"/>
              </a:spcBef>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4" name="Marcador de contenido 3">
            <a:extLst>
              <a:ext uri="{FF2B5EF4-FFF2-40B4-BE49-F238E27FC236}">
                <a16:creationId xmlns:a16="http://schemas.microsoft.com/office/drawing/2014/main" id="{F8C18165-B346-20C3-10B1-45ADABB39DE9}"/>
              </a:ext>
            </a:extLst>
          </p:cNvPr>
          <p:cNvSpPr>
            <a:spLocks noGrp="1"/>
          </p:cNvSpPr>
          <p:nvPr>
            <p:ph sz="half" idx="2"/>
          </p:nvPr>
        </p:nvSpPr>
        <p:spPr>
          <a:xfrm>
            <a:off x="839788" y="1903230"/>
            <a:ext cx="7019754" cy="4610910"/>
          </a:xfrm>
        </p:spPr>
        <p:txBody>
          <a:bodyPr/>
          <a:lstStyle>
            <a:lvl1pPr>
              <a:defRPr sz="1800"/>
            </a:lvl1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p>
        </p:txBody>
      </p:sp>
      <p:sp>
        <p:nvSpPr>
          <p:cNvPr id="6" name="Marcador de contenido 5">
            <a:extLst>
              <a:ext uri="{FF2B5EF4-FFF2-40B4-BE49-F238E27FC236}">
                <a16:creationId xmlns:a16="http://schemas.microsoft.com/office/drawing/2014/main" id="{3B72756B-5ADC-674E-988D-5C3711D1BAD8}"/>
              </a:ext>
            </a:extLst>
          </p:cNvPr>
          <p:cNvSpPr>
            <a:spLocks noGrp="1"/>
          </p:cNvSpPr>
          <p:nvPr>
            <p:ph sz="quarter" idx="4"/>
          </p:nvPr>
        </p:nvSpPr>
        <p:spPr>
          <a:xfrm>
            <a:off x="7879466" y="1903230"/>
            <a:ext cx="2496153" cy="3657599"/>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p>
        </p:txBody>
      </p:sp>
      <p:pic>
        <p:nvPicPr>
          <p:cNvPr id="11" name="Imagen 10">
            <a:extLst>
              <a:ext uri="{FF2B5EF4-FFF2-40B4-BE49-F238E27FC236}">
                <a16:creationId xmlns:a16="http://schemas.microsoft.com/office/drawing/2014/main" id="{446235BA-B4BA-3D75-5C54-DDAB16450A08}"/>
              </a:ext>
            </a:extLst>
          </p:cNvPr>
          <p:cNvPicPr>
            <a:picLocks noChangeAspect="1"/>
          </p:cNvPicPr>
          <p:nvPr userDrawn="1"/>
        </p:nvPicPr>
        <p:blipFill>
          <a:blip r:embed="rId4">
            <a:extLst>
              <a:ext uri="{BEBA8EAE-BF5A-486C-A8C5-ECC9F3942E4B}">
                <a14:imgProps xmlns:a14="http://schemas.microsoft.com/office/drawing/2010/main">
                  <a14:imgLayer r:embed="rId5">
                    <a14:imgEffect>
                      <a14:backgroundRemoval t="10000" b="90000" l="10000" r="90000">
                        <a14:foregroundMark x1="47977" y1="24517" x2="47977" y2="24517"/>
                        <a14:foregroundMark x1="51060" y1="28958" x2="51060" y2="28958"/>
                        <a14:foregroundMark x1="52408" y1="36486" x2="52408" y2="36486"/>
                        <a14:foregroundMark x1="59152" y1="45367" x2="59152" y2="45367"/>
                        <a14:foregroundMark x1="61657" y1="52510" x2="61657" y2="52510"/>
                        <a14:foregroundMark x1="63969" y1="57336" x2="63969" y2="57336"/>
                        <a14:foregroundMark x1="52023" y1="72394" x2="52023" y2="72394"/>
                        <a14:foregroundMark x1="60886" y1="73745" x2="60886" y2="72587"/>
                      </a14:backgroundRemoval>
                    </a14:imgEffect>
                  </a14:imgLayer>
                </a14:imgProps>
              </a:ext>
              <a:ext uri="{28A0092B-C50C-407E-A947-70E740481C1C}">
                <a14:useLocalDpi xmlns:a14="http://schemas.microsoft.com/office/drawing/2010/main" val="0"/>
              </a:ext>
            </a:extLst>
          </a:blip>
          <a:stretch>
            <a:fillRect/>
          </a:stretch>
        </p:blipFill>
        <p:spPr>
          <a:xfrm>
            <a:off x="10404094" y="5089027"/>
            <a:ext cx="1787906" cy="1586410"/>
          </a:xfrm>
          <a:prstGeom prst="rect">
            <a:avLst/>
          </a:prstGeom>
          <a:ln>
            <a:noFill/>
          </a:ln>
        </p:spPr>
      </p:pic>
    </p:spTree>
    <p:extLst>
      <p:ext uri="{BB962C8B-B14F-4D97-AF65-F5344CB8AC3E}">
        <p14:creationId xmlns:p14="http://schemas.microsoft.com/office/powerpoint/2010/main" val="17715755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Comparación">
    <p:bg>
      <p:bgPr>
        <a:blipFill dpi="0" rotWithShape="1">
          <a:blip r:embed="rId2">
            <a:alphaModFix amt="20000"/>
            <a:lum/>
          </a:blip>
          <a:srcRect/>
          <a:stretch>
            <a:fillRect t="-11000" b="-74000"/>
          </a:stretch>
        </a:blip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409939F-1FCC-9F07-8E5C-9B6F20E7C606}"/>
              </a:ext>
            </a:extLst>
          </p:cNvPr>
          <p:cNvSpPr>
            <a:spLocks noGrp="1"/>
          </p:cNvSpPr>
          <p:nvPr>
            <p:ph type="title" hasCustomPrompt="1"/>
          </p:nvPr>
        </p:nvSpPr>
        <p:spPr>
          <a:xfrm>
            <a:off x="839787" y="180753"/>
            <a:ext cx="2647692" cy="659218"/>
          </a:xfrm>
          <a:solidFill>
            <a:schemeClr val="accent2">
              <a:lumMod val="75000"/>
            </a:schemeClr>
          </a:solidFill>
          <a:ln>
            <a:noFill/>
          </a:ln>
          <a:effectLst>
            <a:outerShdw blurRad="44450" dist="27940" dir="5400000" algn="ctr">
              <a:srgbClr val="000000">
                <a:alpha val="32000"/>
              </a:srgbClr>
            </a:outerShdw>
          </a:effectLst>
          <a:scene3d>
            <a:camera prst="obliqueTopRight"/>
            <a:lightRig rig="balanced" dir="t">
              <a:rot lat="0" lon="0" rev="8700000"/>
            </a:lightRig>
          </a:scene3d>
          <a:sp3d>
            <a:bevelT w="190500" h="38100"/>
          </a:sp3d>
        </p:spPr>
        <p:txBody>
          <a:bodyPr/>
          <a:lstStyle>
            <a:lvl1pPr>
              <a:defRPr b="0" cap="none" spc="0">
                <a:ln>
                  <a:solidFill>
                    <a:srgbClr val="3A241B"/>
                  </a:solidFill>
                </a:ln>
                <a:solidFill>
                  <a:schemeClr val="bg1"/>
                </a:solidFill>
                <a:effectLst>
                  <a:innerShdw blurRad="63500" dist="50800" dir="18900000">
                    <a:prstClr val="black">
                      <a:alpha val="50000"/>
                    </a:prstClr>
                  </a:innerShdw>
                </a:effectLst>
                <a:latin typeface="Bahnschrift" panose="020B0502040204020203" pitchFamily="34" charset="0"/>
              </a:defRPr>
            </a:lvl1pPr>
          </a:lstStyle>
          <a:p>
            <a:r>
              <a:rPr lang="es-MX" sz="4400" b="1" cap="none" spc="0" baseline="0">
                <a:ln/>
                <a:solidFill>
                  <a:schemeClr val="bg1"/>
                </a:solidFill>
                <a:effectLst/>
              </a:rPr>
              <a:t>Lunes</a:t>
            </a:r>
            <a:endParaRPr lang="es-MX"/>
          </a:p>
        </p:txBody>
      </p:sp>
      <p:sp>
        <p:nvSpPr>
          <p:cNvPr id="3" name="Marcador de texto 2">
            <a:extLst>
              <a:ext uri="{FF2B5EF4-FFF2-40B4-BE49-F238E27FC236}">
                <a16:creationId xmlns:a16="http://schemas.microsoft.com/office/drawing/2014/main" id="{DA301E89-AC9C-06B2-69FE-95A6E27B3F51}"/>
              </a:ext>
            </a:extLst>
          </p:cNvPr>
          <p:cNvSpPr>
            <a:spLocks noGrp="1"/>
          </p:cNvSpPr>
          <p:nvPr>
            <p:ph type="body" idx="1"/>
          </p:nvPr>
        </p:nvSpPr>
        <p:spPr>
          <a:xfrm>
            <a:off x="839788" y="861238"/>
            <a:ext cx="9544382" cy="1020725"/>
          </a:xfrm>
          <a:noFill/>
        </p:spPr>
        <p:txBody>
          <a:bodyPr anchor="b">
            <a:normAutofit/>
          </a:bodyPr>
          <a:lstStyle>
            <a:lvl1pPr marL="0" indent="0" algn="just">
              <a:lnSpc>
                <a:spcPts val="2880"/>
              </a:lnSpc>
              <a:spcBef>
                <a:spcPts val="0"/>
              </a:spcBef>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4" name="Marcador de contenido 3">
            <a:extLst>
              <a:ext uri="{FF2B5EF4-FFF2-40B4-BE49-F238E27FC236}">
                <a16:creationId xmlns:a16="http://schemas.microsoft.com/office/drawing/2014/main" id="{F8C18165-B346-20C3-10B1-45ADABB39DE9}"/>
              </a:ext>
            </a:extLst>
          </p:cNvPr>
          <p:cNvSpPr>
            <a:spLocks noGrp="1"/>
          </p:cNvSpPr>
          <p:nvPr>
            <p:ph sz="half" idx="2"/>
          </p:nvPr>
        </p:nvSpPr>
        <p:spPr>
          <a:xfrm>
            <a:off x="839788" y="1903230"/>
            <a:ext cx="7019754" cy="4610910"/>
          </a:xfrm>
        </p:spPr>
        <p:txBody>
          <a:bodyPr/>
          <a:lstStyle>
            <a:lvl1pPr>
              <a:defRPr sz="1800"/>
            </a:lvl1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p>
        </p:txBody>
      </p:sp>
      <p:sp>
        <p:nvSpPr>
          <p:cNvPr id="6" name="Marcador de contenido 5">
            <a:extLst>
              <a:ext uri="{FF2B5EF4-FFF2-40B4-BE49-F238E27FC236}">
                <a16:creationId xmlns:a16="http://schemas.microsoft.com/office/drawing/2014/main" id="{3B72756B-5ADC-674E-988D-5C3711D1BAD8}"/>
              </a:ext>
            </a:extLst>
          </p:cNvPr>
          <p:cNvSpPr>
            <a:spLocks noGrp="1"/>
          </p:cNvSpPr>
          <p:nvPr>
            <p:ph sz="quarter" idx="4"/>
          </p:nvPr>
        </p:nvSpPr>
        <p:spPr>
          <a:xfrm>
            <a:off x="7879466" y="1903230"/>
            <a:ext cx="2496153" cy="3657599"/>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p>
        </p:txBody>
      </p:sp>
      <p:pic>
        <p:nvPicPr>
          <p:cNvPr id="5" name="Imagen 4">
            <a:extLst>
              <a:ext uri="{FF2B5EF4-FFF2-40B4-BE49-F238E27FC236}">
                <a16:creationId xmlns:a16="http://schemas.microsoft.com/office/drawing/2014/main" id="{09FD1E85-B9FB-9717-A420-2C2D1703BFD1}"/>
              </a:ext>
            </a:extLst>
          </p:cNvPr>
          <p:cNvPicPr>
            <a:picLocks noChangeAspect="1"/>
          </p:cNvPicPr>
          <p:nvPr userDrawn="1"/>
        </p:nvPicPr>
        <p:blipFill>
          <a:blip r:embed="rId3">
            <a:extLst>
              <a:ext uri="{BEBA8EAE-BF5A-486C-A8C5-ECC9F3942E4B}">
                <a14:imgProps xmlns:a14="http://schemas.microsoft.com/office/drawing/2010/main">
                  <a14:imgLayer r:embed="rId4">
                    <a14:imgEffect>
                      <a14:backgroundRemoval t="10000" b="90000" l="10000" r="90000">
                        <a14:foregroundMark x1="47977" y1="24517" x2="47977" y2="24517"/>
                        <a14:foregroundMark x1="51060" y1="28958" x2="51060" y2="28958"/>
                        <a14:foregroundMark x1="52408" y1="36486" x2="52408" y2="36486"/>
                        <a14:foregroundMark x1="59152" y1="45367" x2="59152" y2="45367"/>
                        <a14:foregroundMark x1="61657" y1="52510" x2="61657" y2="52510"/>
                        <a14:foregroundMark x1="63969" y1="57336" x2="63969" y2="57336"/>
                        <a14:foregroundMark x1="52023" y1="72394" x2="52023" y2="72394"/>
                        <a14:foregroundMark x1="60886" y1="73745" x2="60886" y2="72587"/>
                      </a14:backgroundRemoval>
                    </a14:imgEffect>
                  </a14:imgLayer>
                </a14:imgProps>
              </a:ext>
              <a:ext uri="{28A0092B-C50C-407E-A947-70E740481C1C}">
                <a14:useLocalDpi xmlns:a14="http://schemas.microsoft.com/office/drawing/2010/main" val="0"/>
              </a:ext>
            </a:extLst>
          </a:blip>
          <a:stretch>
            <a:fillRect/>
          </a:stretch>
        </p:blipFill>
        <p:spPr>
          <a:xfrm>
            <a:off x="10404094" y="5089027"/>
            <a:ext cx="1787906" cy="1586410"/>
          </a:xfrm>
          <a:prstGeom prst="rect">
            <a:avLst/>
          </a:prstGeom>
          <a:ln>
            <a:noFill/>
          </a:ln>
        </p:spPr>
      </p:pic>
    </p:spTree>
    <p:extLst>
      <p:ext uri="{BB962C8B-B14F-4D97-AF65-F5344CB8AC3E}">
        <p14:creationId xmlns:p14="http://schemas.microsoft.com/office/powerpoint/2010/main" val="32731930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Comparación">
    <p:bg>
      <p:bgPr>
        <a:blipFill dpi="0" rotWithShape="1">
          <a:blip r:embed="rId2">
            <a:alphaModFix amt="20000"/>
            <a:lum/>
          </a:blip>
          <a:srcRect/>
          <a:stretch>
            <a:fillRect t="-11000" b="-74000"/>
          </a:stretch>
        </a:blip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409939F-1FCC-9F07-8E5C-9B6F20E7C606}"/>
              </a:ext>
            </a:extLst>
          </p:cNvPr>
          <p:cNvSpPr>
            <a:spLocks noGrp="1"/>
          </p:cNvSpPr>
          <p:nvPr>
            <p:ph type="title" hasCustomPrompt="1"/>
          </p:nvPr>
        </p:nvSpPr>
        <p:spPr>
          <a:xfrm>
            <a:off x="839787" y="180753"/>
            <a:ext cx="2647692" cy="659218"/>
          </a:xfrm>
          <a:solidFill>
            <a:schemeClr val="accent6">
              <a:lumMod val="75000"/>
            </a:schemeClr>
          </a:solidFill>
          <a:ln>
            <a:noFill/>
          </a:ln>
          <a:effectLst>
            <a:outerShdw blurRad="44450" dist="27940" dir="5400000" algn="ctr">
              <a:srgbClr val="000000">
                <a:alpha val="32000"/>
              </a:srgbClr>
            </a:outerShdw>
          </a:effectLst>
          <a:scene3d>
            <a:camera prst="obliqueTopRight"/>
            <a:lightRig rig="balanced" dir="t">
              <a:rot lat="0" lon="0" rev="8700000"/>
            </a:lightRig>
          </a:scene3d>
          <a:sp3d>
            <a:bevelT w="190500" h="38100"/>
          </a:sp3d>
        </p:spPr>
        <p:txBody>
          <a:bodyPr/>
          <a:lstStyle>
            <a:lvl1pPr>
              <a:defRPr b="0" cap="none" spc="0">
                <a:ln>
                  <a:solidFill>
                    <a:srgbClr val="3A241B"/>
                  </a:solidFill>
                </a:ln>
                <a:solidFill>
                  <a:schemeClr val="bg1"/>
                </a:solidFill>
                <a:effectLst>
                  <a:innerShdw blurRad="63500" dist="50800" dir="18900000">
                    <a:prstClr val="black">
                      <a:alpha val="50000"/>
                    </a:prstClr>
                  </a:innerShdw>
                </a:effectLst>
                <a:latin typeface="Bahnschrift" panose="020B0502040204020203" pitchFamily="34" charset="0"/>
              </a:defRPr>
            </a:lvl1pPr>
          </a:lstStyle>
          <a:p>
            <a:r>
              <a:rPr lang="es-MX" sz="4400" b="1" cap="none" spc="0" baseline="0">
                <a:ln/>
                <a:solidFill>
                  <a:schemeClr val="bg1"/>
                </a:solidFill>
                <a:effectLst/>
              </a:rPr>
              <a:t>Martes</a:t>
            </a:r>
            <a:endParaRPr lang="es-MX"/>
          </a:p>
        </p:txBody>
      </p:sp>
      <p:sp>
        <p:nvSpPr>
          <p:cNvPr id="3" name="Marcador de texto 2">
            <a:extLst>
              <a:ext uri="{FF2B5EF4-FFF2-40B4-BE49-F238E27FC236}">
                <a16:creationId xmlns:a16="http://schemas.microsoft.com/office/drawing/2014/main" id="{DA301E89-AC9C-06B2-69FE-95A6E27B3F51}"/>
              </a:ext>
            </a:extLst>
          </p:cNvPr>
          <p:cNvSpPr>
            <a:spLocks noGrp="1"/>
          </p:cNvSpPr>
          <p:nvPr>
            <p:ph type="body" idx="1"/>
          </p:nvPr>
        </p:nvSpPr>
        <p:spPr>
          <a:xfrm>
            <a:off x="839788" y="861238"/>
            <a:ext cx="9544382" cy="1020725"/>
          </a:xfrm>
          <a:noFill/>
        </p:spPr>
        <p:txBody>
          <a:bodyPr anchor="b">
            <a:normAutofit/>
          </a:bodyPr>
          <a:lstStyle>
            <a:lvl1pPr marL="0" indent="0" algn="just">
              <a:lnSpc>
                <a:spcPts val="2880"/>
              </a:lnSpc>
              <a:spcBef>
                <a:spcPts val="0"/>
              </a:spcBef>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4" name="Marcador de contenido 3">
            <a:extLst>
              <a:ext uri="{FF2B5EF4-FFF2-40B4-BE49-F238E27FC236}">
                <a16:creationId xmlns:a16="http://schemas.microsoft.com/office/drawing/2014/main" id="{F8C18165-B346-20C3-10B1-45ADABB39DE9}"/>
              </a:ext>
            </a:extLst>
          </p:cNvPr>
          <p:cNvSpPr>
            <a:spLocks noGrp="1"/>
          </p:cNvSpPr>
          <p:nvPr>
            <p:ph sz="half" idx="2"/>
          </p:nvPr>
        </p:nvSpPr>
        <p:spPr>
          <a:xfrm>
            <a:off x="839788" y="1903230"/>
            <a:ext cx="7019754" cy="4610910"/>
          </a:xfrm>
        </p:spPr>
        <p:txBody>
          <a:bodyPr/>
          <a:lstStyle>
            <a:lvl1pPr>
              <a:defRPr sz="1800"/>
            </a:lvl1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p>
        </p:txBody>
      </p:sp>
      <p:sp>
        <p:nvSpPr>
          <p:cNvPr id="6" name="Marcador de contenido 5">
            <a:extLst>
              <a:ext uri="{FF2B5EF4-FFF2-40B4-BE49-F238E27FC236}">
                <a16:creationId xmlns:a16="http://schemas.microsoft.com/office/drawing/2014/main" id="{3B72756B-5ADC-674E-988D-5C3711D1BAD8}"/>
              </a:ext>
            </a:extLst>
          </p:cNvPr>
          <p:cNvSpPr>
            <a:spLocks noGrp="1"/>
          </p:cNvSpPr>
          <p:nvPr>
            <p:ph sz="quarter" idx="4"/>
          </p:nvPr>
        </p:nvSpPr>
        <p:spPr>
          <a:xfrm>
            <a:off x="7879466" y="1903230"/>
            <a:ext cx="2496153" cy="3657599"/>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p>
        </p:txBody>
      </p:sp>
      <p:pic>
        <p:nvPicPr>
          <p:cNvPr id="11" name="Imagen 10">
            <a:extLst>
              <a:ext uri="{FF2B5EF4-FFF2-40B4-BE49-F238E27FC236}">
                <a16:creationId xmlns:a16="http://schemas.microsoft.com/office/drawing/2014/main" id="{446235BA-B4BA-3D75-5C54-DDAB16450A08}"/>
              </a:ext>
            </a:extLst>
          </p:cNvPr>
          <p:cNvPicPr>
            <a:picLocks noChangeAspect="1"/>
          </p:cNvPicPr>
          <p:nvPr userDrawn="1"/>
        </p:nvPicPr>
        <p:blipFill>
          <a:blip r:embed="rId3">
            <a:extLst>
              <a:ext uri="{BEBA8EAE-BF5A-486C-A8C5-ECC9F3942E4B}">
                <a14:imgProps xmlns:a14="http://schemas.microsoft.com/office/drawing/2010/main">
                  <a14:imgLayer r:embed="rId4">
                    <a14:imgEffect>
                      <a14:backgroundRemoval t="10000" b="90000" l="10000" r="90000">
                        <a14:foregroundMark x1="47977" y1="24517" x2="47977" y2="24517"/>
                        <a14:foregroundMark x1="51060" y1="28958" x2="51060" y2="28958"/>
                        <a14:foregroundMark x1="52408" y1="36486" x2="52408" y2="36486"/>
                        <a14:foregroundMark x1="59152" y1="45367" x2="59152" y2="45367"/>
                        <a14:foregroundMark x1="61657" y1="52510" x2="61657" y2="52510"/>
                        <a14:foregroundMark x1="63969" y1="57336" x2="63969" y2="57336"/>
                        <a14:foregroundMark x1="52023" y1="72394" x2="52023" y2="72394"/>
                        <a14:foregroundMark x1="60886" y1="73745" x2="60886" y2="72587"/>
                      </a14:backgroundRemoval>
                    </a14:imgEffect>
                  </a14:imgLayer>
                </a14:imgProps>
              </a:ext>
              <a:ext uri="{28A0092B-C50C-407E-A947-70E740481C1C}">
                <a14:useLocalDpi xmlns:a14="http://schemas.microsoft.com/office/drawing/2010/main" val="0"/>
              </a:ext>
            </a:extLst>
          </a:blip>
          <a:stretch>
            <a:fillRect/>
          </a:stretch>
        </p:blipFill>
        <p:spPr>
          <a:xfrm>
            <a:off x="10404094" y="5089027"/>
            <a:ext cx="1787906" cy="1586410"/>
          </a:xfrm>
          <a:prstGeom prst="rect">
            <a:avLst/>
          </a:prstGeom>
          <a:ln>
            <a:noFill/>
          </a:ln>
        </p:spPr>
      </p:pic>
    </p:spTree>
    <p:extLst>
      <p:ext uri="{BB962C8B-B14F-4D97-AF65-F5344CB8AC3E}">
        <p14:creationId xmlns:p14="http://schemas.microsoft.com/office/powerpoint/2010/main" val="38123254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Comparación">
    <p:bg>
      <p:bgPr>
        <a:blipFill dpi="0" rotWithShape="1">
          <a:blip r:embed="rId2">
            <a:alphaModFix amt="20000"/>
            <a:lum/>
          </a:blip>
          <a:srcRect/>
          <a:stretch>
            <a:fillRect t="-11000" b="-74000"/>
          </a:stretch>
        </a:blip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409939F-1FCC-9F07-8E5C-9B6F20E7C606}"/>
              </a:ext>
            </a:extLst>
          </p:cNvPr>
          <p:cNvSpPr>
            <a:spLocks noGrp="1"/>
          </p:cNvSpPr>
          <p:nvPr>
            <p:ph type="title" hasCustomPrompt="1"/>
          </p:nvPr>
        </p:nvSpPr>
        <p:spPr>
          <a:xfrm>
            <a:off x="839787" y="180753"/>
            <a:ext cx="2647692" cy="659218"/>
          </a:xfrm>
          <a:solidFill>
            <a:srgbClr val="7030A0"/>
          </a:solidFill>
          <a:ln>
            <a:noFill/>
          </a:ln>
          <a:effectLst>
            <a:outerShdw blurRad="44450" dist="27940" dir="5400000" algn="ctr">
              <a:srgbClr val="000000">
                <a:alpha val="32000"/>
              </a:srgbClr>
            </a:outerShdw>
          </a:effectLst>
          <a:scene3d>
            <a:camera prst="obliqueTopRight"/>
            <a:lightRig rig="balanced" dir="t">
              <a:rot lat="0" lon="0" rev="8700000"/>
            </a:lightRig>
          </a:scene3d>
          <a:sp3d>
            <a:bevelT w="190500" h="38100"/>
          </a:sp3d>
        </p:spPr>
        <p:txBody>
          <a:bodyPr/>
          <a:lstStyle>
            <a:lvl1pPr>
              <a:defRPr b="0" cap="none" spc="0">
                <a:ln>
                  <a:solidFill>
                    <a:srgbClr val="3A241B"/>
                  </a:solidFill>
                </a:ln>
                <a:solidFill>
                  <a:schemeClr val="bg1"/>
                </a:solidFill>
                <a:effectLst>
                  <a:innerShdw blurRad="63500" dist="50800" dir="18900000">
                    <a:prstClr val="black">
                      <a:alpha val="50000"/>
                    </a:prstClr>
                  </a:innerShdw>
                </a:effectLst>
                <a:latin typeface="Bahnschrift" panose="020B0502040204020203" pitchFamily="34" charset="0"/>
              </a:defRPr>
            </a:lvl1pPr>
          </a:lstStyle>
          <a:p>
            <a:r>
              <a:rPr lang="es-MX" sz="4400" b="1" cap="none" spc="0" baseline="0">
                <a:ln/>
                <a:solidFill>
                  <a:schemeClr val="bg1"/>
                </a:solidFill>
                <a:effectLst/>
              </a:rPr>
              <a:t>Miércoles</a:t>
            </a:r>
            <a:endParaRPr lang="es-MX"/>
          </a:p>
        </p:txBody>
      </p:sp>
      <p:sp>
        <p:nvSpPr>
          <p:cNvPr id="3" name="Marcador de texto 2">
            <a:extLst>
              <a:ext uri="{FF2B5EF4-FFF2-40B4-BE49-F238E27FC236}">
                <a16:creationId xmlns:a16="http://schemas.microsoft.com/office/drawing/2014/main" id="{DA301E89-AC9C-06B2-69FE-95A6E27B3F51}"/>
              </a:ext>
            </a:extLst>
          </p:cNvPr>
          <p:cNvSpPr>
            <a:spLocks noGrp="1"/>
          </p:cNvSpPr>
          <p:nvPr>
            <p:ph type="body" idx="1"/>
          </p:nvPr>
        </p:nvSpPr>
        <p:spPr>
          <a:xfrm>
            <a:off x="839788" y="861238"/>
            <a:ext cx="9544382" cy="1020725"/>
          </a:xfrm>
          <a:noFill/>
        </p:spPr>
        <p:txBody>
          <a:bodyPr anchor="b">
            <a:normAutofit/>
          </a:bodyPr>
          <a:lstStyle>
            <a:lvl1pPr marL="0" indent="0" algn="just">
              <a:lnSpc>
                <a:spcPts val="2880"/>
              </a:lnSpc>
              <a:spcBef>
                <a:spcPts val="0"/>
              </a:spcBef>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4" name="Marcador de contenido 3">
            <a:extLst>
              <a:ext uri="{FF2B5EF4-FFF2-40B4-BE49-F238E27FC236}">
                <a16:creationId xmlns:a16="http://schemas.microsoft.com/office/drawing/2014/main" id="{F8C18165-B346-20C3-10B1-45ADABB39DE9}"/>
              </a:ext>
            </a:extLst>
          </p:cNvPr>
          <p:cNvSpPr>
            <a:spLocks noGrp="1"/>
          </p:cNvSpPr>
          <p:nvPr>
            <p:ph sz="half" idx="2"/>
          </p:nvPr>
        </p:nvSpPr>
        <p:spPr>
          <a:xfrm>
            <a:off x="839788" y="1903230"/>
            <a:ext cx="7019754" cy="4610910"/>
          </a:xfrm>
        </p:spPr>
        <p:txBody>
          <a:bodyPr/>
          <a:lstStyle>
            <a:lvl1pPr>
              <a:defRPr sz="1800"/>
            </a:lvl1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p>
        </p:txBody>
      </p:sp>
      <p:sp>
        <p:nvSpPr>
          <p:cNvPr id="6" name="Marcador de contenido 5">
            <a:extLst>
              <a:ext uri="{FF2B5EF4-FFF2-40B4-BE49-F238E27FC236}">
                <a16:creationId xmlns:a16="http://schemas.microsoft.com/office/drawing/2014/main" id="{3B72756B-5ADC-674E-988D-5C3711D1BAD8}"/>
              </a:ext>
            </a:extLst>
          </p:cNvPr>
          <p:cNvSpPr>
            <a:spLocks noGrp="1"/>
          </p:cNvSpPr>
          <p:nvPr>
            <p:ph sz="quarter" idx="4"/>
          </p:nvPr>
        </p:nvSpPr>
        <p:spPr>
          <a:xfrm>
            <a:off x="7879466" y="1903230"/>
            <a:ext cx="2496153" cy="3657599"/>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p>
        </p:txBody>
      </p:sp>
      <p:pic>
        <p:nvPicPr>
          <p:cNvPr id="11" name="Imagen 10">
            <a:extLst>
              <a:ext uri="{FF2B5EF4-FFF2-40B4-BE49-F238E27FC236}">
                <a16:creationId xmlns:a16="http://schemas.microsoft.com/office/drawing/2014/main" id="{446235BA-B4BA-3D75-5C54-DDAB16450A08}"/>
              </a:ext>
            </a:extLst>
          </p:cNvPr>
          <p:cNvPicPr>
            <a:picLocks noChangeAspect="1"/>
          </p:cNvPicPr>
          <p:nvPr userDrawn="1"/>
        </p:nvPicPr>
        <p:blipFill>
          <a:blip r:embed="rId3">
            <a:extLst>
              <a:ext uri="{BEBA8EAE-BF5A-486C-A8C5-ECC9F3942E4B}">
                <a14:imgProps xmlns:a14="http://schemas.microsoft.com/office/drawing/2010/main">
                  <a14:imgLayer r:embed="rId4">
                    <a14:imgEffect>
                      <a14:backgroundRemoval t="10000" b="90000" l="10000" r="90000">
                        <a14:foregroundMark x1="47977" y1="24517" x2="47977" y2="24517"/>
                        <a14:foregroundMark x1="51060" y1="28958" x2="51060" y2="28958"/>
                        <a14:foregroundMark x1="52408" y1="36486" x2="52408" y2="36486"/>
                        <a14:foregroundMark x1="59152" y1="45367" x2="59152" y2="45367"/>
                        <a14:foregroundMark x1="61657" y1="52510" x2="61657" y2="52510"/>
                        <a14:foregroundMark x1="63969" y1="57336" x2="63969" y2="57336"/>
                        <a14:foregroundMark x1="52023" y1="72394" x2="52023" y2="72394"/>
                        <a14:foregroundMark x1="60886" y1="73745" x2="60886" y2="72587"/>
                      </a14:backgroundRemoval>
                    </a14:imgEffect>
                  </a14:imgLayer>
                </a14:imgProps>
              </a:ext>
              <a:ext uri="{28A0092B-C50C-407E-A947-70E740481C1C}">
                <a14:useLocalDpi xmlns:a14="http://schemas.microsoft.com/office/drawing/2010/main" val="0"/>
              </a:ext>
            </a:extLst>
          </a:blip>
          <a:stretch>
            <a:fillRect/>
          </a:stretch>
        </p:blipFill>
        <p:spPr>
          <a:xfrm>
            <a:off x="10404094" y="5089027"/>
            <a:ext cx="1787906" cy="1586410"/>
          </a:xfrm>
          <a:prstGeom prst="rect">
            <a:avLst/>
          </a:prstGeom>
          <a:ln>
            <a:noFill/>
          </a:ln>
        </p:spPr>
      </p:pic>
    </p:spTree>
    <p:extLst>
      <p:ext uri="{BB962C8B-B14F-4D97-AF65-F5344CB8AC3E}">
        <p14:creationId xmlns:p14="http://schemas.microsoft.com/office/powerpoint/2010/main" val="29118094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5_Comparación">
    <p:bg>
      <p:bgPr>
        <a:blipFill dpi="0" rotWithShape="1">
          <a:blip r:embed="rId2">
            <a:alphaModFix amt="20000"/>
            <a:lum/>
          </a:blip>
          <a:srcRect/>
          <a:stretch>
            <a:fillRect t="-11000" b="-74000"/>
          </a:stretch>
        </a:blip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409939F-1FCC-9F07-8E5C-9B6F20E7C606}"/>
              </a:ext>
            </a:extLst>
          </p:cNvPr>
          <p:cNvSpPr>
            <a:spLocks noGrp="1"/>
          </p:cNvSpPr>
          <p:nvPr>
            <p:ph type="title" hasCustomPrompt="1"/>
          </p:nvPr>
        </p:nvSpPr>
        <p:spPr>
          <a:xfrm>
            <a:off x="839787" y="180753"/>
            <a:ext cx="2647692" cy="659218"/>
          </a:xfrm>
          <a:solidFill>
            <a:srgbClr val="3A241B"/>
          </a:solidFill>
          <a:ln>
            <a:noFill/>
          </a:ln>
          <a:effectLst>
            <a:outerShdw blurRad="44450" dist="27940" dir="5400000" algn="ctr">
              <a:srgbClr val="000000">
                <a:alpha val="32000"/>
              </a:srgbClr>
            </a:outerShdw>
          </a:effectLst>
          <a:scene3d>
            <a:camera prst="obliqueTopRight"/>
            <a:lightRig rig="balanced" dir="t">
              <a:rot lat="0" lon="0" rev="8700000"/>
            </a:lightRig>
          </a:scene3d>
          <a:sp3d>
            <a:bevelT w="190500" h="38100"/>
          </a:sp3d>
        </p:spPr>
        <p:txBody>
          <a:bodyPr/>
          <a:lstStyle>
            <a:lvl1pPr>
              <a:defRPr b="0" cap="none" spc="0">
                <a:ln>
                  <a:solidFill>
                    <a:srgbClr val="3A241B"/>
                  </a:solidFill>
                </a:ln>
                <a:solidFill>
                  <a:schemeClr val="bg1"/>
                </a:solidFill>
                <a:effectLst>
                  <a:innerShdw blurRad="63500" dist="50800" dir="18900000">
                    <a:prstClr val="black">
                      <a:alpha val="50000"/>
                    </a:prstClr>
                  </a:innerShdw>
                </a:effectLst>
                <a:latin typeface="Bahnschrift" panose="020B0502040204020203" pitchFamily="34" charset="0"/>
              </a:defRPr>
            </a:lvl1pPr>
          </a:lstStyle>
          <a:p>
            <a:r>
              <a:rPr lang="es-MX" sz="4400" b="1" cap="none" spc="0" baseline="0">
                <a:ln/>
                <a:solidFill>
                  <a:schemeClr val="bg1"/>
                </a:solidFill>
                <a:effectLst/>
              </a:rPr>
              <a:t>Jueves</a:t>
            </a:r>
            <a:endParaRPr lang="es-MX"/>
          </a:p>
        </p:txBody>
      </p:sp>
      <p:sp>
        <p:nvSpPr>
          <p:cNvPr id="3" name="Marcador de texto 2">
            <a:extLst>
              <a:ext uri="{FF2B5EF4-FFF2-40B4-BE49-F238E27FC236}">
                <a16:creationId xmlns:a16="http://schemas.microsoft.com/office/drawing/2014/main" id="{DA301E89-AC9C-06B2-69FE-95A6E27B3F51}"/>
              </a:ext>
            </a:extLst>
          </p:cNvPr>
          <p:cNvSpPr>
            <a:spLocks noGrp="1"/>
          </p:cNvSpPr>
          <p:nvPr>
            <p:ph type="body" idx="1"/>
          </p:nvPr>
        </p:nvSpPr>
        <p:spPr>
          <a:xfrm>
            <a:off x="839788" y="861238"/>
            <a:ext cx="9544382" cy="1020725"/>
          </a:xfrm>
          <a:noFill/>
        </p:spPr>
        <p:txBody>
          <a:bodyPr anchor="b">
            <a:normAutofit/>
          </a:bodyPr>
          <a:lstStyle>
            <a:lvl1pPr marL="0" indent="0" algn="just">
              <a:lnSpc>
                <a:spcPts val="2880"/>
              </a:lnSpc>
              <a:spcBef>
                <a:spcPts val="0"/>
              </a:spcBef>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4" name="Marcador de contenido 3">
            <a:extLst>
              <a:ext uri="{FF2B5EF4-FFF2-40B4-BE49-F238E27FC236}">
                <a16:creationId xmlns:a16="http://schemas.microsoft.com/office/drawing/2014/main" id="{F8C18165-B346-20C3-10B1-45ADABB39DE9}"/>
              </a:ext>
            </a:extLst>
          </p:cNvPr>
          <p:cNvSpPr>
            <a:spLocks noGrp="1"/>
          </p:cNvSpPr>
          <p:nvPr>
            <p:ph sz="half" idx="2"/>
          </p:nvPr>
        </p:nvSpPr>
        <p:spPr>
          <a:xfrm>
            <a:off x="839788" y="1903230"/>
            <a:ext cx="7019754" cy="4610910"/>
          </a:xfrm>
        </p:spPr>
        <p:txBody>
          <a:bodyPr/>
          <a:lstStyle>
            <a:lvl1pPr>
              <a:defRPr sz="1800"/>
            </a:lvl1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p>
        </p:txBody>
      </p:sp>
      <p:sp>
        <p:nvSpPr>
          <p:cNvPr id="6" name="Marcador de contenido 5">
            <a:extLst>
              <a:ext uri="{FF2B5EF4-FFF2-40B4-BE49-F238E27FC236}">
                <a16:creationId xmlns:a16="http://schemas.microsoft.com/office/drawing/2014/main" id="{3B72756B-5ADC-674E-988D-5C3711D1BAD8}"/>
              </a:ext>
            </a:extLst>
          </p:cNvPr>
          <p:cNvSpPr>
            <a:spLocks noGrp="1"/>
          </p:cNvSpPr>
          <p:nvPr>
            <p:ph sz="quarter" idx="4"/>
          </p:nvPr>
        </p:nvSpPr>
        <p:spPr>
          <a:xfrm>
            <a:off x="7879466" y="1903230"/>
            <a:ext cx="2496153" cy="3657599"/>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p>
        </p:txBody>
      </p:sp>
      <p:pic>
        <p:nvPicPr>
          <p:cNvPr id="11" name="Imagen 10">
            <a:extLst>
              <a:ext uri="{FF2B5EF4-FFF2-40B4-BE49-F238E27FC236}">
                <a16:creationId xmlns:a16="http://schemas.microsoft.com/office/drawing/2014/main" id="{446235BA-B4BA-3D75-5C54-DDAB16450A08}"/>
              </a:ext>
            </a:extLst>
          </p:cNvPr>
          <p:cNvPicPr>
            <a:picLocks noChangeAspect="1"/>
          </p:cNvPicPr>
          <p:nvPr userDrawn="1"/>
        </p:nvPicPr>
        <p:blipFill>
          <a:blip r:embed="rId3">
            <a:extLst>
              <a:ext uri="{BEBA8EAE-BF5A-486C-A8C5-ECC9F3942E4B}">
                <a14:imgProps xmlns:a14="http://schemas.microsoft.com/office/drawing/2010/main">
                  <a14:imgLayer r:embed="rId4">
                    <a14:imgEffect>
                      <a14:backgroundRemoval t="10000" b="90000" l="10000" r="90000">
                        <a14:foregroundMark x1="47977" y1="24517" x2="47977" y2="24517"/>
                        <a14:foregroundMark x1="51060" y1="28958" x2="51060" y2="28958"/>
                        <a14:foregroundMark x1="52408" y1="36486" x2="52408" y2="36486"/>
                        <a14:foregroundMark x1="59152" y1="45367" x2="59152" y2="45367"/>
                        <a14:foregroundMark x1="61657" y1="52510" x2="61657" y2="52510"/>
                        <a14:foregroundMark x1="63969" y1="57336" x2="63969" y2="57336"/>
                        <a14:foregroundMark x1="52023" y1="72394" x2="52023" y2="72394"/>
                        <a14:foregroundMark x1="60886" y1="73745" x2="60886" y2="72587"/>
                      </a14:backgroundRemoval>
                    </a14:imgEffect>
                  </a14:imgLayer>
                </a14:imgProps>
              </a:ext>
              <a:ext uri="{28A0092B-C50C-407E-A947-70E740481C1C}">
                <a14:useLocalDpi xmlns:a14="http://schemas.microsoft.com/office/drawing/2010/main" val="0"/>
              </a:ext>
            </a:extLst>
          </a:blip>
          <a:stretch>
            <a:fillRect/>
          </a:stretch>
        </p:blipFill>
        <p:spPr>
          <a:xfrm>
            <a:off x="10404094" y="5089027"/>
            <a:ext cx="1787906" cy="1586410"/>
          </a:xfrm>
          <a:prstGeom prst="rect">
            <a:avLst/>
          </a:prstGeom>
          <a:ln>
            <a:noFill/>
          </a:ln>
        </p:spPr>
      </p:pic>
    </p:spTree>
    <p:extLst>
      <p:ext uri="{BB962C8B-B14F-4D97-AF65-F5344CB8AC3E}">
        <p14:creationId xmlns:p14="http://schemas.microsoft.com/office/powerpoint/2010/main" val="11026194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6_Comparación">
    <p:bg>
      <p:bgPr>
        <a:blipFill dpi="0" rotWithShape="1">
          <a:blip r:embed="rId2">
            <a:alphaModFix amt="20000"/>
            <a:lum/>
          </a:blip>
          <a:srcRect/>
          <a:stretch>
            <a:fillRect t="-11000" b="-74000"/>
          </a:stretch>
        </a:blip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409939F-1FCC-9F07-8E5C-9B6F20E7C606}"/>
              </a:ext>
            </a:extLst>
          </p:cNvPr>
          <p:cNvSpPr>
            <a:spLocks noGrp="1"/>
          </p:cNvSpPr>
          <p:nvPr>
            <p:ph type="title" hasCustomPrompt="1"/>
          </p:nvPr>
        </p:nvSpPr>
        <p:spPr>
          <a:xfrm>
            <a:off x="839787" y="180753"/>
            <a:ext cx="2647692" cy="659218"/>
          </a:xfrm>
          <a:solidFill>
            <a:srgbClr val="879EC7"/>
          </a:solidFill>
          <a:ln>
            <a:noFill/>
          </a:ln>
          <a:effectLst>
            <a:outerShdw blurRad="44450" dist="27940" dir="5400000" algn="ctr">
              <a:srgbClr val="000000">
                <a:alpha val="32000"/>
              </a:srgbClr>
            </a:outerShdw>
          </a:effectLst>
          <a:scene3d>
            <a:camera prst="obliqueTopRight"/>
            <a:lightRig rig="balanced" dir="t">
              <a:rot lat="0" lon="0" rev="8700000"/>
            </a:lightRig>
          </a:scene3d>
          <a:sp3d>
            <a:bevelT w="190500" h="38100"/>
          </a:sp3d>
        </p:spPr>
        <p:txBody>
          <a:bodyPr/>
          <a:lstStyle>
            <a:lvl1pPr>
              <a:defRPr b="0" cap="none" spc="0">
                <a:ln>
                  <a:solidFill>
                    <a:srgbClr val="3A241B"/>
                  </a:solidFill>
                </a:ln>
                <a:solidFill>
                  <a:schemeClr val="bg1"/>
                </a:solidFill>
                <a:effectLst>
                  <a:innerShdw blurRad="63500" dist="50800" dir="18900000">
                    <a:prstClr val="black">
                      <a:alpha val="50000"/>
                    </a:prstClr>
                  </a:innerShdw>
                </a:effectLst>
                <a:latin typeface="Bahnschrift" panose="020B0502040204020203" pitchFamily="34" charset="0"/>
              </a:defRPr>
            </a:lvl1pPr>
          </a:lstStyle>
          <a:p>
            <a:r>
              <a:rPr lang="es-MX" sz="4400" b="1" cap="none" spc="0" baseline="0">
                <a:ln/>
                <a:solidFill>
                  <a:schemeClr val="bg1"/>
                </a:solidFill>
                <a:effectLst/>
              </a:rPr>
              <a:t>Viernes</a:t>
            </a:r>
            <a:endParaRPr lang="es-MX"/>
          </a:p>
        </p:txBody>
      </p:sp>
      <p:sp>
        <p:nvSpPr>
          <p:cNvPr id="3" name="Marcador de texto 2">
            <a:extLst>
              <a:ext uri="{FF2B5EF4-FFF2-40B4-BE49-F238E27FC236}">
                <a16:creationId xmlns:a16="http://schemas.microsoft.com/office/drawing/2014/main" id="{DA301E89-AC9C-06B2-69FE-95A6E27B3F51}"/>
              </a:ext>
            </a:extLst>
          </p:cNvPr>
          <p:cNvSpPr>
            <a:spLocks noGrp="1"/>
          </p:cNvSpPr>
          <p:nvPr>
            <p:ph type="body" idx="1"/>
          </p:nvPr>
        </p:nvSpPr>
        <p:spPr>
          <a:xfrm>
            <a:off x="839788" y="861238"/>
            <a:ext cx="9544382" cy="1020725"/>
          </a:xfrm>
          <a:noFill/>
        </p:spPr>
        <p:txBody>
          <a:bodyPr anchor="b">
            <a:normAutofit/>
          </a:bodyPr>
          <a:lstStyle>
            <a:lvl1pPr marL="0" indent="0" algn="just">
              <a:lnSpc>
                <a:spcPts val="2880"/>
              </a:lnSpc>
              <a:spcBef>
                <a:spcPts val="0"/>
              </a:spcBef>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4" name="Marcador de contenido 3">
            <a:extLst>
              <a:ext uri="{FF2B5EF4-FFF2-40B4-BE49-F238E27FC236}">
                <a16:creationId xmlns:a16="http://schemas.microsoft.com/office/drawing/2014/main" id="{F8C18165-B346-20C3-10B1-45ADABB39DE9}"/>
              </a:ext>
            </a:extLst>
          </p:cNvPr>
          <p:cNvSpPr>
            <a:spLocks noGrp="1"/>
          </p:cNvSpPr>
          <p:nvPr>
            <p:ph sz="half" idx="2"/>
          </p:nvPr>
        </p:nvSpPr>
        <p:spPr>
          <a:xfrm>
            <a:off x="839788" y="1903230"/>
            <a:ext cx="7019754" cy="4610910"/>
          </a:xfrm>
        </p:spPr>
        <p:txBody>
          <a:bodyPr/>
          <a:lstStyle>
            <a:lvl1pPr>
              <a:defRPr sz="1800"/>
            </a:lvl1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p>
        </p:txBody>
      </p:sp>
      <p:sp>
        <p:nvSpPr>
          <p:cNvPr id="6" name="Marcador de contenido 5">
            <a:extLst>
              <a:ext uri="{FF2B5EF4-FFF2-40B4-BE49-F238E27FC236}">
                <a16:creationId xmlns:a16="http://schemas.microsoft.com/office/drawing/2014/main" id="{3B72756B-5ADC-674E-988D-5C3711D1BAD8}"/>
              </a:ext>
            </a:extLst>
          </p:cNvPr>
          <p:cNvSpPr>
            <a:spLocks noGrp="1"/>
          </p:cNvSpPr>
          <p:nvPr>
            <p:ph sz="quarter" idx="4"/>
          </p:nvPr>
        </p:nvSpPr>
        <p:spPr>
          <a:xfrm>
            <a:off x="7879466" y="1903230"/>
            <a:ext cx="2496153" cy="3657599"/>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p>
        </p:txBody>
      </p:sp>
      <p:pic>
        <p:nvPicPr>
          <p:cNvPr id="11" name="Imagen 10">
            <a:extLst>
              <a:ext uri="{FF2B5EF4-FFF2-40B4-BE49-F238E27FC236}">
                <a16:creationId xmlns:a16="http://schemas.microsoft.com/office/drawing/2014/main" id="{446235BA-B4BA-3D75-5C54-DDAB16450A08}"/>
              </a:ext>
            </a:extLst>
          </p:cNvPr>
          <p:cNvPicPr>
            <a:picLocks noChangeAspect="1"/>
          </p:cNvPicPr>
          <p:nvPr userDrawn="1"/>
        </p:nvPicPr>
        <p:blipFill>
          <a:blip r:embed="rId3">
            <a:extLst>
              <a:ext uri="{BEBA8EAE-BF5A-486C-A8C5-ECC9F3942E4B}">
                <a14:imgProps xmlns:a14="http://schemas.microsoft.com/office/drawing/2010/main">
                  <a14:imgLayer r:embed="rId4">
                    <a14:imgEffect>
                      <a14:backgroundRemoval t="10000" b="90000" l="10000" r="90000">
                        <a14:foregroundMark x1="47977" y1="24517" x2="47977" y2="24517"/>
                        <a14:foregroundMark x1="51060" y1="28958" x2="51060" y2="28958"/>
                        <a14:foregroundMark x1="52408" y1="36486" x2="52408" y2="36486"/>
                        <a14:foregroundMark x1="59152" y1="45367" x2="59152" y2="45367"/>
                        <a14:foregroundMark x1="61657" y1="52510" x2="61657" y2="52510"/>
                        <a14:foregroundMark x1="63969" y1="57336" x2="63969" y2="57336"/>
                        <a14:foregroundMark x1="52023" y1="72394" x2="52023" y2="72394"/>
                        <a14:foregroundMark x1="60886" y1="73745" x2="60886" y2="72587"/>
                      </a14:backgroundRemoval>
                    </a14:imgEffect>
                  </a14:imgLayer>
                </a14:imgProps>
              </a:ext>
              <a:ext uri="{28A0092B-C50C-407E-A947-70E740481C1C}">
                <a14:useLocalDpi xmlns:a14="http://schemas.microsoft.com/office/drawing/2010/main" val="0"/>
              </a:ext>
            </a:extLst>
          </a:blip>
          <a:stretch>
            <a:fillRect/>
          </a:stretch>
        </p:blipFill>
        <p:spPr>
          <a:xfrm>
            <a:off x="10404094" y="5089027"/>
            <a:ext cx="1787906" cy="1586410"/>
          </a:xfrm>
          <a:prstGeom prst="rect">
            <a:avLst/>
          </a:prstGeom>
          <a:ln>
            <a:noFill/>
          </a:ln>
        </p:spPr>
      </p:pic>
    </p:spTree>
    <p:extLst>
      <p:ext uri="{BB962C8B-B14F-4D97-AF65-F5344CB8AC3E}">
        <p14:creationId xmlns:p14="http://schemas.microsoft.com/office/powerpoint/2010/main" val="18071219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Dos objetos">
    <p:bg>
      <p:bgPr>
        <a:blipFill dpi="0" rotWithShape="1">
          <a:blip r:embed="rId2">
            <a:alphaModFix amt="20000"/>
            <a:lum/>
          </a:blip>
          <a:srcRect/>
          <a:stretch>
            <a:fillRect t="-11000" b="-74000"/>
          </a:stretch>
        </a:blip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6379E34-0212-3FEC-6B75-0357DA6B652A}"/>
              </a:ext>
            </a:extLst>
          </p:cNvPr>
          <p:cNvSpPr>
            <a:spLocks noGrp="1"/>
          </p:cNvSpPr>
          <p:nvPr>
            <p:ph type="title" hasCustomPrompt="1"/>
          </p:nvPr>
        </p:nvSpPr>
        <p:spPr>
          <a:xfrm>
            <a:off x="838200" y="365125"/>
            <a:ext cx="9565894" cy="772559"/>
          </a:xfrm>
          <a:solidFill>
            <a:srgbClr val="725247"/>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lvl1pPr>
              <a:defRPr>
                <a:solidFill>
                  <a:schemeClr val="bg1"/>
                </a:solidFill>
                <a:latin typeface="Bahnschrift" panose="020B0502040204020203" pitchFamily="34" charset="0"/>
              </a:defRPr>
            </a:lvl1pPr>
          </a:lstStyle>
          <a:p>
            <a:r>
              <a:rPr lang="es-MX"/>
              <a:t>Para Estudiar y Meditar</a:t>
            </a:r>
          </a:p>
        </p:txBody>
      </p:sp>
      <p:sp>
        <p:nvSpPr>
          <p:cNvPr id="3" name="Marcador de contenido 2">
            <a:extLst>
              <a:ext uri="{FF2B5EF4-FFF2-40B4-BE49-F238E27FC236}">
                <a16:creationId xmlns:a16="http://schemas.microsoft.com/office/drawing/2014/main" id="{4D61D150-340D-959A-651D-A720EE27CBB9}"/>
              </a:ext>
            </a:extLst>
          </p:cNvPr>
          <p:cNvSpPr>
            <a:spLocks noGrp="1"/>
          </p:cNvSpPr>
          <p:nvPr>
            <p:ph sz="half" idx="1"/>
          </p:nvPr>
        </p:nvSpPr>
        <p:spPr>
          <a:xfrm>
            <a:off x="838199" y="1414130"/>
            <a:ext cx="10515599" cy="5078745"/>
          </a:xfrm>
        </p:spPr>
        <p:txBody>
          <a:bodyPr/>
          <a:lstStyle>
            <a:lvl1pPr>
              <a:defRPr sz="1800"/>
            </a:lvl1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p>
        </p:txBody>
      </p:sp>
    </p:spTree>
    <p:extLst>
      <p:ext uri="{BB962C8B-B14F-4D97-AF65-F5344CB8AC3E}">
        <p14:creationId xmlns:p14="http://schemas.microsoft.com/office/powerpoint/2010/main" val="16068026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microsoft.com/office/2007/relationships/hdphoto" Target="../media/hdphoto1.wdp"/><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11000" b="-74000"/>
          </a:stretch>
        </a:blip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BC164EA-CD03-CDE3-4C70-D65E5324CA21}"/>
              </a:ext>
            </a:extLst>
          </p:cNvPr>
          <p:cNvSpPr>
            <a:spLocks noGrp="1"/>
          </p:cNvSpPr>
          <p:nvPr>
            <p:ph type="title"/>
          </p:nvPr>
        </p:nvSpPr>
        <p:spPr>
          <a:xfrm>
            <a:off x="838200" y="365125"/>
            <a:ext cx="9585960" cy="1325563"/>
          </a:xfrm>
          <a:prstGeom prst="rect">
            <a:avLst/>
          </a:prstGeom>
        </p:spPr>
        <p:txBody>
          <a:bodyPr vert="horz" lIns="91440" tIns="45720" rIns="91440" bIns="45720" rtlCol="0" anchor="ctr">
            <a:normAutofit/>
          </a:bodyPr>
          <a:lstStyle/>
          <a:p>
            <a:r>
              <a:rPr lang="es-MX" dirty="0"/>
              <a:t>Haz clic para modificar el estilo de título del patrón</a:t>
            </a:r>
          </a:p>
        </p:txBody>
      </p:sp>
      <p:sp>
        <p:nvSpPr>
          <p:cNvPr id="3" name="Marcador de texto 2">
            <a:extLst>
              <a:ext uri="{FF2B5EF4-FFF2-40B4-BE49-F238E27FC236}">
                <a16:creationId xmlns:a16="http://schemas.microsoft.com/office/drawing/2014/main" id="{8402620B-FC92-FE96-84D6-7AD4549730FC}"/>
              </a:ext>
            </a:extLst>
          </p:cNvPr>
          <p:cNvSpPr>
            <a:spLocks noGrp="1"/>
          </p:cNvSpPr>
          <p:nvPr>
            <p:ph type="body" idx="1"/>
          </p:nvPr>
        </p:nvSpPr>
        <p:spPr>
          <a:xfrm>
            <a:off x="838200" y="1825625"/>
            <a:ext cx="9585960" cy="4351338"/>
          </a:xfrm>
          <a:prstGeom prst="rect">
            <a:avLst/>
          </a:prstGeom>
        </p:spPr>
        <p:txBody>
          <a:bodyPr vert="horz" lIns="91440" tIns="45720" rIns="91440" bIns="45720" rtlCol="0">
            <a:normAutofit/>
          </a:bodyPr>
          <a:lstStyle/>
          <a:p>
            <a:pPr lvl="0"/>
            <a:r>
              <a:rPr lang="es-MX" dirty="0"/>
              <a:t>Haga clic para modificar los estilos de texto del patrón</a:t>
            </a:r>
          </a:p>
          <a:p>
            <a:pPr lvl="1"/>
            <a:r>
              <a:rPr lang="es-MX" dirty="0"/>
              <a:t>Segundo nivel</a:t>
            </a:r>
          </a:p>
          <a:p>
            <a:pPr lvl="2"/>
            <a:r>
              <a:rPr lang="es-MX" dirty="0"/>
              <a:t>Tercer nivel</a:t>
            </a:r>
          </a:p>
          <a:p>
            <a:pPr lvl="3"/>
            <a:r>
              <a:rPr lang="es-MX" dirty="0"/>
              <a:t>Cuarto nivel</a:t>
            </a:r>
          </a:p>
          <a:p>
            <a:pPr lvl="4"/>
            <a:r>
              <a:rPr lang="es-MX" dirty="0"/>
              <a:t>Quinto nivel</a:t>
            </a:r>
          </a:p>
        </p:txBody>
      </p:sp>
      <p:sp>
        <p:nvSpPr>
          <p:cNvPr id="4" name="Marcador de fecha 3">
            <a:extLst>
              <a:ext uri="{FF2B5EF4-FFF2-40B4-BE49-F238E27FC236}">
                <a16:creationId xmlns:a16="http://schemas.microsoft.com/office/drawing/2014/main" id="{663A4EC4-8259-128D-5D4B-B1A5577ED14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46F4E8-F38C-42C9-9C2C-1B30C3AC1985}" type="datetimeFigureOut">
              <a:rPr lang="es-MX" smtClean="0"/>
              <a:t>08/09/2026</a:t>
            </a:fld>
            <a:endParaRPr lang="es-MX"/>
          </a:p>
        </p:txBody>
      </p:sp>
      <p:sp>
        <p:nvSpPr>
          <p:cNvPr id="5" name="Marcador de pie de página 4">
            <a:extLst>
              <a:ext uri="{FF2B5EF4-FFF2-40B4-BE49-F238E27FC236}">
                <a16:creationId xmlns:a16="http://schemas.microsoft.com/office/drawing/2014/main" id="{5D21FC23-2A34-1A69-6A1A-801839853DF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Marcador de número de diapositiva 5">
            <a:extLst>
              <a:ext uri="{FF2B5EF4-FFF2-40B4-BE49-F238E27FC236}">
                <a16:creationId xmlns:a16="http://schemas.microsoft.com/office/drawing/2014/main" id="{C286D127-1499-4104-59F8-50831016146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136436-985C-49E4-94E8-B6E0A34F10FA}" type="slidenum">
              <a:rPr lang="es-MX" smtClean="0"/>
              <a:t>‹Nº›</a:t>
            </a:fld>
            <a:endParaRPr lang="es-MX"/>
          </a:p>
        </p:txBody>
      </p:sp>
      <p:pic>
        <p:nvPicPr>
          <p:cNvPr id="8" name="Imagen 7">
            <a:extLst>
              <a:ext uri="{FF2B5EF4-FFF2-40B4-BE49-F238E27FC236}">
                <a16:creationId xmlns:a16="http://schemas.microsoft.com/office/drawing/2014/main" id="{899DCE16-765D-47CA-350B-0B147B595551}"/>
              </a:ext>
            </a:extLst>
          </p:cNvPr>
          <p:cNvPicPr>
            <a:picLocks noChangeAspect="1"/>
          </p:cNvPicPr>
          <p:nvPr userDrawn="1"/>
        </p:nvPicPr>
        <p:blipFill>
          <a:blip r:embed="rId14">
            <a:extLst>
              <a:ext uri="{BEBA8EAE-BF5A-486C-A8C5-ECC9F3942E4B}">
                <a14:imgProps xmlns:a14="http://schemas.microsoft.com/office/drawing/2010/main">
                  <a14:imgLayer r:embed="rId15">
                    <a14:imgEffect>
                      <a14:backgroundRemoval t="10000" b="90000" l="10000" r="90000">
                        <a14:foregroundMark x1="47977" y1="24517" x2="47977" y2="24517"/>
                        <a14:foregroundMark x1="51060" y1="28958" x2="51060" y2="28958"/>
                        <a14:foregroundMark x1="52408" y1="36486" x2="52408" y2="36486"/>
                        <a14:foregroundMark x1="59152" y1="45367" x2="59152" y2="45367"/>
                        <a14:foregroundMark x1="61657" y1="52510" x2="61657" y2="52510"/>
                        <a14:foregroundMark x1="63969" y1="57336" x2="63969" y2="57336"/>
                        <a14:foregroundMark x1="52023" y1="72394" x2="52023" y2="72394"/>
                        <a14:foregroundMark x1="60886" y1="73745" x2="60886" y2="72587"/>
                      </a14:backgroundRemoval>
                    </a14:imgEffect>
                  </a14:imgLayer>
                </a14:imgProps>
              </a:ext>
              <a:ext uri="{28A0092B-C50C-407E-A947-70E740481C1C}">
                <a14:useLocalDpi xmlns:a14="http://schemas.microsoft.com/office/drawing/2010/main" val="0"/>
              </a:ext>
            </a:extLst>
          </a:blip>
          <a:stretch>
            <a:fillRect/>
          </a:stretch>
        </p:blipFill>
        <p:spPr>
          <a:xfrm>
            <a:off x="10404094" y="5089027"/>
            <a:ext cx="1787906" cy="1586410"/>
          </a:xfrm>
          <a:prstGeom prst="rect">
            <a:avLst/>
          </a:prstGeom>
          <a:ln>
            <a:noFill/>
          </a:ln>
        </p:spPr>
      </p:pic>
      <p:sp>
        <p:nvSpPr>
          <p:cNvPr id="7" name="Rectángulo 6">
            <a:extLst>
              <a:ext uri="{FF2B5EF4-FFF2-40B4-BE49-F238E27FC236}">
                <a16:creationId xmlns:a16="http://schemas.microsoft.com/office/drawing/2014/main" id="{959BBEF0-358E-CE31-EE2C-582F35EF3555}"/>
              </a:ext>
            </a:extLst>
          </p:cNvPr>
          <p:cNvSpPr/>
          <p:nvPr userDrawn="1"/>
        </p:nvSpPr>
        <p:spPr>
          <a:xfrm>
            <a:off x="10424160" y="0"/>
            <a:ext cx="1787906" cy="6858000"/>
          </a:xfrm>
          <a:prstGeom prst="rect">
            <a:avLst/>
          </a:prstGeom>
          <a:solidFill>
            <a:srgbClr val="F7C290"/>
          </a:solidFill>
          <a:ln w="6350">
            <a:solidFill>
              <a:srgbClr val="04BE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Tree>
    <p:extLst>
      <p:ext uri="{BB962C8B-B14F-4D97-AF65-F5344CB8AC3E}">
        <p14:creationId xmlns:p14="http://schemas.microsoft.com/office/powerpoint/2010/main" val="30844987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53" r:id="rId4"/>
    <p:sldLayoutId id="2147483661" r:id="rId5"/>
    <p:sldLayoutId id="2147483662" r:id="rId6"/>
    <p:sldLayoutId id="2147483663" r:id="rId7"/>
    <p:sldLayoutId id="2147483664" r:id="rId8"/>
    <p:sldLayoutId id="2147483665" r:id="rId9"/>
    <p:sldLayoutId id="2147483667" r:id="rId10"/>
    <p:sldLayoutId id="2147483666"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Bahnschrift" panose="020B050204020402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Bahnschrift" panose="020B050204020402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Bahnschrift" panose="020B050204020402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Bahnschrift" panose="020B050204020402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Bahnschrift" panose="020B050204020402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8.xml"/><Relationship Id="rId1" Type="http://schemas.openxmlformats.org/officeDocument/2006/relationships/themeOverride" Target="../theme/themeOverride1.xml"/><Relationship Id="rId4" Type="http://schemas.openxmlformats.org/officeDocument/2006/relationships/image" Target="../media/image15.jpg"/></Relationships>
</file>

<file path=ppt/slides/_rels/slide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26656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2F0E561-E43A-8C44-DE02-CDA39EEF3812}"/>
              </a:ext>
            </a:extLst>
          </p:cNvPr>
          <p:cNvSpPr>
            <a:spLocks noGrp="1"/>
          </p:cNvSpPr>
          <p:nvPr>
            <p:ph type="title"/>
          </p:nvPr>
        </p:nvSpPr>
        <p:spPr>
          <a:solidFill>
            <a:srgbClr val="725247"/>
          </a:solidFill>
        </p:spPr>
        <p:txBody>
          <a:bodyPr vert="horz" lIns="91440" tIns="45720" rIns="91440" bIns="45720" rtlCol="0">
            <a:normAutofit/>
          </a:bodyPr>
          <a:lstStyle/>
          <a:p>
            <a:pPr>
              <a:spcBef>
                <a:spcPts val="1000"/>
              </a:spcBef>
              <a:buFont typeface="Arial" panose="020B0604020202020204" pitchFamily="34" charset="0"/>
            </a:pPr>
            <a:r>
              <a:rPr lang="es-MX" sz="4400" b="1" noProof="0" dirty="0">
                <a:ea typeface="+mn-ea"/>
                <a:cs typeface="+mn-cs"/>
              </a:rPr>
              <a:t>Para Memorizar</a:t>
            </a:r>
          </a:p>
        </p:txBody>
      </p:sp>
      <p:sp>
        <p:nvSpPr>
          <p:cNvPr id="6" name="Marcador de contenido 5">
            <a:extLst>
              <a:ext uri="{FF2B5EF4-FFF2-40B4-BE49-F238E27FC236}">
                <a16:creationId xmlns:a16="http://schemas.microsoft.com/office/drawing/2014/main" id="{519F4388-C2D1-A570-D577-FF7AE43E02BE}"/>
              </a:ext>
            </a:extLst>
          </p:cNvPr>
          <p:cNvSpPr>
            <a:spLocks noGrp="1"/>
          </p:cNvSpPr>
          <p:nvPr>
            <p:ph idx="1"/>
          </p:nvPr>
        </p:nvSpPr>
        <p:spPr>
          <a:xfrm>
            <a:off x="464024" y="1825625"/>
            <a:ext cx="6373504" cy="4465846"/>
          </a:xfrm>
          <a:ln w="28575">
            <a:solidFill>
              <a:schemeClr val="tx1"/>
            </a:solidFill>
            <a:extLst>
              <a:ext uri="{C807C97D-BFC1-408E-A445-0C87EB9F89A2}">
                <ask:lineSketchStyleProps xmlns:ask="http://schemas.microsoft.com/office/drawing/2018/sketchyshapes">
                  <ask:type>
                    <ask:lineSketchNone/>
                  </ask:type>
                </ask:lineSketchStyleProps>
              </a:ext>
            </a:extLst>
          </a:ln>
          <a:effectLst>
            <a:softEdge rad="279400"/>
          </a:effectLst>
        </p:spPr>
        <p:txBody>
          <a:bodyPr wrap="square">
            <a:normAutofit/>
          </a:bodyPr>
          <a:lstStyle/>
          <a:p>
            <a:pPr marL="0" indent="0" algn="ctr">
              <a:buNone/>
            </a:pPr>
            <a:r>
              <a:rPr lang="es-MX" sz="3600" b="1" noProof="0" dirty="0"/>
              <a:t>«Porque ya conocéis la gracia de nuestro Señor Jesucristo, que por amor a vosotros se hizo pobre, siendo rico, para que vosotros con su pobreza fueseis enriquecidos»</a:t>
            </a:r>
          </a:p>
          <a:p>
            <a:pPr marL="0" indent="0" algn="ctr">
              <a:buNone/>
            </a:pPr>
            <a:r>
              <a:rPr lang="es-MX" sz="3600" b="1" noProof="0" dirty="0"/>
              <a:t>( 2 Corintios 8:9 )</a:t>
            </a:r>
          </a:p>
        </p:txBody>
      </p:sp>
      <p:sp>
        <p:nvSpPr>
          <p:cNvPr id="3" name="Rectángulo: esquinas redondeadas 2">
            <a:extLst>
              <a:ext uri="{FF2B5EF4-FFF2-40B4-BE49-F238E27FC236}">
                <a16:creationId xmlns:a16="http://schemas.microsoft.com/office/drawing/2014/main" id="{EF0BC2FB-53FE-CBAC-4370-418FA4B8FF43}"/>
              </a:ext>
            </a:extLst>
          </p:cNvPr>
          <p:cNvSpPr/>
          <p:nvPr/>
        </p:nvSpPr>
        <p:spPr>
          <a:xfrm>
            <a:off x="6571130" y="2702257"/>
            <a:ext cx="4101018" cy="2620370"/>
          </a:xfrm>
          <a:prstGeom prst="roundRect">
            <a:avLst/>
          </a:prstGeom>
          <a:blipFill dpi="0" rotWithShape="1">
            <a:blip r:embed="rId2">
              <a:extLst>
                <a:ext uri="{28A0092B-C50C-407E-A947-70E740481C1C}">
                  <a14:useLocalDpi xmlns:a14="http://schemas.microsoft.com/office/drawing/2010/main" val="0"/>
                </a:ext>
              </a:extLst>
            </a:blip>
            <a:srcRect/>
            <a:stretch>
              <a:fillRect/>
            </a:stretch>
          </a:blipFill>
          <a:effectLst>
            <a:innerShdw blurRad="63500" dist="50800" dir="18900000">
              <a:prstClr val="black">
                <a:alpha val="50000"/>
              </a:prstClr>
            </a:innerShdw>
          </a:effectLst>
          <a:scene3d>
            <a:camera prst="isometricOffAxis2Left"/>
            <a:lightRig rig="threePt" dir="t"/>
          </a:scene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MX" noProof="0" dirty="0"/>
          </a:p>
        </p:txBody>
      </p:sp>
    </p:spTree>
    <p:extLst>
      <p:ext uri="{BB962C8B-B14F-4D97-AF65-F5344CB8AC3E}">
        <p14:creationId xmlns:p14="http://schemas.microsoft.com/office/powerpoint/2010/main" val="31253639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a:extLst>
              <a:ext uri="{FF2B5EF4-FFF2-40B4-BE49-F238E27FC236}">
                <a16:creationId xmlns:a16="http://schemas.microsoft.com/office/drawing/2014/main" id="{35E0DBFC-8D99-0EC1-8869-D2AE3223C0AA}"/>
              </a:ext>
            </a:extLst>
          </p:cNvPr>
          <p:cNvSpPr>
            <a:spLocks noGrp="1"/>
          </p:cNvSpPr>
          <p:nvPr>
            <p:ph type="title"/>
          </p:nvPr>
        </p:nvSpPr>
        <p:spPr>
          <a:xfrm>
            <a:off x="811305" y="365125"/>
            <a:ext cx="9565894" cy="772559"/>
          </a:xfrm>
          <a:solidFill>
            <a:srgbClr val="725247"/>
          </a:solidFill>
        </p:spPr>
        <p:txBody>
          <a:bodyPr/>
          <a:lstStyle/>
          <a:p>
            <a:r>
              <a:rPr lang="es-MX" noProof="0" dirty="0"/>
              <a:t>Enfoque del Estudio</a:t>
            </a:r>
          </a:p>
        </p:txBody>
      </p:sp>
      <p:sp>
        <p:nvSpPr>
          <p:cNvPr id="6" name="Marcador de contenido 5">
            <a:extLst>
              <a:ext uri="{FF2B5EF4-FFF2-40B4-BE49-F238E27FC236}">
                <a16:creationId xmlns:a16="http://schemas.microsoft.com/office/drawing/2014/main" id="{3BF1AEB9-94DB-8515-B032-A5A29DBFA153}"/>
              </a:ext>
            </a:extLst>
          </p:cNvPr>
          <p:cNvSpPr>
            <a:spLocks noGrp="1"/>
          </p:cNvSpPr>
          <p:nvPr>
            <p:ph sz="half" idx="4294967295"/>
          </p:nvPr>
        </p:nvSpPr>
        <p:spPr>
          <a:xfrm>
            <a:off x="3317357" y="1515297"/>
            <a:ext cx="7059842" cy="4754880"/>
          </a:xfrm>
        </p:spPr>
        <p:txBody>
          <a:bodyPr vert="horz" wrap="square" lIns="91440" tIns="45720" rIns="91440" bIns="45720" rtlCol="0">
            <a:normAutofit/>
          </a:bodyPr>
          <a:lstStyle/>
          <a:p>
            <a:pPr marL="0" indent="0" algn="just">
              <a:lnSpc>
                <a:spcPts val="1400"/>
              </a:lnSpc>
              <a:buNone/>
              <a:tabLst>
                <a:tab pos="534988" algn="l"/>
              </a:tabLst>
            </a:pPr>
            <a:r>
              <a:rPr lang="es-MX" sz="1800" noProof="0" dirty="0">
                <a:latin typeface="Aptos Display" panose="020B0004020202020204" pitchFamily="34" charset="0"/>
              </a:rPr>
              <a:t>Texto clave:</a:t>
            </a:r>
            <a:r>
              <a:rPr lang="es-MX" sz="1800" b="1" noProof="0" dirty="0">
                <a:latin typeface="Aptos Display" panose="020B0004020202020204" pitchFamily="34" charset="0"/>
              </a:rPr>
              <a:t> </a:t>
            </a:r>
            <a:r>
              <a:rPr lang="es-MX" sz="1800" b="1" dirty="0">
                <a:latin typeface="Aptos Display" panose="020B0004020202020204" pitchFamily="34" charset="0"/>
              </a:rPr>
              <a:t>2 Corintios 8:9</a:t>
            </a:r>
            <a:r>
              <a:rPr lang="es-MX" sz="1800" b="1" noProof="0" dirty="0">
                <a:latin typeface="Aptos Display" panose="020B0004020202020204" pitchFamily="34" charset="0"/>
              </a:rPr>
              <a:t>. </a:t>
            </a:r>
            <a:r>
              <a:rPr lang="es-MX" sz="1800" noProof="0" dirty="0">
                <a:latin typeface="Aptos Display" panose="020B0004020202020204" pitchFamily="34" charset="0"/>
              </a:rPr>
              <a:t>Enfoque de Estudio: </a:t>
            </a:r>
            <a:r>
              <a:rPr lang="es-MX" sz="1800" b="1" dirty="0">
                <a:latin typeface="Aptos Display" panose="020B0004020202020204" pitchFamily="34" charset="0"/>
              </a:rPr>
              <a:t>2 Corintios 8-9; Juan 3: 16; 17: 5; Lucas 9: 58; Apocalipsis 13: 8; Romanos 12: 8; 15: 26-27</a:t>
            </a:r>
            <a:r>
              <a:rPr lang="es-MX" sz="1800" b="1" noProof="0" dirty="0">
                <a:latin typeface="Aptos Display" panose="020B0004020202020204" pitchFamily="34" charset="0"/>
              </a:rPr>
              <a:t>. </a:t>
            </a:r>
            <a:r>
              <a:rPr lang="es-MX" sz="1800" noProof="0" dirty="0">
                <a:latin typeface="Aptos Display" panose="020B0004020202020204" pitchFamily="34" charset="0"/>
              </a:rPr>
              <a:t>En la lección de esta semana </a:t>
            </a:r>
            <a:r>
              <a:rPr lang="es-MX" sz="1800" dirty="0">
                <a:latin typeface="Aptos Display" panose="020B0004020202020204" pitchFamily="34" charset="0"/>
              </a:rPr>
              <a:t>estudiaremos tres temas importantes que se encuentran en 2 Corintios 8 y 9:</a:t>
            </a:r>
            <a:r>
              <a:rPr lang="es-MX" sz="1800" noProof="0" dirty="0">
                <a:latin typeface="Aptos Display" panose="020B0004020202020204" pitchFamily="34" charset="0"/>
              </a:rPr>
              <a:t> </a:t>
            </a:r>
            <a:r>
              <a:rPr lang="es-MX" sz="1800" b="1" noProof="0" dirty="0">
                <a:latin typeface="Aptos Display" panose="020B0004020202020204" pitchFamily="34" charset="0"/>
              </a:rPr>
              <a:t>1) </a:t>
            </a:r>
            <a:r>
              <a:rPr lang="es-MX" sz="1800" b="1" dirty="0">
                <a:latin typeface="Aptos Display" panose="020B0004020202020204" pitchFamily="34" charset="0"/>
              </a:rPr>
              <a:t>La Generosidad como Expresión de la Gracia de Dios</a:t>
            </a:r>
            <a:r>
              <a:rPr lang="es-MX" sz="1800" b="1" noProof="0" dirty="0">
                <a:latin typeface="Aptos Display" panose="020B0004020202020204" pitchFamily="34" charset="0"/>
              </a:rPr>
              <a:t>; 2) </a:t>
            </a:r>
            <a:r>
              <a:rPr lang="es-MX" sz="1800" b="1" dirty="0">
                <a:latin typeface="Aptos Display" panose="020B0004020202020204" pitchFamily="34" charset="0"/>
              </a:rPr>
              <a:t>Cristo, el Modelo de Generosidad</a:t>
            </a:r>
            <a:r>
              <a:rPr lang="es-MX" sz="1800" b="1" noProof="0" dirty="0">
                <a:latin typeface="Aptos Display" panose="020B0004020202020204" pitchFamily="34" charset="0"/>
              </a:rPr>
              <a:t>; y 3) </a:t>
            </a:r>
            <a:r>
              <a:rPr lang="es-MX" sz="1800" b="1" dirty="0">
                <a:latin typeface="Aptos Display" panose="020B0004020202020204" pitchFamily="34" charset="0"/>
              </a:rPr>
              <a:t>La Integridad Financiera Importa</a:t>
            </a:r>
            <a:r>
              <a:rPr lang="es-MX" sz="1800" b="1" noProof="0" dirty="0">
                <a:latin typeface="Aptos Display" panose="020B0004020202020204" pitchFamily="34" charset="0"/>
              </a:rPr>
              <a:t>.</a:t>
            </a:r>
          </a:p>
          <a:p>
            <a:pPr marL="0" indent="0" algn="just">
              <a:lnSpc>
                <a:spcPts val="1400"/>
              </a:lnSpc>
              <a:buNone/>
              <a:tabLst>
                <a:tab pos="534988" algn="l"/>
              </a:tabLst>
            </a:pPr>
            <a:r>
              <a:rPr lang="es-MX" sz="1800" dirty="0">
                <a:latin typeface="Aptos Display" panose="020B0004020202020204" pitchFamily="34" charset="0"/>
              </a:rPr>
              <a:t>Los capítulos 8 y 9 de 2 Corintios muestran que Pablo dio a los corintios la oportunidad de servir a sus hermanos y hermanas en Judea. Este pasaje muestra que dar es un privilegio que Dios nos concede para que imitemos el carácter abnegado de Cristo. La dadivosidad es el lenguaje del cielo. Nota cuán significativas son las siguientes palabras: «Porque de tal manera amó Dios al mundo, que dio a su Hijo único» (Juan 3: 16; énfasis añadido)</a:t>
            </a:r>
            <a:r>
              <a:rPr lang="es-MX" sz="1800" noProof="0" dirty="0">
                <a:latin typeface="Aptos Display" panose="020B0004020202020204" pitchFamily="34" charset="0"/>
              </a:rPr>
              <a:t>.</a:t>
            </a:r>
          </a:p>
          <a:p>
            <a:pPr marL="0" indent="0" algn="just">
              <a:lnSpc>
                <a:spcPts val="1400"/>
              </a:lnSpc>
              <a:buNone/>
              <a:tabLst>
                <a:tab pos="534988" algn="l"/>
              </a:tabLst>
            </a:pPr>
            <a:r>
              <a:rPr lang="es-MX" sz="1800" dirty="0">
                <a:latin typeface="Aptos Display" panose="020B0004020202020204" pitchFamily="34" charset="0"/>
              </a:rPr>
              <a:t>Además, Juan 3: 16 expresa claramente el propósito de Dios al dar a Jesús: «Para que todo el que crea en él no perezca, sino que tenga vida eterna». La mayordomía y la misión van de la mano en este pasaje. Son tan inseparables como las dos caras de una moneda. No es de extrañar que Pablo se identificara a sí mismo y a sus compañeros de trabajo como «administradores de los secretos de Dios» (1 Cor. 4: 1). Nosotros también somos mayordomos en el mismo sentido</a:t>
            </a:r>
            <a:r>
              <a:rPr lang="es-MX" sz="1800" noProof="0" dirty="0">
                <a:latin typeface="Aptos Display" panose="020B0004020202020204" pitchFamily="34" charset="0"/>
              </a:rPr>
              <a:t>.</a:t>
            </a:r>
            <a:r>
              <a:rPr lang="es-MX" sz="1800" dirty="0">
                <a:latin typeface="Aptos Display" panose="020B0004020202020204" pitchFamily="34" charset="0"/>
              </a:rPr>
              <a:t> Esta semana veremos que los conceptos de mayordomía y misión están profundamente arraigados en el ejemplo de Jesús. De hecho, son inseparables. La mayordomía proporciona a la iglesia los recursos financieros y humanos para cumplir la misión de Dios.</a:t>
            </a:r>
            <a:endParaRPr lang="es-MX" sz="1800" noProof="0" dirty="0">
              <a:latin typeface="Aptos Display" panose="020B0004020202020204" pitchFamily="34" charset="0"/>
            </a:endParaRPr>
          </a:p>
        </p:txBody>
      </p:sp>
      <p:sp>
        <p:nvSpPr>
          <p:cNvPr id="2" name="Diagrama de flujo: retraso 1">
            <a:extLst>
              <a:ext uri="{FF2B5EF4-FFF2-40B4-BE49-F238E27FC236}">
                <a16:creationId xmlns:a16="http://schemas.microsoft.com/office/drawing/2014/main" id="{B31CFBF4-8ED8-9551-57EF-E297B67EED06}"/>
              </a:ext>
            </a:extLst>
          </p:cNvPr>
          <p:cNvSpPr/>
          <p:nvPr/>
        </p:nvSpPr>
        <p:spPr>
          <a:xfrm>
            <a:off x="153743" y="1895401"/>
            <a:ext cx="3163614" cy="3738282"/>
          </a:xfrm>
          <a:prstGeom prst="flowChartDelay">
            <a:avLst/>
          </a:pr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MX" noProof="0" dirty="0"/>
          </a:p>
        </p:txBody>
      </p:sp>
    </p:spTree>
    <p:extLst>
      <p:ext uri="{BB962C8B-B14F-4D97-AF65-F5344CB8AC3E}">
        <p14:creationId xmlns:p14="http://schemas.microsoft.com/office/powerpoint/2010/main" val="1864839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contenido 6">
            <a:extLst>
              <a:ext uri="{FF2B5EF4-FFF2-40B4-BE49-F238E27FC236}">
                <a16:creationId xmlns:a16="http://schemas.microsoft.com/office/drawing/2014/main" id="{8E7BAD8D-BC5A-CFA0-D665-5255A396E347}"/>
              </a:ext>
            </a:extLst>
          </p:cNvPr>
          <p:cNvSpPr>
            <a:spLocks noGrp="1"/>
          </p:cNvSpPr>
          <p:nvPr>
            <p:ph sz="half" idx="2"/>
          </p:nvPr>
        </p:nvSpPr>
        <p:spPr>
          <a:xfrm>
            <a:off x="3172639" y="1584960"/>
            <a:ext cx="7257022" cy="4946469"/>
          </a:xfrm>
          <a:effectLst>
            <a:softEdge rad="63500"/>
          </a:effectLst>
          <a:scene3d>
            <a:camera prst="orthographicFront"/>
            <a:lightRig rig="balanced" dir="t"/>
          </a:scene3d>
        </p:spPr>
        <p:txBody>
          <a:bodyPr wrap="square">
            <a:normAutofit/>
          </a:bodyPr>
          <a:lstStyle/>
          <a:p>
            <a:pPr marL="0" indent="0" algn="just" defTabSz="893763">
              <a:lnSpc>
                <a:spcPts val="1300"/>
              </a:lnSpc>
              <a:spcBef>
                <a:spcPts val="0"/>
              </a:spcBef>
              <a:spcAft>
                <a:spcPts val="600"/>
              </a:spcAft>
              <a:buNone/>
              <a:tabLst>
                <a:tab pos="627063" algn="l"/>
              </a:tabLst>
            </a:pPr>
            <a:r>
              <a:rPr lang="es-MX" noProof="0" dirty="0">
                <a:latin typeface="Aptos Display" panose="020B0004020202020204" pitchFamily="34" charset="0"/>
              </a:rPr>
              <a:t>	</a:t>
            </a:r>
            <a:r>
              <a:rPr lang="es-MX" dirty="0">
                <a:latin typeface="Aptos Display" panose="020B0004020202020204" pitchFamily="34" charset="0"/>
              </a:rPr>
              <a:t>as palabras de Pablo en 2 Corintios 8:9 se encuentran ciertamente 	entre los pasajes más hermosos de la Biblia: «Porque conocéis la 	gracia de nuestro Señor Jesucristo, que siendo rico, por amor a 	vosotros se hizo pobre, para que vosotros con su pobreza fueseis 	enriquecidos». Este pasaje muestra lo que Jesús estuvo dispuesto a hacer para salvarnos.</a:t>
            </a:r>
            <a:endParaRPr lang="es-MX" noProof="0" dirty="0">
              <a:latin typeface="Aptos Display" panose="020B0004020202020204" pitchFamily="34" charset="0"/>
            </a:endParaRPr>
          </a:p>
          <a:p>
            <a:pPr marL="0" indent="0" algn="just" defTabSz="893763">
              <a:lnSpc>
                <a:spcPts val="1300"/>
              </a:lnSpc>
              <a:spcBef>
                <a:spcPts val="0"/>
              </a:spcBef>
              <a:spcAft>
                <a:spcPts val="600"/>
              </a:spcAft>
              <a:buNone/>
              <a:tabLst>
                <a:tab pos="538163" algn="l"/>
              </a:tabLst>
            </a:pPr>
            <a:r>
              <a:rPr lang="es-MX" dirty="0">
                <a:latin typeface="Aptos Display" panose="020B0004020202020204" pitchFamily="34" charset="0"/>
              </a:rPr>
              <a:t>Jesús era rico en el sentido de su estado </a:t>
            </a:r>
            <a:r>
              <a:rPr lang="es-MX" dirty="0" err="1">
                <a:latin typeface="Aptos Display" panose="020B0004020202020204" pitchFamily="34" charset="0"/>
              </a:rPr>
              <a:t>preencarnado</a:t>
            </a:r>
            <a:r>
              <a:rPr lang="es-MX" dirty="0">
                <a:latin typeface="Aptos Display" panose="020B0004020202020204" pitchFamily="34" charset="0"/>
              </a:rPr>
              <a:t> y su posición en el cielo, con la gloria que tenía con el Padre «antes que el mundo existiera» (Juan 17:5). Sin embargo, voluntariamente «se humilló a sí mismo, haciéndose obediente hasta la muerte, y muerte de cruz» (Filipenses 2:8). En 2 Corintios 8:9, Pablo presenta las acciones de Jesús como las de alguien que renunció a sus riquezas y se hizo pobre. Con pobreza, Pablo se refiere a la encarnación de Jesús. En otras palabras, ¡lo dio todo! Esto es mayordomía. Sin embargo, se hizo pobre para que nosotros pudiéramos ser enriquecidos, es decir, para que pudiéramos tener vida eterna en Él. ¡Esto es misión! nos.</a:t>
            </a:r>
            <a:endParaRPr lang="es-MX" noProof="0" dirty="0">
              <a:latin typeface="Aptos Display" panose="020B0004020202020204" pitchFamily="34" charset="0"/>
            </a:endParaRPr>
          </a:p>
          <a:p>
            <a:pPr marL="0" indent="0" algn="just" defTabSz="893763">
              <a:lnSpc>
                <a:spcPts val="1300"/>
              </a:lnSpc>
              <a:spcBef>
                <a:spcPts val="0"/>
              </a:spcBef>
              <a:spcAft>
                <a:spcPts val="600"/>
              </a:spcAft>
              <a:buNone/>
              <a:tabLst>
                <a:tab pos="538163" algn="l"/>
              </a:tabLst>
            </a:pPr>
            <a:r>
              <a:rPr lang="es-MX" b="1" noProof="0" dirty="0">
                <a:latin typeface="Aptos Display" panose="020B0004020202020204" pitchFamily="34" charset="0"/>
              </a:rPr>
              <a:t>«</a:t>
            </a:r>
            <a:r>
              <a:rPr lang="es-MX" b="1" dirty="0">
                <a:latin typeface="Aptos Display" panose="020B0004020202020204" pitchFamily="34" charset="0"/>
              </a:rPr>
              <a:t>El Señor no requiere de sus seguidores nada más que lo que él realizó. Aquellos que practican la abnegación </a:t>
            </a:r>
            <a:r>
              <a:rPr lang="es-MX" b="1" dirty="0" err="1">
                <a:latin typeface="Aptos Display" panose="020B0004020202020204" pitchFamily="34" charset="0"/>
              </a:rPr>
              <a:t>yCristo</a:t>
            </a:r>
            <a:r>
              <a:rPr lang="es-MX" b="1" dirty="0">
                <a:latin typeface="Aptos Display" panose="020B0004020202020204" pitchFamily="34" charset="0"/>
              </a:rPr>
              <a:t> </a:t>
            </a:r>
            <a:r>
              <a:rPr lang="es-MX" b="1" dirty="0" err="1">
                <a:latin typeface="Aptos Display" panose="020B0004020202020204" pitchFamily="34" charset="0"/>
              </a:rPr>
              <a:t>sie</a:t>
            </a:r>
            <a:r>
              <a:rPr lang="es-MX" b="1" dirty="0">
                <a:latin typeface="Aptos Display" panose="020B0004020202020204" pitchFamily="34" charset="0"/>
              </a:rPr>
              <a:t> se sacrifican por la causa de Dios, no están sino siguiendo su ejemplo. Él puso a un lado su manto real y su regia corona, y descendiendo de su alto puesto se hizo pobre, a fin de que mediante su pobreza pudiéramos llegar a estar en posesión de los tesoros eternos. Dio no solamente sus riquezas, sino su propia vida en abnegación y sacrificio, a fin de eliminar todo obstáculo a los que buscan entrar en el reino de Dios… El Señor Jesús nos invita a ser obreros juntamente con él. Es el dueño de todo lo que poseemos y tiene derecho sobre ello. Mediante nuestra disposición de ayudar en su obra podemos mostrar ahora nuestro amor por él.</a:t>
            </a:r>
            <a:r>
              <a:rPr lang="es-MX" b="1" noProof="0" dirty="0">
                <a:latin typeface="Aptos Display" panose="020B0004020202020204" pitchFamily="34" charset="0"/>
              </a:rPr>
              <a:t>» </a:t>
            </a:r>
            <a:r>
              <a:rPr lang="es-MX" noProof="0" dirty="0">
                <a:latin typeface="Aptos Display" panose="020B0004020202020204" pitchFamily="34" charset="0"/>
              </a:rPr>
              <a:t>(</a:t>
            </a:r>
            <a:r>
              <a:rPr lang="es-MX" i="1" dirty="0">
                <a:latin typeface="Aptos Display" panose="020B0004020202020204" pitchFamily="34" charset="0"/>
              </a:rPr>
              <a:t>Alza tus ojos, 9 de abril, p. 111</a:t>
            </a:r>
            <a:r>
              <a:rPr lang="es-MX" i="1" noProof="0" dirty="0">
                <a:latin typeface="Aptos Display" panose="020B0004020202020204" pitchFamily="34" charset="0"/>
              </a:rPr>
              <a:t>)</a:t>
            </a:r>
          </a:p>
        </p:txBody>
      </p:sp>
      <p:sp>
        <p:nvSpPr>
          <p:cNvPr id="2" name="Rectángulo 1">
            <a:extLst>
              <a:ext uri="{FF2B5EF4-FFF2-40B4-BE49-F238E27FC236}">
                <a16:creationId xmlns:a16="http://schemas.microsoft.com/office/drawing/2014/main" id="{D0A09385-F934-B49B-498E-D0BC730CE53F}"/>
              </a:ext>
            </a:extLst>
          </p:cNvPr>
          <p:cNvSpPr/>
          <p:nvPr/>
        </p:nvSpPr>
        <p:spPr>
          <a:xfrm>
            <a:off x="3115056" y="1291834"/>
            <a:ext cx="943138" cy="1429120"/>
          </a:xfrm>
          <a:prstGeom prst="rect">
            <a:avLst/>
          </a:prstGeom>
          <a:noFill/>
        </p:spPr>
        <p:txBody>
          <a:bodyPr wrap="square" lIns="91440" tIns="45720" rIns="91440" bIns="45720">
            <a:noAutofit/>
            <a:scene3d>
              <a:camera prst="orthographicFront"/>
              <a:lightRig rig="soft" dir="t">
                <a:rot lat="0" lon="0" rev="15600000"/>
              </a:lightRig>
            </a:scene3d>
            <a:sp3d extrusionH="57150" prstMaterial="softEdge">
              <a:bevelT w="25400" h="38100"/>
            </a:sp3d>
          </a:bodyPr>
          <a:lstStyle/>
          <a:p>
            <a:pPr algn="just"/>
            <a:r>
              <a:rPr lang="es-MX" sz="8100" b="1" noProof="0" dirty="0">
                <a:ln/>
                <a:solidFill>
                  <a:srgbClr val="00526B"/>
                </a:solidFill>
                <a:latin typeface="Aptos Display" panose="020B0004020202020204" pitchFamily="34" charset="0"/>
              </a:rPr>
              <a:t>L</a:t>
            </a:r>
            <a:endParaRPr lang="es-MX" sz="8100" b="1" cap="none" spc="0" noProof="0" dirty="0">
              <a:ln/>
              <a:solidFill>
                <a:srgbClr val="00526B"/>
              </a:solidFill>
              <a:effectLst/>
              <a:latin typeface="Aptos Display" panose="020B0004020202020204" pitchFamily="34" charset="0"/>
            </a:endParaRPr>
          </a:p>
        </p:txBody>
      </p:sp>
      <p:sp>
        <p:nvSpPr>
          <p:cNvPr id="24" name="Rectángulo 23">
            <a:extLst>
              <a:ext uri="{FF2B5EF4-FFF2-40B4-BE49-F238E27FC236}">
                <a16:creationId xmlns:a16="http://schemas.microsoft.com/office/drawing/2014/main" id="{A240F20F-2FEA-AE43-A41C-434E351EB6C2}"/>
              </a:ext>
            </a:extLst>
          </p:cNvPr>
          <p:cNvSpPr/>
          <p:nvPr/>
        </p:nvSpPr>
        <p:spPr>
          <a:xfrm>
            <a:off x="550845" y="141226"/>
            <a:ext cx="2310248" cy="923330"/>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s-MX" sz="5400" b="1" u="sng" cap="none" spc="0" noProof="0" dirty="0">
                <a:ln/>
                <a:solidFill>
                  <a:srgbClr val="4E4DA4"/>
                </a:solidFill>
                <a:effectLst>
                  <a:outerShdw blurRad="50800" dist="50800" dir="5400000" algn="ctr" rotWithShape="0">
                    <a:schemeClr val="bg1"/>
                  </a:outerShdw>
                </a:effectLst>
              </a:rPr>
              <a:t>Sábado</a:t>
            </a:r>
          </a:p>
        </p:txBody>
      </p:sp>
      <p:sp>
        <p:nvSpPr>
          <p:cNvPr id="25" name="Rectángulo 24">
            <a:extLst>
              <a:ext uri="{FF2B5EF4-FFF2-40B4-BE49-F238E27FC236}">
                <a16:creationId xmlns:a16="http://schemas.microsoft.com/office/drawing/2014/main" id="{8CE5F2C8-9123-7026-E3C0-C0B5A5A9D649}"/>
              </a:ext>
            </a:extLst>
          </p:cNvPr>
          <p:cNvSpPr/>
          <p:nvPr/>
        </p:nvSpPr>
        <p:spPr>
          <a:xfrm>
            <a:off x="3498751" y="165817"/>
            <a:ext cx="6490495" cy="830997"/>
          </a:xfrm>
          <a:prstGeom prst="rect">
            <a:avLst/>
          </a:prstGeom>
          <a:solidFill>
            <a:srgbClr val="725247"/>
          </a:solidFill>
          <a:effectLst>
            <a:softEdge rad="317500"/>
          </a:effectLst>
          <a:scene3d>
            <a:camera prst="orthographicFront"/>
            <a:lightRig rig="harsh" dir="t"/>
          </a:scene3d>
          <a:sp3d prstMaterial="dkEdge">
            <a:bevelT w="165100" prst="coolSlant"/>
            <a:bevelB w="152400" h="50800" prst="softRound"/>
          </a:sp3d>
        </p:spPr>
        <p:style>
          <a:lnRef idx="3">
            <a:schemeClr val="lt1"/>
          </a:lnRef>
          <a:fillRef idx="1">
            <a:schemeClr val="accent6"/>
          </a:fillRef>
          <a:effectRef idx="1">
            <a:schemeClr val="accent6"/>
          </a:effectRef>
          <a:fontRef idx="minor">
            <a:schemeClr val="lt1"/>
          </a:fontRef>
        </p:style>
        <p:txBody>
          <a:bodyPr wrap="square" lIns="91440" tIns="45720" rIns="91440" bIns="45720">
            <a:spAutoFit/>
            <a:sp3d extrusionH="57150" prstMaterial="matte">
              <a:bevelT w="63500" h="12700" prst="angle"/>
              <a:contourClr>
                <a:schemeClr val="bg1">
                  <a:lumMod val="65000"/>
                </a:schemeClr>
              </a:contourClr>
            </a:sp3d>
          </a:bodyPr>
          <a:lstStyle/>
          <a:p>
            <a:pPr algn="ctr"/>
            <a:r>
              <a:rPr lang="es-MX" sz="4800" b="1" cap="none" spc="0" noProof="0" dirty="0">
                <a:ln>
                  <a:solidFill>
                    <a:schemeClr val="tx1">
                      <a:lumMod val="95000"/>
                      <a:lumOff val="5000"/>
                    </a:schemeClr>
                  </a:solidFill>
                </a:ln>
                <a:solidFill>
                  <a:schemeClr val="bg1">
                    <a:lumMod val="95000"/>
                  </a:schemeClr>
                </a:solidFill>
                <a:effectLst>
                  <a:outerShdw blurRad="50800" dist="50800" dir="5400000" algn="ctr" rotWithShape="0">
                    <a:schemeClr val="bg1"/>
                  </a:outerShdw>
                </a:effectLst>
              </a:rPr>
              <a:t>Introducción a la Lección</a:t>
            </a:r>
          </a:p>
        </p:txBody>
      </p:sp>
      <p:sp>
        <p:nvSpPr>
          <p:cNvPr id="3" name="Diagrama de flujo: retraso 2">
            <a:extLst>
              <a:ext uri="{FF2B5EF4-FFF2-40B4-BE49-F238E27FC236}">
                <a16:creationId xmlns:a16="http://schemas.microsoft.com/office/drawing/2014/main" id="{ECC72CFC-2E7B-2BE9-F5F5-04E2E1182785}"/>
              </a:ext>
            </a:extLst>
          </p:cNvPr>
          <p:cNvSpPr/>
          <p:nvPr/>
        </p:nvSpPr>
        <p:spPr>
          <a:xfrm>
            <a:off x="57150" y="2026024"/>
            <a:ext cx="3115489" cy="3917576"/>
          </a:xfrm>
          <a:prstGeom prst="flowChartDelay">
            <a:avLst/>
          </a:prstGeom>
          <a:blipFill dpi="0" rotWithShape="1">
            <a:blip r:embed="rId2">
              <a:extLst>
                <a:ext uri="{28A0092B-C50C-407E-A947-70E740481C1C}">
                  <a14:useLocalDpi xmlns:a14="http://schemas.microsoft.com/office/drawing/2010/main" val="0"/>
                </a:ext>
              </a:extLst>
            </a:blip>
            <a:srcRect/>
            <a:stretch>
              <a:fillRect/>
            </a:stretch>
          </a:blipFill>
          <a:ln>
            <a:noFill/>
          </a:ln>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MX" noProof="0" dirty="0"/>
          </a:p>
        </p:txBody>
      </p:sp>
    </p:spTree>
    <p:extLst>
      <p:ext uri="{BB962C8B-B14F-4D97-AF65-F5344CB8AC3E}">
        <p14:creationId xmlns:p14="http://schemas.microsoft.com/office/powerpoint/2010/main" val="4179762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fill="hold"/>
                                        <p:tgtEl>
                                          <p:spTgt spid="3"/>
                                        </p:tgtEl>
                                        <p:attrNameLst>
                                          <p:attrName>ppt_x</p:attrName>
                                        </p:attrNameLst>
                                      </p:cBhvr>
                                      <p:tavLst>
                                        <p:tav tm="0">
                                          <p:val>
                                            <p:strVal val="#ppt_x"/>
                                          </p:val>
                                        </p:tav>
                                        <p:tav tm="100000">
                                          <p:val>
                                            <p:strVal val="#ppt_x"/>
                                          </p:val>
                                        </p:tav>
                                      </p:tavLst>
                                    </p:anim>
                                    <p:anim calcmode="lin" valueType="num">
                                      <p:cBhvr additive="base">
                                        <p:cTn id="16" dur="500" fill="hold"/>
                                        <p:tgtEl>
                                          <p:spTgt spid="3"/>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7">
                                            <p:txEl>
                                              <p:pRg st="1" end="1"/>
                                            </p:txEl>
                                          </p:spTgt>
                                        </p:tgtEl>
                                        <p:attrNameLst>
                                          <p:attrName>style.visibility</p:attrName>
                                        </p:attrNameLst>
                                      </p:cBhvr>
                                      <p:to>
                                        <p:strVal val="visible"/>
                                      </p:to>
                                    </p:set>
                                    <p:anim calcmode="lin" valueType="num">
                                      <p:cBhvr additive="base">
                                        <p:cTn id="19"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
                                            <p:txEl>
                                              <p:pRg st="1" end="1"/>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7">
                                            <p:txEl>
                                              <p:pRg st="2" end="2"/>
                                            </p:txEl>
                                          </p:spTgt>
                                        </p:tgtEl>
                                        <p:attrNameLst>
                                          <p:attrName>style.visibility</p:attrName>
                                        </p:attrNameLst>
                                      </p:cBhvr>
                                      <p:to>
                                        <p:strVal val="visible"/>
                                      </p:to>
                                    </p:set>
                                    <p:anim calcmode="lin" valueType="num">
                                      <p:cBhvr additive="base">
                                        <p:cTn id="23"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uiExpand="1" build="p"/>
      <p:bldP spid="2" grpId="0"/>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5">
            <a:extLst>
              <a:ext uri="{FF2B5EF4-FFF2-40B4-BE49-F238E27FC236}">
                <a16:creationId xmlns:a16="http://schemas.microsoft.com/office/drawing/2014/main" id="{BA847B68-02D3-9617-6027-73DD024F831A}"/>
              </a:ext>
            </a:extLst>
          </p:cNvPr>
          <p:cNvSpPr>
            <a:spLocks noGrp="1"/>
          </p:cNvSpPr>
          <p:nvPr>
            <p:ph type="title"/>
          </p:nvPr>
        </p:nvSpPr>
        <p:spPr>
          <a:xfrm>
            <a:off x="467360" y="221388"/>
            <a:ext cx="2658325" cy="659218"/>
          </a:xfrm>
          <a:ln w="22225" cap="rnd">
            <a:noFill/>
          </a:ln>
          <a:scene3d>
            <a:camera prst="obliqueTopRight"/>
            <a:lightRig rig="balanced" dir="t"/>
          </a:scene3d>
          <a:sp3d>
            <a:bevelT w="190500" h="38100"/>
          </a:sp3d>
        </p:spPr>
        <p:txBody>
          <a:bodyPr>
            <a:noAutofit/>
            <a:sp3d extrusionH="88900" prstMaterial="powder">
              <a:bevelT h="127000"/>
              <a:bevelB w="38100" h="38100" prst="slope"/>
            </a:sp3d>
          </a:bodyPr>
          <a:lstStyle/>
          <a:p>
            <a:pPr algn="ctr"/>
            <a:r>
              <a:rPr lang="es-MX" sz="4800" b="1" u="sng" noProof="0" dirty="0">
                <a:ln/>
                <a:effectLst/>
                <a:latin typeface="+mn-lt"/>
                <a:ea typeface="+mn-ea"/>
                <a:cs typeface="+mn-cs"/>
              </a:rPr>
              <a:t>Domingo</a:t>
            </a:r>
          </a:p>
        </p:txBody>
      </p:sp>
      <p:sp>
        <p:nvSpPr>
          <p:cNvPr id="8" name="Marcador de contenido 7">
            <a:extLst>
              <a:ext uri="{FF2B5EF4-FFF2-40B4-BE49-F238E27FC236}">
                <a16:creationId xmlns:a16="http://schemas.microsoft.com/office/drawing/2014/main" id="{A1B76ABE-4F5A-3818-9448-543E7AE0ED38}"/>
              </a:ext>
            </a:extLst>
          </p:cNvPr>
          <p:cNvSpPr>
            <a:spLocks noGrp="1"/>
          </p:cNvSpPr>
          <p:nvPr>
            <p:ph sz="half" idx="2"/>
          </p:nvPr>
        </p:nvSpPr>
        <p:spPr>
          <a:xfrm>
            <a:off x="2973585" y="2072637"/>
            <a:ext cx="7436761" cy="4001752"/>
          </a:xfrm>
        </p:spPr>
        <p:txBody>
          <a:bodyPr vert="horz" wrap="square" lIns="91440" tIns="45720" rIns="91440" bIns="45720" rtlCol="0">
            <a:normAutofit/>
          </a:bodyPr>
          <a:lstStyle/>
          <a:p>
            <a:pPr marL="0" indent="0" algn="just">
              <a:lnSpc>
                <a:spcPts val="1400"/>
              </a:lnSpc>
              <a:spcBef>
                <a:spcPts val="0"/>
              </a:spcBef>
              <a:spcAft>
                <a:spcPts val="600"/>
              </a:spcAft>
              <a:buNone/>
            </a:pPr>
            <a:r>
              <a:rPr lang="es-MX" dirty="0"/>
              <a:t>Todas estas cosas se refieren a las bendiciones de la vida eterna en el cielo. En otras palabras, en el libro de Apocalipsis Jesús cumple la promesa hecha por medio de Pablo de que llegaríamos a ser «ricos» mediante su «pobreza» o, dicho de manera literal, que mediante su muerte en la cruz un día compartiríamos su gloria en el cielo (Juan 17:22, 24; Romanos 8:16, 17; 2 Corintios 4:17; Colosenses 3:4; 1 Tesalonicenses 2:12; 2 Tesalonicenses 2:14; y 1 Pedro 5:10). El acto de dar de Jesús tiene un propósito claro. Pablo afirma: «se hizo pobre, para que vosotros con su pobreza fueseis enriquecidos» (2 Corintios 8:9; énfasis añadido). En la vida de Jesús, la mayordomía y la misión son indisociables. ¡Debemos seguir su ejemplo! </a:t>
            </a:r>
            <a:endParaRPr lang="es-MX" noProof="0" dirty="0">
              <a:latin typeface="Aptos Display" panose="020B0004020202020204" pitchFamily="34" charset="0"/>
            </a:endParaRPr>
          </a:p>
          <a:p>
            <a:pPr marL="0" indent="0" algn="just">
              <a:lnSpc>
                <a:spcPts val="1400"/>
              </a:lnSpc>
              <a:spcBef>
                <a:spcPts val="0"/>
              </a:spcBef>
              <a:spcAft>
                <a:spcPts val="600"/>
              </a:spcAft>
              <a:buNone/>
            </a:pPr>
            <a:r>
              <a:rPr lang="es-MX" b="1" noProof="0" dirty="0">
                <a:latin typeface="Aptos Display" panose="020B0004020202020204" pitchFamily="34" charset="0"/>
              </a:rPr>
              <a:t>«</a:t>
            </a:r>
            <a:r>
              <a:rPr lang="es-MX" b="1" dirty="0">
                <a:latin typeface="Aptos Display" panose="020B0004020202020204" pitchFamily="34" charset="0"/>
              </a:rPr>
              <a:t>El llamado de Cristo al sacrificio y a una entrega sin reservas significa la crucifixión del yo. Para obedecer este llamado debemos tener una fe incondicional en él como Ejemplo perfecto, y una clara comprensión de que hemos de representarlo ante el mundo. Quienes trabajen para Cristo han de hacerlo a la manera de él. Han de vivir su vida. Su invitación a una entrega incondicional ha de ser suprema para ellos. No han de permitir que vínculo o interés terrenal alguno les impida rendirle el homenaje de sus corazones y el servicio de sus vidas. Perseverante e incansablemente han de trabajar con Dios para salvar las almas que perecen del poder del tentador..</a:t>
            </a:r>
            <a:r>
              <a:rPr lang="es-MX" b="1" noProof="0" dirty="0">
                <a:latin typeface="Aptos Display" panose="020B0004020202020204" pitchFamily="34" charset="0"/>
              </a:rPr>
              <a:t>» </a:t>
            </a:r>
            <a:r>
              <a:rPr lang="es-MX" i="1" noProof="0" dirty="0">
                <a:latin typeface="Aptos Display" panose="020B0004020202020204" pitchFamily="34" charset="0"/>
              </a:rPr>
              <a:t>(</a:t>
            </a:r>
            <a:r>
              <a:rPr lang="es-MX" i="1" dirty="0">
                <a:latin typeface="Aptos Display" panose="020B0004020202020204" pitchFamily="34" charset="0"/>
              </a:rPr>
              <a:t>Conflicto y valor, 15 de octubre, p. 294</a:t>
            </a:r>
            <a:r>
              <a:rPr lang="es-MX" i="1" noProof="0" dirty="0">
                <a:latin typeface="Aptos Display" panose="020B0004020202020204" pitchFamily="34" charset="0"/>
              </a:rPr>
              <a:t>).</a:t>
            </a:r>
          </a:p>
        </p:txBody>
      </p:sp>
      <p:sp>
        <p:nvSpPr>
          <p:cNvPr id="3" name="CuadroTexto 2">
            <a:extLst>
              <a:ext uri="{FF2B5EF4-FFF2-40B4-BE49-F238E27FC236}">
                <a16:creationId xmlns:a16="http://schemas.microsoft.com/office/drawing/2014/main" id="{9C843493-6D59-555A-AF77-0A60D65147F1}"/>
              </a:ext>
            </a:extLst>
          </p:cNvPr>
          <p:cNvSpPr txBox="1"/>
          <p:nvPr/>
        </p:nvSpPr>
        <p:spPr>
          <a:xfrm>
            <a:off x="3267244" y="218958"/>
            <a:ext cx="6624918" cy="658800"/>
          </a:xfrm>
          <a:prstGeom prst="rect">
            <a:avLst/>
          </a:prstGeom>
          <a:solidFill>
            <a:srgbClr val="036EBB"/>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0" anchor="ctr">
            <a:normAutofit/>
          </a:bodyPr>
          <a:lstStyle/>
          <a:p>
            <a:r>
              <a:rPr lang="es-MX" sz="2800" noProof="0" dirty="0">
                <a:solidFill>
                  <a:schemeClr val="bg1">
                    <a:lumMod val="95000"/>
                  </a:schemeClr>
                </a:solidFill>
                <a:latin typeface="Amasis MT Pro Black" panose="02040A04050005020304" pitchFamily="18" charset="0"/>
              </a:rPr>
              <a:t>El ejemplo de Jesús</a:t>
            </a:r>
          </a:p>
        </p:txBody>
      </p:sp>
      <p:sp>
        <p:nvSpPr>
          <p:cNvPr id="2" name="Marcador de texto 14">
            <a:extLst>
              <a:ext uri="{FF2B5EF4-FFF2-40B4-BE49-F238E27FC236}">
                <a16:creationId xmlns:a16="http://schemas.microsoft.com/office/drawing/2014/main" id="{95E88C88-C4EA-0DC9-A72D-7FB73AB77910}"/>
              </a:ext>
            </a:extLst>
          </p:cNvPr>
          <p:cNvSpPr txBox="1">
            <a:spLocks/>
          </p:cNvSpPr>
          <p:nvPr/>
        </p:nvSpPr>
        <p:spPr>
          <a:xfrm>
            <a:off x="18645" y="965435"/>
            <a:ext cx="10453412" cy="1284866"/>
          </a:xfrm>
          <a:prstGeom prst="rect">
            <a:avLst/>
          </a:prstGeom>
          <a:noFill/>
        </p:spPr>
        <p:txBody>
          <a:bodyPr vert="horz" wrap="square" lIns="91440" tIns="45720" rIns="91440" bIns="45720" rtlCol="0" anchor="t">
            <a:normAutofit/>
          </a:bodyPr>
          <a:lstStyle>
            <a:lvl1pPr indent="0" algn="just">
              <a:lnSpc>
                <a:spcPts val="1600"/>
              </a:lnSpc>
              <a:spcBef>
                <a:spcPts val="0"/>
              </a:spcBef>
              <a:buFont typeface="Arial" panose="020B0604020202020204" pitchFamily="34" charset="0"/>
              <a:buNone/>
              <a:defRPr b="1">
                <a:latin typeface="Aptos Display" panose="020B0004020202020204" pitchFamily="34" charset="0"/>
              </a:defRPr>
            </a:lvl1pPr>
            <a:lvl2pPr indent="0">
              <a:lnSpc>
                <a:spcPct val="90000"/>
              </a:lnSpc>
              <a:spcBef>
                <a:spcPts val="500"/>
              </a:spcBef>
              <a:buFont typeface="Arial" panose="020B0604020202020204" pitchFamily="34" charset="0"/>
              <a:buNone/>
              <a:defRPr sz="2000" b="1">
                <a:latin typeface="Bahnschrift" panose="020B0502040204020203" pitchFamily="34" charset="0"/>
              </a:defRPr>
            </a:lvl2pPr>
            <a:lvl3pPr indent="0">
              <a:lnSpc>
                <a:spcPct val="90000"/>
              </a:lnSpc>
              <a:spcBef>
                <a:spcPts val="500"/>
              </a:spcBef>
              <a:buFont typeface="Arial" panose="020B0604020202020204" pitchFamily="34" charset="0"/>
              <a:buNone/>
              <a:defRPr b="1">
                <a:latin typeface="Bahnschrift" panose="020B0502040204020203" pitchFamily="34" charset="0"/>
              </a:defRPr>
            </a:lvl3pPr>
            <a:lvl4pPr indent="0">
              <a:lnSpc>
                <a:spcPct val="90000"/>
              </a:lnSpc>
              <a:spcBef>
                <a:spcPts val="500"/>
              </a:spcBef>
              <a:buFont typeface="Arial" panose="020B0604020202020204" pitchFamily="34" charset="0"/>
              <a:buNone/>
              <a:defRPr sz="1600" b="1">
                <a:latin typeface="Bahnschrift" panose="020B0502040204020203" pitchFamily="34" charset="0"/>
              </a:defRPr>
            </a:lvl4pPr>
            <a:lvl5pPr indent="0">
              <a:lnSpc>
                <a:spcPct val="90000"/>
              </a:lnSpc>
              <a:spcBef>
                <a:spcPts val="500"/>
              </a:spcBef>
              <a:buFont typeface="Arial" panose="020B0604020202020204" pitchFamily="34" charset="0"/>
              <a:buNone/>
              <a:defRPr sz="1600" b="1">
                <a:latin typeface="Bahnschrift" panose="020B0502040204020203" pitchFamily="34" charset="0"/>
              </a:defRPr>
            </a:lvl5pPr>
            <a:lvl6pPr indent="0">
              <a:lnSpc>
                <a:spcPct val="90000"/>
              </a:lnSpc>
              <a:spcBef>
                <a:spcPts val="500"/>
              </a:spcBef>
              <a:buFont typeface="Arial" panose="020B0604020202020204" pitchFamily="34" charset="0"/>
              <a:buNone/>
              <a:defRPr sz="1600" b="1"/>
            </a:lvl6pPr>
            <a:lvl7pPr indent="0">
              <a:lnSpc>
                <a:spcPct val="90000"/>
              </a:lnSpc>
              <a:spcBef>
                <a:spcPts val="500"/>
              </a:spcBef>
              <a:buFont typeface="Arial" panose="020B0604020202020204" pitchFamily="34" charset="0"/>
              <a:buNone/>
              <a:defRPr sz="1600" b="1"/>
            </a:lvl7pPr>
            <a:lvl8pPr indent="0">
              <a:lnSpc>
                <a:spcPct val="90000"/>
              </a:lnSpc>
              <a:spcBef>
                <a:spcPts val="500"/>
              </a:spcBef>
              <a:buFont typeface="Arial" panose="020B0604020202020204" pitchFamily="34" charset="0"/>
              <a:buNone/>
              <a:defRPr sz="1600" b="1"/>
            </a:lvl8pPr>
            <a:lvl9pPr indent="0">
              <a:lnSpc>
                <a:spcPct val="90000"/>
              </a:lnSpc>
              <a:spcBef>
                <a:spcPts val="500"/>
              </a:spcBef>
              <a:buFont typeface="Arial" panose="020B0604020202020204" pitchFamily="34" charset="0"/>
              <a:buNone/>
              <a:defRPr sz="1600" b="1"/>
            </a:lvl9pPr>
          </a:lstStyle>
          <a:p>
            <a:pPr>
              <a:lnSpc>
                <a:spcPts val="1400"/>
              </a:lnSpc>
            </a:pPr>
            <a:r>
              <a:rPr lang="es-MX" noProof="0" dirty="0"/>
              <a:t>«</a:t>
            </a:r>
            <a:r>
              <a:rPr lang="es-MX" dirty="0"/>
              <a:t>Porque ya conocéis la gracia de nuestro Señor Jesucristo, que por amor a vosotros se hizo pobre, siendo rico, para que vosotros con su pobreza fueseis enriquecidos</a:t>
            </a:r>
            <a:r>
              <a:rPr lang="es-MX" noProof="0" dirty="0"/>
              <a:t>» (</a:t>
            </a:r>
            <a:r>
              <a:rPr lang="es-MX" dirty="0"/>
              <a:t>2 Corintios 8: 9</a:t>
            </a:r>
            <a:r>
              <a:rPr lang="es-MX" noProof="0" dirty="0"/>
              <a:t>)</a:t>
            </a:r>
          </a:p>
          <a:p>
            <a:pPr>
              <a:lnSpc>
                <a:spcPts val="1400"/>
              </a:lnSpc>
            </a:pPr>
            <a:r>
              <a:rPr lang="es-MX" dirty="0"/>
              <a:t>Lee 2 Corintios 8: 9. ¿Qué nos dice este pasaje acerca del ejemplo de Jesús?</a:t>
            </a:r>
            <a:endParaRPr lang="es-MX" noProof="0" dirty="0"/>
          </a:p>
          <a:p>
            <a:pPr>
              <a:lnSpc>
                <a:spcPts val="1400"/>
              </a:lnSpc>
            </a:pPr>
            <a:r>
              <a:rPr lang="es-MX" noProof="0" dirty="0"/>
              <a:t>R</a:t>
            </a:r>
            <a:r>
              <a:rPr lang="es-MX" noProof="0" dirty="0">
                <a:solidFill>
                  <a:srgbClr val="0070C0"/>
                </a:solidFill>
              </a:rPr>
              <a:t>. </a:t>
            </a:r>
            <a:r>
              <a:rPr lang="es-MX" dirty="0">
                <a:solidFill>
                  <a:srgbClr val="0070C0"/>
                </a:solidFill>
              </a:rPr>
              <a:t>Jesús era rico. Su riqueza se refiere a su preexistencia en el cielo (Juan 17: 5). Sin embargo, decidió hacerse pobre: renunció a la gloria celestial y vino a este mundo de aflicciones</a:t>
            </a:r>
            <a:r>
              <a:rPr lang="es-MX" noProof="0" dirty="0">
                <a:solidFill>
                  <a:srgbClr val="0070C0"/>
                </a:solidFill>
              </a:rPr>
              <a:t>.</a:t>
            </a:r>
            <a:r>
              <a:rPr lang="es-MX" dirty="0">
                <a:solidFill>
                  <a:srgbClr val="0070C0"/>
                </a:solidFill>
              </a:rPr>
              <a:t> Se hizo literalmente pobre (Luc. 9: 58). Aunque era igual a Dios.</a:t>
            </a:r>
            <a:endParaRPr lang="es-MX" noProof="0" dirty="0">
              <a:solidFill>
                <a:srgbClr val="0070C0"/>
              </a:solidFill>
            </a:endParaRPr>
          </a:p>
        </p:txBody>
      </p:sp>
      <p:sp>
        <p:nvSpPr>
          <p:cNvPr id="7" name="Rectángulo: esquinas redondeadas 6">
            <a:extLst>
              <a:ext uri="{FF2B5EF4-FFF2-40B4-BE49-F238E27FC236}">
                <a16:creationId xmlns:a16="http://schemas.microsoft.com/office/drawing/2014/main" id="{5EF9DE09-0BF3-A44A-DD62-CF541FF2C699}"/>
              </a:ext>
            </a:extLst>
          </p:cNvPr>
          <p:cNvSpPr/>
          <p:nvPr/>
        </p:nvSpPr>
        <p:spPr>
          <a:xfrm>
            <a:off x="18645" y="2235078"/>
            <a:ext cx="2954940" cy="3839311"/>
          </a:xfrm>
          <a:prstGeom prst="roundRect">
            <a:avLst>
              <a:gd name="adj" fmla="val 38512"/>
            </a:avLst>
          </a:prstGeom>
          <a:blipFill dpi="0" rotWithShape="1">
            <a:blip r:embed="rId3">
              <a:extLst>
                <a:ext uri="{28A0092B-C50C-407E-A947-70E740481C1C}">
                  <a14:useLocalDpi xmlns:a14="http://schemas.microsoft.com/office/drawing/2010/main" val="0"/>
                </a:ext>
              </a:extLst>
            </a:blip>
            <a:srcRect/>
            <a:stretch>
              <a:fillRect/>
            </a:stretch>
          </a:blipFill>
          <a:ln>
            <a:noFill/>
          </a:ln>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MX" noProof="0" dirty="0"/>
          </a:p>
        </p:txBody>
      </p:sp>
      <p:sp>
        <p:nvSpPr>
          <p:cNvPr id="4" name="CuadroTexto 3">
            <a:extLst>
              <a:ext uri="{FF2B5EF4-FFF2-40B4-BE49-F238E27FC236}">
                <a16:creationId xmlns:a16="http://schemas.microsoft.com/office/drawing/2014/main" id="{7DF06888-23B9-F1DA-BA85-8703A04A89A4}"/>
              </a:ext>
            </a:extLst>
          </p:cNvPr>
          <p:cNvSpPr txBox="1"/>
          <p:nvPr/>
        </p:nvSpPr>
        <p:spPr>
          <a:xfrm>
            <a:off x="239562" y="6241191"/>
            <a:ext cx="10170784" cy="649986"/>
          </a:xfrm>
          <a:prstGeom prst="rect">
            <a:avLst/>
          </a:prstGeom>
          <a:noFill/>
        </p:spPr>
        <p:txBody>
          <a:bodyPr wrap="square" rtlCol="0">
            <a:spAutoFit/>
          </a:bodyPr>
          <a:lstStyle/>
          <a:p>
            <a:pPr algn="just">
              <a:lnSpc>
                <a:spcPts val="1400"/>
              </a:lnSpc>
            </a:pPr>
            <a:r>
              <a:rPr lang="es-MX" sz="1600" b="1" noProof="0" dirty="0"/>
              <a:t>Reflexionemos:</a:t>
            </a:r>
            <a:r>
              <a:rPr lang="es-MX" sz="1600" noProof="0" dirty="0"/>
              <a:t> </a:t>
            </a:r>
            <a:r>
              <a:rPr lang="es-MX" b="1" dirty="0">
                <a:solidFill>
                  <a:srgbClr val="C00000"/>
                </a:solidFill>
                <a:latin typeface="Aptos Display" panose="020B0004020202020204" pitchFamily="34" charset="0"/>
              </a:rPr>
              <a:t>Reflexiona sobre el nacimiento, la vida, la muerte y la resurrección de Jesús. Cuando te das cuenta de que todo esto lo hizo por ti, para que puedas tener esperanza en algo que trasciende la miserable existencia presente, ¿cuál es tu reacción?</a:t>
            </a:r>
            <a:endParaRPr lang="es-MX" b="1" noProof="0" dirty="0">
              <a:solidFill>
                <a:srgbClr val="C00000"/>
              </a:solidFill>
              <a:latin typeface="Aptos Display" panose="020B0004020202020204" pitchFamily="34" charset="0"/>
            </a:endParaRPr>
          </a:p>
        </p:txBody>
      </p:sp>
    </p:spTree>
    <p:extLst>
      <p:ext uri="{BB962C8B-B14F-4D97-AF65-F5344CB8AC3E}">
        <p14:creationId xmlns:p14="http://schemas.microsoft.com/office/powerpoint/2010/main" val="594522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 calcmode="lin" valueType="num">
                                      <p:cBhvr additive="base">
                                        <p:cTn id="7"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xEl>
                                              <p:pRg st="0" end="0"/>
                                            </p:txEl>
                                          </p:spTgt>
                                        </p:tgtEl>
                                        <p:attrNameLst>
                                          <p:attrName>style.visibility</p:attrName>
                                        </p:attrNameLst>
                                      </p:cBhvr>
                                      <p:to>
                                        <p:strVal val="visible"/>
                                      </p:to>
                                    </p:set>
                                    <p:anim calcmode="lin" valueType="num">
                                      <p:cBhvr additive="base">
                                        <p:cTn id="13"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xEl>
                                              <p:pRg st="1" end="1"/>
                                            </p:txEl>
                                          </p:spTgt>
                                        </p:tgtEl>
                                        <p:attrNameLst>
                                          <p:attrName>style.visibility</p:attrName>
                                        </p:attrNameLst>
                                      </p:cBhvr>
                                      <p:to>
                                        <p:strVal val="visible"/>
                                      </p:to>
                                    </p:set>
                                    <p:anim calcmode="lin" valueType="num">
                                      <p:cBhvr additive="base">
                                        <p:cTn id="19"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P spid="2" grpId="0" uiExpand="1" build="p"/>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ítulo 13">
            <a:extLst>
              <a:ext uri="{FF2B5EF4-FFF2-40B4-BE49-F238E27FC236}">
                <a16:creationId xmlns:a16="http://schemas.microsoft.com/office/drawing/2014/main" id="{444F1356-8449-E24A-109E-EBC13E04F5F3}"/>
              </a:ext>
            </a:extLst>
          </p:cNvPr>
          <p:cNvSpPr>
            <a:spLocks noGrp="1"/>
          </p:cNvSpPr>
          <p:nvPr>
            <p:ph type="title"/>
          </p:nvPr>
        </p:nvSpPr>
        <p:spPr>
          <a:xfrm>
            <a:off x="463867" y="180753"/>
            <a:ext cx="2653200" cy="659218"/>
          </a:xfrm>
          <a:effectLst>
            <a:outerShdw blurRad="44450" dist="27940" dir="5400000" algn="ctr">
              <a:schemeClr val="tx1">
                <a:lumMod val="50000"/>
                <a:lumOff val="50000"/>
                <a:alpha val="32000"/>
              </a:schemeClr>
            </a:outerShdw>
          </a:effectLst>
          <a:scene3d>
            <a:camera prst="perspectiveLeft"/>
            <a:lightRig rig="brightRoom" dir="t"/>
          </a:scene3d>
          <a:sp3d>
            <a:bevelT w="190500" h="38100"/>
          </a:sp3d>
        </p:spPr>
        <p:txBody>
          <a:bodyPr>
            <a:noAutofit/>
            <a:sp3d extrusionH="88900" prstMaterial="dkEdge">
              <a:bevelB w="38100" h="38100"/>
            </a:sp3d>
          </a:bodyPr>
          <a:lstStyle/>
          <a:p>
            <a:pPr algn="ctr"/>
            <a:r>
              <a:rPr lang="es-MX" sz="5400" b="1" u="sng" noProof="0" dirty="0">
                <a:ln/>
                <a:effectLst>
                  <a:outerShdw blurRad="50800" dist="38100" dir="1200000" algn="l" rotWithShape="0">
                    <a:schemeClr val="bg1">
                      <a:lumMod val="65000"/>
                      <a:alpha val="83000"/>
                    </a:schemeClr>
                  </a:outerShdw>
                </a:effectLst>
                <a:latin typeface="+mn-lt"/>
                <a:ea typeface="+mn-ea"/>
                <a:cs typeface="+mn-cs"/>
              </a:rPr>
              <a:t>Lunes</a:t>
            </a:r>
          </a:p>
        </p:txBody>
      </p:sp>
      <p:sp>
        <p:nvSpPr>
          <p:cNvPr id="15" name="Marcador de texto 14">
            <a:extLst>
              <a:ext uri="{FF2B5EF4-FFF2-40B4-BE49-F238E27FC236}">
                <a16:creationId xmlns:a16="http://schemas.microsoft.com/office/drawing/2014/main" id="{273AE9CE-BF4C-446E-C3D7-36DFCFE1EE19}"/>
              </a:ext>
            </a:extLst>
          </p:cNvPr>
          <p:cNvSpPr>
            <a:spLocks noGrp="1"/>
          </p:cNvSpPr>
          <p:nvPr>
            <p:ph type="body" idx="1"/>
          </p:nvPr>
        </p:nvSpPr>
        <p:spPr>
          <a:xfrm>
            <a:off x="119743" y="816050"/>
            <a:ext cx="10255436" cy="1604941"/>
          </a:xfrm>
          <a:noFill/>
        </p:spPr>
        <p:txBody>
          <a:bodyPr vert="horz" wrap="square" lIns="91440" tIns="45720" rIns="91440" bIns="45720" rtlCol="0" anchor="t">
            <a:normAutofit/>
          </a:bodyPr>
          <a:lstStyle/>
          <a:p>
            <a:pPr>
              <a:lnSpc>
                <a:spcPts val="1600"/>
              </a:lnSpc>
            </a:pPr>
            <a:r>
              <a:rPr lang="es-MX" noProof="0" dirty="0">
                <a:latin typeface="Aptos Display" panose="020B0004020202020204" pitchFamily="34" charset="0"/>
              </a:rPr>
              <a:t>«</a:t>
            </a:r>
            <a:r>
              <a:rPr lang="es-MX" dirty="0">
                <a:latin typeface="Aptos Display" panose="020B0004020202020204" pitchFamily="34" charset="0"/>
              </a:rPr>
              <a:t>Y no como lo esperábamos, sino que a sí mismos se dieron primeramente al Señor, y luego a nosotros por la voluntad de Dios;</a:t>
            </a:r>
            <a:r>
              <a:rPr lang="es-MX" noProof="0" dirty="0">
                <a:latin typeface="Aptos Display" panose="020B0004020202020204" pitchFamily="34" charset="0"/>
              </a:rPr>
              <a:t>» (2 Corintios 8: 5)</a:t>
            </a:r>
          </a:p>
          <a:p>
            <a:pPr>
              <a:lnSpc>
                <a:spcPts val="1600"/>
              </a:lnSpc>
            </a:pPr>
            <a:r>
              <a:rPr lang="es-MX" dirty="0"/>
              <a:t>Lee 2 Corintios 8: 1, 5 y, también, 2 Corintios 9: 7, 9, 13, 15. ¿Cuál es el mensaje central de estos pasajes?</a:t>
            </a:r>
            <a:endParaRPr lang="es-MX" noProof="0" dirty="0"/>
          </a:p>
          <a:p>
            <a:pPr>
              <a:lnSpc>
                <a:spcPts val="1600"/>
              </a:lnSpc>
            </a:pPr>
            <a:r>
              <a:rPr kumimoji="0" lang="es-MX" b="1" i="0" u="none" strike="noStrike" kern="1200" cap="none" spc="0" normalizeH="0" baseline="0" noProof="0" dirty="0">
                <a:ln>
                  <a:noFill/>
                </a:ln>
                <a:solidFill>
                  <a:prstClr val="black"/>
                </a:solidFill>
                <a:effectLst/>
                <a:uLnTx/>
                <a:uFillTx/>
                <a:latin typeface="Aptos Display" panose="020B0004020202020204" pitchFamily="34" charset="0"/>
              </a:rPr>
              <a:t>R. </a:t>
            </a:r>
            <a:r>
              <a:rPr lang="es-MX" dirty="0">
                <a:solidFill>
                  <a:srgbClr val="0070C0"/>
                </a:solidFill>
                <a:latin typeface="Aptos Display" panose="020B0004020202020204" pitchFamily="34" charset="0"/>
              </a:rPr>
              <a:t>La gracia de Dios y de Cristo se presenta aquí como la razón principal para la práctica de entregar ofrendas. Dios hizo mucho por nosotros al darnos a Cristo. Al entregar nuestras ofrendas en respuesta a ello, reconocemos la gracia de Dios en nuestras vidas.</a:t>
            </a:r>
            <a:endParaRPr lang="es-MX" noProof="0" dirty="0">
              <a:solidFill>
                <a:srgbClr val="0070C0"/>
              </a:solidFill>
              <a:latin typeface="Aptos Display" panose="020B0004020202020204" pitchFamily="34" charset="0"/>
            </a:endParaRPr>
          </a:p>
          <a:p>
            <a:pPr>
              <a:lnSpc>
                <a:spcPts val="1600"/>
              </a:lnSpc>
            </a:pPr>
            <a:endParaRPr lang="es-MX" sz="2000" noProof="0" dirty="0">
              <a:latin typeface="Aptos Display" panose="020B0004020202020204" pitchFamily="34" charset="0"/>
            </a:endParaRPr>
          </a:p>
        </p:txBody>
      </p:sp>
      <p:sp>
        <p:nvSpPr>
          <p:cNvPr id="16" name="Marcador de contenido 15">
            <a:extLst>
              <a:ext uri="{FF2B5EF4-FFF2-40B4-BE49-F238E27FC236}">
                <a16:creationId xmlns:a16="http://schemas.microsoft.com/office/drawing/2014/main" id="{45767219-B16D-A207-C6B6-4C961D37CDAA}"/>
              </a:ext>
            </a:extLst>
          </p:cNvPr>
          <p:cNvSpPr>
            <a:spLocks noGrp="1"/>
          </p:cNvSpPr>
          <p:nvPr>
            <p:ph sz="half" idx="2"/>
          </p:nvPr>
        </p:nvSpPr>
        <p:spPr>
          <a:xfrm>
            <a:off x="2837909" y="2422385"/>
            <a:ext cx="7605973" cy="3856499"/>
          </a:xfrm>
        </p:spPr>
        <p:txBody>
          <a:bodyPr vert="horz" lIns="91440" tIns="45720" rIns="91440" bIns="45720" rtlCol="0">
            <a:normAutofit/>
          </a:bodyPr>
          <a:lstStyle/>
          <a:p>
            <a:pPr marL="0" indent="0" algn="just">
              <a:lnSpc>
                <a:spcPts val="1400"/>
              </a:lnSpc>
              <a:spcBef>
                <a:spcPts val="0"/>
              </a:spcBef>
              <a:spcAft>
                <a:spcPts val="600"/>
              </a:spcAft>
              <a:buNone/>
            </a:pPr>
            <a:r>
              <a:rPr lang="es-MX" dirty="0">
                <a:latin typeface="Aptos Display" panose="020B0004020202020204" pitchFamily="34" charset="0"/>
              </a:rPr>
              <a:t>Pablo comienza la sección aludiendo al concepto de dar, «la gracia de Dios que ha sido dada» (2 Corintios 8:1; énfasis añadido), y la cierra dando gracias «a Dios por su don inefable» (2 Corintios 9:15; énfasis añadido). Al emplear este recurso literario, Pablo insinúa que todo el pasaje de 2 Corintios 8, 9 debe leerse con la idea de que. el dar debe estar motivado por el reconocimiento de la gracia de Dios. Movidos por el reconocimiento de «la gracia de nuestro Señor Jesucristo» (2 Corintios 8:9), los macedonios quisieron ser una bendición para otros, incluso hasta el punto, dice Pablo, de «rogándonos con muchos ruegos que les concediésemos el privilegio de participar en este servicio para los santos» (2 Corintios 8:4). Los corintios deberían tener el mismo sentimiento (2 Corintios 9:10, 11), siendo así generosos en sus ofrendas como demostración de amor sincero (2 Corintios 8:7, 8, 24).</a:t>
            </a:r>
            <a:endParaRPr lang="es-MX" noProof="0" dirty="0">
              <a:latin typeface="Aptos Display" panose="020B0004020202020204" pitchFamily="34" charset="0"/>
            </a:endParaRPr>
          </a:p>
          <a:p>
            <a:pPr marL="0" indent="0" algn="just">
              <a:lnSpc>
                <a:spcPts val="1400"/>
              </a:lnSpc>
              <a:spcBef>
                <a:spcPts val="0"/>
              </a:spcBef>
              <a:spcAft>
                <a:spcPts val="600"/>
              </a:spcAft>
              <a:buNone/>
            </a:pPr>
            <a:r>
              <a:rPr lang="es-MX" b="1" dirty="0">
                <a:latin typeface="Aptos Display" panose="020B0004020202020204" pitchFamily="34" charset="0"/>
              </a:rPr>
              <a:t>La religión de Jesucristo obra una reforma en la vida y el carácter. El verdadero cristiano busca constantemente la gracia que cambia los rasgos objetables del carácter natural. En vez de hablar palabras cortantes y dictatoriales, habla las palabras de ánimo que Cristo hablaría si estuviera en su lugar. Muestra benevolencia hacia todos, y no solamente a los pocos que alaban y exaltan su sabiduría. La pureza y santidad que se revelaron en la vida de Cristo irradian de la vida del verdadero cristiano.</a:t>
            </a:r>
            <a:r>
              <a:rPr lang="es-MX" b="1" noProof="0" dirty="0">
                <a:latin typeface="Aptos Display" panose="020B0004020202020204" pitchFamily="34" charset="0"/>
              </a:rPr>
              <a:t>» </a:t>
            </a:r>
            <a:r>
              <a:rPr lang="es-MX" i="1" noProof="0" dirty="0">
                <a:latin typeface="Aptos Display" panose="020B0004020202020204" pitchFamily="34" charset="0"/>
              </a:rPr>
              <a:t>(</a:t>
            </a:r>
            <a:r>
              <a:rPr lang="es-MX" i="1" dirty="0">
                <a:latin typeface="Aptos Display" panose="020B0004020202020204" pitchFamily="34" charset="0"/>
              </a:rPr>
              <a:t>Alza tus ojos, 2 de marzo, p. 73)</a:t>
            </a:r>
            <a:endParaRPr lang="es-MX" i="1" noProof="0" dirty="0">
              <a:latin typeface="Aptos Display" panose="020B0004020202020204" pitchFamily="34" charset="0"/>
            </a:endParaRPr>
          </a:p>
          <a:p>
            <a:pPr marL="0" indent="0" algn="just">
              <a:lnSpc>
                <a:spcPts val="1400"/>
              </a:lnSpc>
              <a:spcBef>
                <a:spcPts val="0"/>
              </a:spcBef>
              <a:spcAft>
                <a:spcPts val="600"/>
              </a:spcAft>
              <a:buNone/>
            </a:pPr>
            <a:endParaRPr lang="es-MX" i="1" noProof="0" dirty="0">
              <a:latin typeface="Aptos Display" panose="020B0004020202020204" pitchFamily="34" charset="0"/>
            </a:endParaRPr>
          </a:p>
          <a:p>
            <a:pPr marL="0" indent="0" algn="just">
              <a:lnSpc>
                <a:spcPts val="1400"/>
              </a:lnSpc>
              <a:spcBef>
                <a:spcPts val="0"/>
              </a:spcBef>
              <a:spcAft>
                <a:spcPts val="600"/>
              </a:spcAft>
              <a:buNone/>
            </a:pPr>
            <a:endParaRPr lang="es-MX" i="1" noProof="0" dirty="0">
              <a:latin typeface="Aptos Display" panose="020B0004020202020204" pitchFamily="34" charset="0"/>
            </a:endParaRPr>
          </a:p>
          <a:p>
            <a:pPr marL="0" indent="0" algn="just">
              <a:lnSpc>
                <a:spcPts val="1400"/>
              </a:lnSpc>
              <a:spcBef>
                <a:spcPts val="0"/>
              </a:spcBef>
              <a:spcAft>
                <a:spcPts val="600"/>
              </a:spcAft>
              <a:buNone/>
            </a:pPr>
            <a:endParaRPr lang="es-MX" i="1" noProof="0" dirty="0">
              <a:latin typeface="Aptos Display" panose="020B0004020202020204" pitchFamily="34" charset="0"/>
            </a:endParaRPr>
          </a:p>
          <a:p>
            <a:pPr marL="0" indent="0" algn="just">
              <a:lnSpc>
                <a:spcPts val="1400"/>
              </a:lnSpc>
              <a:spcBef>
                <a:spcPts val="0"/>
              </a:spcBef>
              <a:spcAft>
                <a:spcPts val="600"/>
              </a:spcAft>
              <a:buNone/>
            </a:pPr>
            <a:endParaRPr lang="es-MX" i="1" noProof="0" dirty="0">
              <a:latin typeface="Aptos Display" panose="020B0004020202020204" pitchFamily="34" charset="0"/>
            </a:endParaRPr>
          </a:p>
          <a:p>
            <a:pPr marL="0" indent="0" algn="just">
              <a:lnSpc>
                <a:spcPts val="1400"/>
              </a:lnSpc>
              <a:spcBef>
                <a:spcPts val="0"/>
              </a:spcBef>
              <a:spcAft>
                <a:spcPts val="600"/>
              </a:spcAft>
              <a:buNone/>
            </a:pPr>
            <a:endParaRPr lang="es-MX" i="1" noProof="0" dirty="0">
              <a:latin typeface="Aptos Display" panose="020B0004020202020204" pitchFamily="34" charset="0"/>
            </a:endParaRPr>
          </a:p>
        </p:txBody>
      </p:sp>
      <p:sp>
        <p:nvSpPr>
          <p:cNvPr id="3" name="CuadroTexto 2">
            <a:extLst>
              <a:ext uri="{FF2B5EF4-FFF2-40B4-BE49-F238E27FC236}">
                <a16:creationId xmlns:a16="http://schemas.microsoft.com/office/drawing/2014/main" id="{59155F0B-0975-150E-86E7-E6B9F5FBE7C0}"/>
              </a:ext>
            </a:extLst>
          </p:cNvPr>
          <p:cNvSpPr txBox="1"/>
          <p:nvPr/>
        </p:nvSpPr>
        <p:spPr>
          <a:xfrm>
            <a:off x="3287564" y="181171"/>
            <a:ext cx="6624000" cy="658800"/>
          </a:xfrm>
          <a:prstGeom prst="rect">
            <a:avLst/>
          </a:prstGeom>
          <a:solidFill>
            <a:srgbClr val="BB561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0" anchor="ctr">
            <a:normAutofit/>
          </a:bodyPr>
          <a:lstStyle/>
          <a:p>
            <a:r>
              <a:rPr lang="es-MX" sz="2800" noProof="0" dirty="0">
                <a:solidFill>
                  <a:schemeClr val="bg1">
                    <a:lumMod val="95000"/>
                  </a:schemeClr>
                </a:solidFill>
                <a:latin typeface="Amasis MT Pro Black" panose="02040A04050005020304" pitchFamily="18" charset="0"/>
              </a:rPr>
              <a:t>La motivación</a:t>
            </a:r>
          </a:p>
        </p:txBody>
      </p:sp>
      <p:sp>
        <p:nvSpPr>
          <p:cNvPr id="2" name="Doble onda 1">
            <a:extLst>
              <a:ext uri="{FF2B5EF4-FFF2-40B4-BE49-F238E27FC236}">
                <a16:creationId xmlns:a16="http://schemas.microsoft.com/office/drawing/2014/main" id="{74924193-BB4C-1260-67CD-FE9D1840DD54}"/>
              </a:ext>
            </a:extLst>
          </p:cNvPr>
          <p:cNvSpPr/>
          <p:nvPr/>
        </p:nvSpPr>
        <p:spPr>
          <a:xfrm>
            <a:off x="119743" y="2344004"/>
            <a:ext cx="2718166" cy="3366840"/>
          </a:xfrm>
          <a:custGeom>
            <a:avLst/>
            <a:gdLst>
              <a:gd name="connsiteX0" fmla="*/ 0 w 2576470"/>
              <a:gd name="connsiteY0" fmla="*/ 175880 h 2814084"/>
              <a:gd name="connsiteX1" fmla="*/ 1288235 w 2576470"/>
              <a:gd name="connsiteY1" fmla="*/ 175880 h 2814084"/>
              <a:gd name="connsiteX2" fmla="*/ 2576470 w 2576470"/>
              <a:gd name="connsiteY2" fmla="*/ 175880 h 2814084"/>
              <a:gd name="connsiteX3" fmla="*/ 2576470 w 2576470"/>
              <a:gd name="connsiteY3" fmla="*/ 2638204 h 2814084"/>
              <a:gd name="connsiteX4" fmla="*/ 1288235 w 2576470"/>
              <a:gd name="connsiteY4" fmla="*/ 2638204 h 2814084"/>
              <a:gd name="connsiteX5" fmla="*/ 0 w 2576470"/>
              <a:gd name="connsiteY5" fmla="*/ 2638204 h 2814084"/>
              <a:gd name="connsiteX6" fmla="*/ 0 w 2576470"/>
              <a:gd name="connsiteY6" fmla="*/ 175880 h 2814084"/>
              <a:gd name="connsiteX0" fmla="*/ 0 w 2576470"/>
              <a:gd name="connsiteY0" fmla="*/ 260563 h 2892127"/>
              <a:gd name="connsiteX1" fmla="*/ 1288235 w 2576470"/>
              <a:gd name="connsiteY1" fmla="*/ 260563 h 2892127"/>
              <a:gd name="connsiteX2" fmla="*/ 2178437 w 2576470"/>
              <a:gd name="connsiteY2" fmla="*/ 260563 h 2892127"/>
              <a:gd name="connsiteX3" fmla="*/ 2576470 w 2576470"/>
              <a:gd name="connsiteY3" fmla="*/ 2722887 h 2892127"/>
              <a:gd name="connsiteX4" fmla="*/ 1288235 w 2576470"/>
              <a:gd name="connsiteY4" fmla="*/ 2722887 h 2892127"/>
              <a:gd name="connsiteX5" fmla="*/ 0 w 2576470"/>
              <a:gd name="connsiteY5" fmla="*/ 2722887 h 2892127"/>
              <a:gd name="connsiteX6" fmla="*/ 0 w 2576470"/>
              <a:gd name="connsiteY6" fmla="*/ 260563 h 2892127"/>
              <a:gd name="connsiteX0" fmla="*/ 0 w 2210710"/>
              <a:gd name="connsiteY0" fmla="*/ 260563 h 2911203"/>
              <a:gd name="connsiteX1" fmla="*/ 1288235 w 2210710"/>
              <a:gd name="connsiteY1" fmla="*/ 260563 h 2911203"/>
              <a:gd name="connsiteX2" fmla="*/ 2178437 w 2210710"/>
              <a:gd name="connsiteY2" fmla="*/ 260563 h 2911203"/>
              <a:gd name="connsiteX3" fmla="*/ 2210710 w 2210710"/>
              <a:gd name="connsiteY3" fmla="*/ 2744402 h 2911203"/>
              <a:gd name="connsiteX4" fmla="*/ 1288235 w 2210710"/>
              <a:gd name="connsiteY4" fmla="*/ 2722887 h 2911203"/>
              <a:gd name="connsiteX5" fmla="*/ 0 w 2210710"/>
              <a:gd name="connsiteY5" fmla="*/ 2722887 h 2911203"/>
              <a:gd name="connsiteX6" fmla="*/ 0 w 2210710"/>
              <a:gd name="connsiteY6" fmla="*/ 260563 h 2911203"/>
              <a:gd name="connsiteX0" fmla="*/ 0 w 2210710"/>
              <a:gd name="connsiteY0" fmla="*/ 257015 h 2907655"/>
              <a:gd name="connsiteX1" fmla="*/ 1288235 w 2210710"/>
              <a:gd name="connsiteY1" fmla="*/ 257015 h 2907655"/>
              <a:gd name="connsiteX2" fmla="*/ 2206129 w 2210710"/>
              <a:gd name="connsiteY2" fmla="*/ 160197 h 2907655"/>
              <a:gd name="connsiteX3" fmla="*/ 2210710 w 2210710"/>
              <a:gd name="connsiteY3" fmla="*/ 2740854 h 2907655"/>
              <a:gd name="connsiteX4" fmla="*/ 1288235 w 2210710"/>
              <a:gd name="connsiteY4" fmla="*/ 2719339 h 2907655"/>
              <a:gd name="connsiteX5" fmla="*/ 0 w 2210710"/>
              <a:gd name="connsiteY5" fmla="*/ 2719339 h 2907655"/>
              <a:gd name="connsiteX6" fmla="*/ 0 w 2210710"/>
              <a:gd name="connsiteY6" fmla="*/ 257015 h 29076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10710" h="2907655">
                <a:moveTo>
                  <a:pt x="0" y="257015"/>
                </a:moveTo>
                <a:cubicBezTo>
                  <a:pt x="429412" y="-329252"/>
                  <a:pt x="920547" y="273151"/>
                  <a:pt x="1288235" y="257015"/>
                </a:cubicBezTo>
                <a:cubicBezTo>
                  <a:pt x="1655923" y="240879"/>
                  <a:pt x="1776717" y="746465"/>
                  <a:pt x="2206129" y="160197"/>
                </a:cubicBezTo>
                <a:cubicBezTo>
                  <a:pt x="2206129" y="980972"/>
                  <a:pt x="2210710" y="1920079"/>
                  <a:pt x="2210710" y="2740854"/>
                </a:cubicBezTo>
                <a:cubicBezTo>
                  <a:pt x="1781298" y="3327121"/>
                  <a:pt x="1717647" y="2133071"/>
                  <a:pt x="1288235" y="2719339"/>
                </a:cubicBezTo>
                <a:cubicBezTo>
                  <a:pt x="858823" y="3305606"/>
                  <a:pt x="429412" y="2133071"/>
                  <a:pt x="0" y="2719339"/>
                </a:cubicBezTo>
                <a:lnTo>
                  <a:pt x="0" y="257015"/>
                </a:lnTo>
                <a:close/>
              </a:path>
            </a:pathLst>
          </a:custGeom>
          <a:blipFill dpi="0" rotWithShape="1">
            <a:blip r:embed="rId2">
              <a:extLst>
                <a:ext uri="{28A0092B-C50C-407E-A947-70E740481C1C}">
                  <a14:useLocalDpi xmlns:a14="http://schemas.microsoft.com/office/drawing/2010/main" val="0"/>
                </a:ext>
              </a:extLst>
            </a:blip>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MX" noProof="0" dirty="0"/>
          </a:p>
        </p:txBody>
      </p:sp>
      <p:sp>
        <p:nvSpPr>
          <p:cNvPr id="5" name="CuadroTexto 4">
            <a:extLst>
              <a:ext uri="{FF2B5EF4-FFF2-40B4-BE49-F238E27FC236}">
                <a16:creationId xmlns:a16="http://schemas.microsoft.com/office/drawing/2014/main" id="{7C79EABE-BEA1-D270-7D68-2932CC5569D4}"/>
              </a:ext>
            </a:extLst>
          </p:cNvPr>
          <p:cNvSpPr txBox="1"/>
          <p:nvPr/>
        </p:nvSpPr>
        <p:spPr>
          <a:xfrm>
            <a:off x="119743" y="6423217"/>
            <a:ext cx="10255436" cy="556710"/>
          </a:xfrm>
          <a:prstGeom prst="rect">
            <a:avLst/>
          </a:prstGeom>
          <a:noFill/>
        </p:spPr>
        <p:txBody>
          <a:bodyPr wrap="square" rtlCol="0">
            <a:normAutofit/>
          </a:bodyPr>
          <a:lstStyle/>
          <a:p>
            <a:pPr algn="just">
              <a:lnSpc>
                <a:spcPts val="1400"/>
              </a:lnSpc>
            </a:pPr>
            <a:r>
              <a:rPr lang="es-MX" b="1" noProof="0" dirty="0"/>
              <a:t>Reflexionemos:</a:t>
            </a:r>
            <a:r>
              <a:rPr lang="es-MX" noProof="0" dirty="0"/>
              <a:t> </a:t>
            </a:r>
            <a:r>
              <a:rPr lang="es-MX" b="1" dirty="0">
                <a:solidFill>
                  <a:srgbClr val="C00000"/>
                </a:solidFill>
                <a:latin typeface="Aptos Display" panose="020B0004020202020204" pitchFamily="34" charset="0"/>
              </a:rPr>
              <a:t>¿Cuán generoso eres? A la luz de la cruz, ¿cuánto das en comparación con lo que podrías dar?</a:t>
            </a:r>
            <a:endParaRPr lang="es-MX" sz="1700" b="1" noProof="0" dirty="0">
              <a:solidFill>
                <a:srgbClr val="C00000"/>
              </a:solidFill>
              <a:latin typeface="Aptos Display" panose="020B0004020202020204" pitchFamily="34" charset="0"/>
            </a:endParaRPr>
          </a:p>
        </p:txBody>
      </p:sp>
    </p:spTree>
    <p:extLst>
      <p:ext uri="{BB962C8B-B14F-4D97-AF65-F5344CB8AC3E}">
        <p14:creationId xmlns:p14="http://schemas.microsoft.com/office/powerpoint/2010/main" val="862707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5">
                                            <p:txEl>
                                              <p:pRg st="2" end="2"/>
                                            </p:txEl>
                                          </p:spTgt>
                                        </p:tgtEl>
                                        <p:attrNameLst>
                                          <p:attrName>style.visibility</p:attrName>
                                        </p:attrNameLst>
                                      </p:cBhvr>
                                      <p:to>
                                        <p:strVal val="visible"/>
                                      </p:to>
                                    </p:set>
                                    <p:anim calcmode="lin" valueType="num">
                                      <p:cBhvr additive="base">
                                        <p:cTn id="7" dur="500" fill="hold"/>
                                        <p:tgtEl>
                                          <p:spTgt spid="15">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xEl>
                                              <p:pRg st="0" end="0"/>
                                            </p:txEl>
                                          </p:spTgt>
                                        </p:tgtEl>
                                        <p:attrNameLst>
                                          <p:attrName>style.visibility</p:attrName>
                                        </p:attrNameLst>
                                      </p:cBhvr>
                                      <p:to>
                                        <p:strVal val="visible"/>
                                      </p:to>
                                    </p:set>
                                    <p:anim calcmode="lin" valueType="num">
                                      <p:cBhvr additive="base">
                                        <p:cTn id="13" dur="500" fill="hold"/>
                                        <p:tgtEl>
                                          <p:spTgt spid="16">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6">
                                            <p:txEl>
                                              <p:pRg st="1" end="1"/>
                                            </p:txEl>
                                          </p:spTgt>
                                        </p:tgtEl>
                                        <p:attrNameLst>
                                          <p:attrName>style.visibility</p:attrName>
                                        </p:attrNameLst>
                                      </p:cBhvr>
                                      <p:to>
                                        <p:strVal val="visible"/>
                                      </p:to>
                                    </p:set>
                                    <p:anim calcmode="lin" valueType="num">
                                      <p:cBhvr additive="base">
                                        <p:cTn id="19" dur="500" fill="hold"/>
                                        <p:tgtEl>
                                          <p:spTgt spid="16">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uiExpand="1" build="p"/>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texto 6">
            <a:extLst>
              <a:ext uri="{FF2B5EF4-FFF2-40B4-BE49-F238E27FC236}">
                <a16:creationId xmlns:a16="http://schemas.microsoft.com/office/drawing/2014/main" id="{9A8B48DA-4413-26BF-EC99-862B3BCCCCA7}"/>
              </a:ext>
            </a:extLst>
          </p:cNvPr>
          <p:cNvSpPr>
            <a:spLocks noGrp="1"/>
          </p:cNvSpPr>
          <p:nvPr>
            <p:ph type="body" idx="1"/>
          </p:nvPr>
        </p:nvSpPr>
        <p:spPr>
          <a:xfrm>
            <a:off x="86061" y="832254"/>
            <a:ext cx="10260898" cy="1275220"/>
          </a:xfrm>
          <a:noFill/>
        </p:spPr>
        <p:txBody>
          <a:bodyPr vert="horz" wrap="square" lIns="91440" tIns="45720" rIns="91440" bIns="45720" rtlCol="0" anchor="t">
            <a:normAutofit/>
          </a:bodyPr>
          <a:lstStyle/>
          <a:p>
            <a:pPr>
              <a:lnSpc>
                <a:spcPts val="1500"/>
              </a:lnSpc>
            </a:pPr>
            <a:r>
              <a:rPr lang="es-MX" noProof="0" dirty="0"/>
              <a:t>«</a:t>
            </a:r>
            <a:r>
              <a:rPr lang="es-MX" dirty="0"/>
              <a:t>Y todo esto proviene de Dios, quien nos reconcilió consigo mismo por Cristo, y nos dio el ministerio de la reconciliación;</a:t>
            </a:r>
            <a:r>
              <a:rPr lang="es-MX" noProof="0" dirty="0"/>
              <a:t>» (2ª de Corintios 5:18)</a:t>
            </a:r>
          </a:p>
          <a:p>
            <a:pPr>
              <a:lnSpc>
                <a:spcPts val="1500"/>
              </a:lnSpc>
            </a:pPr>
            <a:r>
              <a:rPr lang="es-MX" dirty="0"/>
              <a:t>Lee 2 Corintios 9: 7. ¿Qué dice este pasaje acerca del acto de dar?</a:t>
            </a:r>
            <a:endParaRPr lang="es-MX" noProof="0" dirty="0">
              <a:latin typeface="Aptos Display" panose="020B0004020202020204" pitchFamily="34" charset="0"/>
            </a:endParaRPr>
          </a:p>
          <a:p>
            <a:pPr>
              <a:lnSpc>
                <a:spcPts val="1500"/>
              </a:lnSpc>
            </a:pPr>
            <a:r>
              <a:rPr lang="es-MX" noProof="0" dirty="0">
                <a:latin typeface="Aptos Display" panose="020B0004020202020204" pitchFamily="34" charset="0"/>
              </a:rPr>
              <a:t>R. </a:t>
            </a:r>
            <a:r>
              <a:rPr lang="es-MX" dirty="0">
                <a:solidFill>
                  <a:srgbClr val="0070C0"/>
                </a:solidFill>
                <a:latin typeface="Aptos Display" panose="020B0004020202020204" pitchFamily="34" charset="0"/>
              </a:rPr>
              <a:t>En primer lugar, la planificación implica una decisión previa. Pablo dice que «cada uno dé como propuso en su corazón» (2 Cor. 9: 7). En segundo lugar, la planificación implica el principio de proporcionalidad. Pablo informa que los macedonios «dieron según su fuerza» (2 Cor. 8: 3).</a:t>
            </a:r>
            <a:endParaRPr lang="es-MX" sz="2000" noProof="0" dirty="0">
              <a:solidFill>
                <a:srgbClr val="0070C0"/>
              </a:solidFill>
              <a:latin typeface="Aptos Display" panose="020B0004020202020204" pitchFamily="34" charset="0"/>
            </a:endParaRPr>
          </a:p>
        </p:txBody>
      </p:sp>
      <p:sp>
        <p:nvSpPr>
          <p:cNvPr id="8" name="Marcador de contenido 7">
            <a:extLst>
              <a:ext uri="{FF2B5EF4-FFF2-40B4-BE49-F238E27FC236}">
                <a16:creationId xmlns:a16="http://schemas.microsoft.com/office/drawing/2014/main" id="{11F57159-DA92-C69A-F804-BE0279520E05}"/>
              </a:ext>
            </a:extLst>
          </p:cNvPr>
          <p:cNvSpPr>
            <a:spLocks noGrp="1"/>
          </p:cNvSpPr>
          <p:nvPr>
            <p:ph sz="half" idx="2"/>
          </p:nvPr>
        </p:nvSpPr>
        <p:spPr>
          <a:xfrm>
            <a:off x="2774097" y="2050629"/>
            <a:ext cx="7601082" cy="4036079"/>
          </a:xfrm>
        </p:spPr>
        <p:txBody>
          <a:bodyPr>
            <a:noAutofit/>
          </a:bodyPr>
          <a:lstStyle/>
          <a:p>
            <a:pPr marL="0" indent="0" algn="just">
              <a:lnSpc>
                <a:spcPts val="1400"/>
              </a:lnSpc>
              <a:spcBef>
                <a:spcPts val="0"/>
              </a:spcBef>
              <a:spcAft>
                <a:spcPts val="600"/>
              </a:spcAft>
              <a:buNone/>
            </a:pPr>
            <a:r>
              <a:rPr lang="es-MX" dirty="0">
                <a:latin typeface="Aptos Display" panose="020B0004020202020204" pitchFamily="34" charset="0"/>
              </a:rPr>
              <a:t>Pablo también figura como un ejemplo de planificación en cuanto a la manera en que administró el proyecto. Su preparación administrativa es evidente de diversas maneras. Envía a Tito y a otros hermanos con antelación para supervisar la colecta (2 Corintios 8:6, 16-24; 9:3, 5). Declara: «Evitando que nadie nos censure en cuanto a esta ofrenda abundante que administramos» (2 Corintios 8:20). La razón por la cual Pablo envió a los hermanos con antelación se declara así: «para que esté lista» (2 Corintios 9:3). En otras palabras, Pablo esperaba que los corintios participaran en la ofrenda exactamente como lo habían planeado. Le preocupaba que estuvieran listos para dar como habían prometido, señalando que si los macedonios lo acompañaban y los corintios no estaban preparados, él se sentiría avergonzado por haber presumido con confianza de su disposición a dar (2 Corintios 9:2-4).</a:t>
            </a:r>
            <a:endParaRPr lang="es-MX" noProof="0" dirty="0">
              <a:latin typeface="Aptos Display" panose="020B0004020202020204" pitchFamily="34" charset="0"/>
            </a:endParaRPr>
          </a:p>
          <a:p>
            <a:pPr marL="0" indent="0" algn="just">
              <a:lnSpc>
                <a:spcPts val="1400"/>
              </a:lnSpc>
              <a:spcBef>
                <a:spcPts val="0"/>
              </a:spcBef>
              <a:spcAft>
                <a:spcPts val="600"/>
              </a:spcAft>
              <a:buNone/>
            </a:pPr>
            <a:r>
              <a:rPr lang="es-MX" b="1" noProof="0" dirty="0">
                <a:latin typeface="Aptos Display" panose="020B0004020202020204" pitchFamily="34" charset="0"/>
              </a:rPr>
              <a:t>«</a:t>
            </a:r>
            <a:r>
              <a:rPr lang="es-MX" sz="1700" b="1" dirty="0">
                <a:latin typeface="Aptos Display" panose="020B0004020202020204" pitchFamily="34" charset="0"/>
              </a:rPr>
              <a:t>Aquellos que reciben a Cristo por fe, serán considerados por el cielo como perlas preciosas, por las cuales el mercader ha pagado un precio infinito, y los seres humanos que encuentren a Cristo, comprenderán que han encontrado un tesoro celestial. Estarán ansiosos por vender todo lo que poseen a fin de comprar el campo que contiene ese tesoro. Cuando contemplen el amor de Dios, cuando el plan de salvación se despliegue ante su vista, a medida que el misterio de la condescendencia de Cristo se haga más claro para ellos, a medida que contemplen el sacrificio que él hizo por ellos, no considerarán ninguna cosa demasiado cara para entregarla, por amor a él. Cuanto más se espacien en el admirable amor de Dios, tanto más vastas se harán sus proporciones, y el brillo de la gloria de Dios se hará deslumbrador para la visión de los mortales.</a:t>
            </a:r>
            <a:r>
              <a:rPr lang="es-MX" sz="1700" b="1" noProof="0" dirty="0">
                <a:latin typeface="Aptos Display" panose="020B0004020202020204" pitchFamily="34" charset="0"/>
              </a:rPr>
              <a:t>.»</a:t>
            </a:r>
            <a:r>
              <a:rPr lang="es-MX" b="1" noProof="0" dirty="0">
                <a:latin typeface="Aptos Display" panose="020B0004020202020204" pitchFamily="34" charset="0"/>
              </a:rPr>
              <a:t> </a:t>
            </a:r>
            <a:r>
              <a:rPr lang="es-MX" i="1" noProof="0" dirty="0">
                <a:latin typeface="Aptos Display" panose="020B0004020202020204" pitchFamily="34" charset="0"/>
              </a:rPr>
              <a:t>(</a:t>
            </a:r>
            <a:r>
              <a:rPr lang="es-MX" i="1" dirty="0">
                <a:latin typeface="Aptos Display" panose="020B0004020202020204" pitchFamily="34" charset="0"/>
              </a:rPr>
              <a:t>Nuestra elevada vocación, 7 de enero, p. 15</a:t>
            </a:r>
            <a:r>
              <a:rPr lang="es-MX" i="1" noProof="0" dirty="0">
                <a:latin typeface="Aptos Display" panose="020B0004020202020204" pitchFamily="34" charset="0"/>
              </a:rPr>
              <a:t>).</a:t>
            </a:r>
          </a:p>
          <a:p>
            <a:pPr marL="0" indent="0" algn="just">
              <a:lnSpc>
                <a:spcPts val="1300"/>
              </a:lnSpc>
              <a:spcBef>
                <a:spcPts val="0"/>
              </a:spcBef>
              <a:spcAft>
                <a:spcPts val="600"/>
              </a:spcAft>
              <a:buNone/>
            </a:pPr>
            <a:endParaRPr lang="es-MX" i="1" noProof="0" dirty="0">
              <a:latin typeface="Aptos Display" panose="020B0004020202020204" pitchFamily="34" charset="0"/>
            </a:endParaRPr>
          </a:p>
          <a:p>
            <a:pPr marL="0" indent="0" algn="just">
              <a:lnSpc>
                <a:spcPts val="1300"/>
              </a:lnSpc>
              <a:spcBef>
                <a:spcPts val="0"/>
              </a:spcBef>
              <a:spcAft>
                <a:spcPts val="600"/>
              </a:spcAft>
              <a:buNone/>
            </a:pPr>
            <a:endParaRPr lang="es-MX" i="1" noProof="0" dirty="0">
              <a:latin typeface="Aptos Display" panose="020B0004020202020204" pitchFamily="34" charset="0"/>
            </a:endParaRPr>
          </a:p>
          <a:p>
            <a:pPr marL="0" indent="0" algn="just">
              <a:lnSpc>
                <a:spcPts val="1300"/>
              </a:lnSpc>
              <a:spcBef>
                <a:spcPts val="0"/>
              </a:spcBef>
              <a:spcAft>
                <a:spcPts val="600"/>
              </a:spcAft>
              <a:buNone/>
            </a:pPr>
            <a:endParaRPr lang="es-MX" i="1" noProof="0" dirty="0">
              <a:latin typeface="Aptos Display" panose="020B0004020202020204" pitchFamily="34" charset="0"/>
            </a:endParaRPr>
          </a:p>
          <a:p>
            <a:pPr marL="0" indent="0" algn="just">
              <a:lnSpc>
                <a:spcPts val="1300"/>
              </a:lnSpc>
              <a:spcBef>
                <a:spcPts val="0"/>
              </a:spcBef>
              <a:spcAft>
                <a:spcPts val="600"/>
              </a:spcAft>
              <a:buNone/>
            </a:pPr>
            <a:endParaRPr lang="es-MX" i="1" noProof="0" dirty="0">
              <a:latin typeface="Aptos Display" panose="020B0004020202020204" pitchFamily="34" charset="0"/>
            </a:endParaRPr>
          </a:p>
          <a:p>
            <a:pPr marL="0" indent="0" algn="just">
              <a:lnSpc>
                <a:spcPts val="1300"/>
              </a:lnSpc>
              <a:spcBef>
                <a:spcPts val="0"/>
              </a:spcBef>
              <a:spcAft>
                <a:spcPts val="600"/>
              </a:spcAft>
              <a:buNone/>
            </a:pPr>
            <a:endParaRPr lang="es-MX" i="1" noProof="0" dirty="0">
              <a:latin typeface="Aptos Display" panose="020B0004020202020204" pitchFamily="34" charset="0"/>
            </a:endParaRPr>
          </a:p>
          <a:p>
            <a:pPr marL="0" indent="0" algn="just">
              <a:lnSpc>
                <a:spcPts val="1300"/>
              </a:lnSpc>
              <a:spcBef>
                <a:spcPts val="0"/>
              </a:spcBef>
              <a:spcAft>
                <a:spcPts val="600"/>
              </a:spcAft>
              <a:buNone/>
            </a:pPr>
            <a:endParaRPr lang="es-MX" sz="1600" b="1" noProof="0" dirty="0">
              <a:solidFill>
                <a:srgbClr val="C00000"/>
              </a:solidFill>
              <a:latin typeface="Aptos Display" panose="020B0004020202020204" pitchFamily="34" charset="0"/>
            </a:endParaRPr>
          </a:p>
        </p:txBody>
      </p:sp>
      <p:sp>
        <p:nvSpPr>
          <p:cNvPr id="2" name="CuadroTexto 1">
            <a:extLst>
              <a:ext uri="{FF2B5EF4-FFF2-40B4-BE49-F238E27FC236}">
                <a16:creationId xmlns:a16="http://schemas.microsoft.com/office/drawing/2014/main" id="{08C685AE-E21C-8DBF-EB5E-2BDEB9589609}"/>
              </a:ext>
            </a:extLst>
          </p:cNvPr>
          <p:cNvSpPr txBox="1"/>
          <p:nvPr/>
        </p:nvSpPr>
        <p:spPr>
          <a:xfrm>
            <a:off x="2870200" y="161993"/>
            <a:ext cx="7366000" cy="658800"/>
          </a:xfrm>
          <a:prstGeom prst="rect">
            <a:avLst/>
          </a:prstGeom>
          <a:solidFill>
            <a:srgbClr val="92D050"/>
          </a:solidFill>
          <a:ln>
            <a:noFill/>
          </a:ln>
          <a:effectLst>
            <a:outerShdw blurRad="44450" dist="27940" dir="5400000" algn="ctr">
              <a:schemeClr val="tx1">
                <a:alpha val="32000"/>
              </a:schemeClr>
            </a:outerShdw>
          </a:effectLst>
          <a:scene3d>
            <a:camera prst="orthographicFront">
              <a:rot lat="0" lon="0" rev="0"/>
            </a:camera>
            <a:lightRig rig="balanced" dir="t">
              <a:rot lat="0" lon="0" rev="8700000"/>
            </a:lightRig>
          </a:scene3d>
          <a:sp3d>
            <a:bevelT w="190500" h="38100"/>
          </a:sp3d>
        </p:spPr>
        <p:txBody>
          <a:bodyPr wrap="square" rtlCol="0" anchor="ctr">
            <a:normAutofit fontScale="92500" lnSpcReduction="10000"/>
            <a:sp3d extrusionH="31750" contourW="38100">
              <a:bevelT prst="riblet"/>
              <a:bevelB w="0" h="0"/>
              <a:extrusionClr>
                <a:schemeClr val="tx1">
                  <a:lumMod val="50000"/>
                  <a:lumOff val="50000"/>
                </a:schemeClr>
              </a:extrusionClr>
              <a:contourClr>
                <a:schemeClr val="bg1"/>
              </a:contourClr>
            </a:sp3d>
          </a:bodyPr>
          <a:lstStyle>
            <a:defPPr>
              <a:defRPr lang="es-MX"/>
            </a:defPPr>
            <a:lvl1pPr>
              <a:defRPr sz="2800">
                <a:solidFill>
                  <a:schemeClr val="bg1">
                    <a:lumMod val="95000"/>
                  </a:schemeClr>
                </a:solidFill>
                <a:latin typeface="Amasis MT Pro Black" panose="02040A04050005020304" pitchFamily="18" charset="0"/>
              </a:defRPr>
            </a:lvl1pPr>
          </a:lstStyle>
          <a:p>
            <a:pPr>
              <a:lnSpc>
                <a:spcPct val="90000"/>
              </a:lnSpc>
              <a:spcBef>
                <a:spcPct val="0"/>
              </a:spcBef>
            </a:pPr>
            <a:r>
              <a:rPr lang="es-MX" sz="4800" b="1" noProof="0" dirty="0">
                <a:ln/>
                <a:solidFill>
                  <a:schemeClr val="tx1"/>
                </a:solidFill>
                <a:effectLst>
                  <a:outerShdw blurRad="50800" dir="5400000" algn="ctr" rotWithShape="0">
                    <a:schemeClr val="bg1"/>
                  </a:outerShdw>
                </a:effectLst>
                <a:latin typeface="+mn-lt"/>
              </a:rPr>
              <a:t>Planificación</a:t>
            </a:r>
          </a:p>
        </p:txBody>
      </p:sp>
      <p:sp>
        <p:nvSpPr>
          <p:cNvPr id="12" name="Título 5">
            <a:extLst>
              <a:ext uri="{FF2B5EF4-FFF2-40B4-BE49-F238E27FC236}">
                <a16:creationId xmlns:a16="http://schemas.microsoft.com/office/drawing/2014/main" id="{9B2B152D-20AD-F590-1625-1546DA8426D8}"/>
              </a:ext>
            </a:extLst>
          </p:cNvPr>
          <p:cNvSpPr>
            <a:spLocks noGrp="1"/>
          </p:cNvSpPr>
          <p:nvPr>
            <p:ph type="title"/>
          </p:nvPr>
        </p:nvSpPr>
        <p:spPr>
          <a:xfrm>
            <a:off x="115772" y="161575"/>
            <a:ext cx="2658325" cy="659218"/>
          </a:xfrm>
          <a:solidFill>
            <a:srgbClr val="8FCB50"/>
          </a:solidFill>
          <a:ln w="22225" cap="rnd">
            <a:noFill/>
          </a:ln>
          <a:scene3d>
            <a:camera prst="obliqueTopRight"/>
            <a:lightRig rig="balanced" dir="t"/>
          </a:scene3d>
          <a:sp3d>
            <a:bevelT w="190500" h="38100"/>
          </a:sp3d>
        </p:spPr>
        <p:txBody>
          <a:bodyPr>
            <a:noAutofit/>
            <a:sp3d extrusionH="88900" prstMaterial="powder">
              <a:bevelT h="127000"/>
              <a:bevelB w="38100" h="38100" prst="slope"/>
              <a:extrusionClr>
                <a:schemeClr val="bg1"/>
              </a:extrusionClr>
            </a:sp3d>
          </a:bodyPr>
          <a:lstStyle/>
          <a:p>
            <a:pPr algn="ctr"/>
            <a:r>
              <a:rPr lang="es-MX" sz="4800" b="1" u="sng" noProof="0" dirty="0">
                <a:ln/>
                <a:solidFill>
                  <a:schemeClr val="tx1"/>
                </a:solidFill>
                <a:effectLst>
                  <a:outerShdw blurRad="50800" dir="5400000" algn="ctr" rotWithShape="0">
                    <a:schemeClr val="bg1"/>
                  </a:outerShdw>
                </a:effectLst>
                <a:latin typeface="+mn-lt"/>
                <a:ea typeface="+mn-ea"/>
                <a:cs typeface="+mn-cs"/>
              </a:rPr>
              <a:t>Martes</a:t>
            </a:r>
          </a:p>
        </p:txBody>
      </p:sp>
      <p:sp>
        <p:nvSpPr>
          <p:cNvPr id="3" name="Lágrima 2">
            <a:extLst>
              <a:ext uri="{FF2B5EF4-FFF2-40B4-BE49-F238E27FC236}">
                <a16:creationId xmlns:a16="http://schemas.microsoft.com/office/drawing/2014/main" id="{AE4EEBE8-A631-7019-3F15-CE49B6932798}"/>
              </a:ext>
            </a:extLst>
          </p:cNvPr>
          <p:cNvSpPr/>
          <p:nvPr/>
        </p:nvSpPr>
        <p:spPr>
          <a:xfrm>
            <a:off x="0" y="2474269"/>
            <a:ext cx="2836258" cy="3198398"/>
          </a:xfrm>
          <a:prstGeom prst="teardrop">
            <a:avLst/>
          </a:prstGeom>
          <a:blipFill dpi="0" rotWithShape="1">
            <a:blip r:embed="rId3">
              <a:extLst>
                <a:ext uri="{28A0092B-C50C-407E-A947-70E740481C1C}">
                  <a14:useLocalDpi xmlns:a14="http://schemas.microsoft.com/office/drawing/2010/main" val="0"/>
                </a:ext>
              </a:extLst>
            </a:blip>
            <a:srcRect/>
            <a:stretch>
              <a:fillRect/>
            </a:stretch>
          </a:blipFill>
          <a:ln>
            <a:noFill/>
          </a:ln>
          <a:scene3d>
            <a:camera prst="orthographicFront"/>
            <a:lightRig rig="threePt" dir="t"/>
          </a:scene3d>
          <a:sp3d>
            <a:bevel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MX" noProof="0" dirty="0"/>
          </a:p>
        </p:txBody>
      </p:sp>
      <p:sp>
        <p:nvSpPr>
          <p:cNvPr id="4" name="CuadroTexto 3">
            <a:extLst>
              <a:ext uri="{FF2B5EF4-FFF2-40B4-BE49-F238E27FC236}">
                <a16:creationId xmlns:a16="http://schemas.microsoft.com/office/drawing/2014/main" id="{984389FA-3FF8-460A-60BF-4030930B8800}"/>
              </a:ext>
            </a:extLst>
          </p:cNvPr>
          <p:cNvSpPr txBox="1"/>
          <p:nvPr/>
        </p:nvSpPr>
        <p:spPr>
          <a:xfrm>
            <a:off x="86061" y="6446499"/>
            <a:ext cx="10289118" cy="520367"/>
          </a:xfrm>
          <a:prstGeom prst="rect">
            <a:avLst/>
          </a:prstGeom>
          <a:noFill/>
        </p:spPr>
        <p:txBody>
          <a:bodyPr wrap="square" rtlCol="0">
            <a:normAutofit/>
          </a:bodyPr>
          <a:lstStyle/>
          <a:p>
            <a:pPr algn="just">
              <a:lnSpc>
                <a:spcPts val="1400"/>
              </a:lnSpc>
            </a:pPr>
            <a:r>
              <a:rPr lang="es-MX" b="1" noProof="0" dirty="0"/>
              <a:t>Reflexionemos:</a:t>
            </a:r>
            <a:r>
              <a:rPr lang="es-MX" noProof="0" dirty="0"/>
              <a:t> </a:t>
            </a:r>
            <a:r>
              <a:rPr lang="es-MX" b="1" dirty="0">
                <a:solidFill>
                  <a:srgbClr val="C00000"/>
                </a:solidFill>
                <a:latin typeface="Aptos Display" panose="020B0004020202020204" pitchFamily="34" charset="0"/>
              </a:rPr>
              <a:t>¿Cuán fiel eres con los diezmos y las ofrendas, independientemente de tu condición económica? ¿Utilizas excusas para abstenerte de dar aunque puedes hacer más?</a:t>
            </a:r>
            <a:endParaRPr lang="es-MX" b="1" noProof="0" dirty="0">
              <a:solidFill>
                <a:srgbClr val="C00000"/>
              </a:solidFill>
              <a:latin typeface="Aptos Display" panose="020B0004020202020204" pitchFamily="34" charset="0"/>
            </a:endParaRPr>
          </a:p>
        </p:txBody>
      </p:sp>
    </p:spTree>
    <p:extLst>
      <p:ext uri="{BB962C8B-B14F-4D97-AF65-F5344CB8AC3E}">
        <p14:creationId xmlns:p14="http://schemas.microsoft.com/office/powerpoint/2010/main" val="3296400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xEl>
                                              <p:pRg st="2" end="2"/>
                                            </p:txEl>
                                          </p:spTgt>
                                        </p:tgtEl>
                                        <p:attrNameLst>
                                          <p:attrName>style.visibility</p:attrName>
                                        </p:attrNameLst>
                                      </p:cBhvr>
                                      <p:to>
                                        <p:strVal val="visible"/>
                                      </p:to>
                                    </p:set>
                                    <p:anim calcmode="lin" valueType="num">
                                      <p:cBhvr additive="base">
                                        <p:cTn id="7"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xEl>
                                              <p:pRg st="0" end="0"/>
                                            </p:txEl>
                                          </p:spTgt>
                                        </p:tgtEl>
                                        <p:attrNameLst>
                                          <p:attrName>style.visibility</p:attrName>
                                        </p:attrNameLst>
                                      </p:cBhvr>
                                      <p:to>
                                        <p:strVal val="visible"/>
                                      </p:to>
                                    </p:set>
                                    <p:anim calcmode="lin" valueType="num">
                                      <p:cBhvr additive="base">
                                        <p:cTn id="13"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xEl>
                                              <p:pRg st="1" end="1"/>
                                            </p:txEl>
                                          </p:spTgt>
                                        </p:tgtEl>
                                        <p:attrNameLst>
                                          <p:attrName>style.visibility</p:attrName>
                                        </p:attrNameLst>
                                      </p:cBhvr>
                                      <p:to>
                                        <p:strVal val="visible"/>
                                      </p:to>
                                    </p:set>
                                    <p:anim calcmode="lin" valueType="num">
                                      <p:cBhvr additive="base">
                                        <p:cTn id="19"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uiExpand="1" build="p"/>
      <p:bldP spid="8" grpId="0" uiExpand="1" build="p"/>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3D4AD41-BBA2-6A4A-28FE-57EE21BC4ED8}"/>
              </a:ext>
            </a:extLst>
          </p:cNvPr>
          <p:cNvSpPr txBox="1"/>
          <p:nvPr/>
        </p:nvSpPr>
        <p:spPr>
          <a:xfrm>
            <a:off x="3278601" y="187113"/>
            <a:ext cx="6624000" cy="658800"/>
          </a:xfrm>
          <a:prstGeom prst="rect">
            <a:avLst/>
          </a:prstGeom>
          <a:solidFill>
            <a:srgbClr val="6E349A"/>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bevelB prst="slope"/>
          </a:sp3d>
        </p:spPr>
        <p:txBody>
          <a:bodyPr wrap="square" rtlCol="0" anchor="ctr">
            <a:normAutofit fontScale="92500" lnSpcReduction="10000"/>
            <a:sp3d extrusionH="57150" contourW="25400">
              <a:bevelT w="50800" prst="angle"/>
              <a:extrusionClr>
                <a:schemeClr val="bg1"/>
              </a:extrusionClr>
              <a:contourClr>
                <a:schemeClr val="bg1"/>
              </a:contourClr>
            </a:sp3d>
          </a:bodyPr>
          <a:lstStyle/>
          <a:p>
            <a:pPr algn="just">
              <a:spcBef>
                <a:spcPct val="0"/>
              </a:spcBef>
            </a:pPr>
            <a:r>
              <a:rPr lang="es-MX" sz="4400" b="1" noProof="0" dirty="0">
                <a:ln>
                  <a:solidFill>
                    <a:schemeClr val="accent1"/>
                  </a:solidFill>
                </a:ln>
                <a:solidFill>
                  <a:schemeClr val="bg1"/>
                </a:solidFill>
                <a:effectLst>
                  <a:outerShdw blurRad="50800" dist="38100" algn="l" rotWithShape="0">
                    <a:schemeClr val="bg1">
                      <a:lumMod val="95000"/>
                      <a:alpha val="40000"/>
                    </a:schemeClr>
                  </a:outerShdw>
                </a:effectLst>
              </a:rPr>
              <a:t>Actitud</a:t>
            </a:r>
          </a:p>
        </p:txBody>
      </p:sp>
      <p:sp>
        <p:nvSpPr>
          <p:cNvPr id="9" name="Título 5">
            <a:extLst>
              <a:ext uri="{FF2B5EF4-FFF2-40B4-BE49-F238E27FC236}">
                <a16:creationId xmlns:a16="http://schemas.microsoft.com/office/drawing/2014/main" id="{32D96FCC-8331-450B-1E15-4B5A7EC1FDEF}"/>
              </a:ext>
            </a:extLst>
          </p:cNvPr>
          <p:cNvSpPr>
            <a:spLocks noGrp="1"/>
          </p:cNvSpPr>
          <p:nvPr>
            <p:ph type="title"/>
          </p:nvPr>
        </p:nvSpPr>
        <p:spPr>
          <a:xfrm>
            <a:off x="467360" y="193956"/>
            <a:ext cx="2658325" cy="659218"/>
          </a:xfrm>
          <a:solidFill>
            <a:srgbClr val="6E349A"/>
          </a:solidFill>
          <a:ln w="22225" cap="rnd">
            <a:noFill/>
          </a:ln>
          <a:scene3d>
            <a:camera prst="obliqueTopRight"/>
            <a:lightRig rig="balanced" dir="t"/>
          </a:scene3d>
          <a:sp3d>
            <a:bevelT w="190500" h="38100"/>
          </a:sp3d>
        </p:spPr>
        <p:txBody>
          <a:bodyPr>
            <a:noAutofit/>
            <a:sp3d extrusionH="88900" prstMaterial="powder">
              <a:bevelT h="127000"/>
              <a:bevelB w="38100" h="38100" prst="slope"/>
            </a:sp3d>
          </a:bodyPr>
          <a:lstStyle/>
          <a:p>
            <a:pPr algn="ctr"/>
            <a:r>
              <a:rPr lang="es-MX" b="1" u="sng" noProof="0" dirty="0">
                <a:ln/>
                <a:effectLst/>
                <a:latin typeface="+mn-lt"/>
                <a:ea typeface="+mn-ea"/>
                <a:cs typeface="+mn-cs"/>
              </a:rPr>
              <a:t>Miércoles</a:t>
            </a:r>
          </a:p>
        </p:txBody>
      </p:sp>
      <p:sp>
        <p:nvSpPr>
          <p:cNvPr id="4" name="Marcador de texto 3">
            <a:extLst>
              <a:ext uri="{FF2B5EF4-FFF2-40B4-BE49-F238E27FC236}">
                <a16:creationId xmlns:a16="http://schemas.microsoft.com/office/drawing/2014/main" id="{C454244B-81B2-9D1E-A4D6-0727FFF12747}"/>
              </a:ext>
            </a:extLst>
          </p:cNvPr>
          <p:cNvSpPr>
            <a:spLocks noGrp="1"/>
          </p:cNvSpPr>
          <p:nvPr>
            <p:ph type="body" idx="1"/>
          </p:nvPr>
        </p:nvSpPr>
        <p:spPr>
          <a:xfrm>
            <a:off x="11242" y="906355"/>
            <a:ext cx="10453558" cy="1408695"/>
          </a:xfrm>
          <a:noFill/>
        </p:spPr>
        <p:txBody>
          <a:bodyPr vert="horz" wrap="square" lIns="91440" tIns="45720" rIns="91440" bIns="45720" rtlCol="0" anchor="t">
            <a:normAutofit/>
          </a:bodyPr>
          <a:lstStyle/>
          <a:p>
            <a:pPr>
              <a:lnSpc>
                <a:spcPts val="1300"/>
              </a:lnSpc>
              <a:spcAft>
                <a:spcPts val="300"/>
              </a:spcAft>
            </a:pPr>
            <a:r>
              <a:rPr lang="es-MX" noProof="0" dirty="0">
                <a:latin typeface="Aptos Display" panose="020B0004020202020204" pitchFamily="34" charset="0"/>
              </a:rPr>
              <a:t>«</a:t>
            </a:r>
            <a:r>
              <a:rPr lang="es-MX" dirty="0">
                <a:latin typeface="Aptos Display" panose="020B0004020202020204" pitchFamily="34" charset="0"/>
              </a:rPr>
              <a:t>Pues doy testimonio de que con agrado han dado conforme a sus fuerzas, y aun más allá de sus fuerzas,</a:t>
            </a:r>
            <a:r>
              <a:rPr lang="es-MX" noProof="0" dirty="0">
                <a:latin typeface="Aptos Display" panose="020B0004020202020204" pitchFamily="34" charset="0"/>
              </a:rPr>
              <a:t>» (2 Corintios 8:3).</a:t>
            </a:r>
          </a:p>
          <a:p>
            <a:pPr>
              <a:lnSpc>
                <a:spcPts val="1300"/>
              </a:lnSpc>
              <a:spcAft>
                <a:spcPts val="300"/>
              </a:spcAft>
            </a:pPr>
            <a:r>
              <a:rPr lang="es-MX" dirty="0">
                <a:latin typeface="Aptos Display" panose="020B0004020202020204" pitchFamily="34" charset="0"/>
              </a:rPr>
              <a:t>Lee 2 Corintios 8: 1-5. ¿Qué razón podría haber detrás de la disposición de los macedonios a dar sus ofrendas con tanta generosidad?</a:t>
            </a:r>
            <a:endParaRPr lang="es-MX" noProof="0" dirty="0">
              <a:latin typeface="Aptos Display" panose="020B0004020202020204" pitchFamily="34" charset="0"/>
            </a:endParaRPr>
          </a:p>
          <a:p>
            <a:pPr>
              <a:lnSpc>
                <a:spcPts val="1300"/>
              </a:lnSpc>
              <a:spcAft>
                <a:spcPts val="300"/>
              </a:spcAft>
            </a:pPr>
            <a:r>
              <a:rPr lang="es-MX" noProof="0" dirty="0">
                <a:latin typeface="Aptos Display" panose="020B0004020202020204" pitchFamily="34" charset="0"/>
              </a:rPr>
              <a:t>R. </a:t>
            </a:r>
            <a:r>
              <a:rPr lang="es-MX" dirty="0">
                <a:solidFill>
                  <a:srgbClr val="0070C0"/>
                </a:solidFill>
                <a:latin typeface="Aptos Display" panose="020B0004020202020204" pitchFamily="34" charset="0"/>
              </a:rPr>
              <a:t>En primer lugar, dieron con gran alegría (2 Cor. 8: 2). En segundo lugar, dieron con generosidad (2 Cor. 8: 2). En tercer lugar, dieron «con agrado» (2 Cor. 8: 3). Cuarto, dieron con la convicción de que dar es un privilegio. Por último, participaron en la colecta como un acto de consagración total.</a:t>
            </a:r>
            <a:endParaRPr lang="es-MX" noProof="0" dirty="0">
              <a:solidFill>
                <a:srgbClr val="0070C0"/>
              </a:solidFill>
              <a:latin typeface="Aptos Display" panose="020B0004020202020204" pitchFamily="34" charset="0"/>
            </a:endParaRPr>
          </a:p>
          <a:p>
            <a:pPr>
              <a:lnSpc>
                <a:spcPts val="1300"/>
              </a:lnSpc>
              <a:spcAft>
                <a:spcPts val="300"/>
              </a:spcAft>
            </a:pPr>
            <a:endParaRPr lang="es-MX" noProof="0" dirty="0">
              <a:solidFill>
                <a:srgbClr val="0070C0"/>
              </a:solidFill>
              <a:latin typeface="Aptos Display" panose="020B0004020202020204" pitchFamily="34" charset="0"/>
            </a:endParaRPr>
          </a:p>
          <a:p>
            <a:pPr>
              <a:lnSpc>
                <a:spcPts val="1300"/>
              </a:lnSpc>
              <a:spcAft>
                <a:spcPts val="300"/>
              </a:spcAft>
            </a:pPr>
            <a:endParaRPr lang="es-MX" noProof="0" dirty="0">
              <a:solidFill>
                <a:srgbClr val="0070C0"/>
              </a:solidFill>
              <a:latin typeface="Aptos Display" panose="020B0004020202020204" pitchFamily="34" charset="0"/>
            </a:endParaRPr>
          </a:p>
          <a:p>
            <a:pPr>
              <a:lnSpc>
                <a:spcPts val="1300"/>
              </a:lnSpc>
              <a:spcAft>
                <a:spcPts val="300"/>
              </a:spcAft>
            </a:pPr>
            <a:endParaRPr lang="es-MX" sz="1700" noProof="0" dirty="0">
              <a:solidFill>
                <a:srgbClr val="00B0F0"/>
              </a:solidFill>
              <a:latin typeface="Aptos Display" panose="020B0004020202020204" pitchFamily="34" charset="0"/>
            </a:endParaRPr>
          </a:p>
        </p:txBody>
      </p:sp>
      <p:sp>
        <p:nvSpPr>
          <p:cNvPr id="3" name="Diagrama de flujo: pantalla 2">
            <a:extLst>
              <a:ext uri="{FF2B5EF4-FFF2-40B4-BE49-F238E27FC236}">
                <a16:creationId xmlns:a16="http://schemas.microsoft.com/office/drawing/2014/main" id="{6186A0B3-A4B7-36EB-C952-5BC87AAF9B83}"/>
              </a:ext>
            </a:extLst>
          </p:cNvPr>
          <p:cNvSpPr/>
          <p:nvPr/>
        </p:nvSpPr>
        <p:spPr>
          <a:xfrm>
            <a:off x="22128" y="2243667"/>
            <a:ext cx="2701466" cy="3538568"/>
          </a:xfrm>
          <a:prstGeom prst="flowChartDisplay">
            <a:avLst/>
          </a:prstGeom>
          <a:blipFill dpi="0" rotWithShape="1">
            <a:blip r:embed="rId4">
              <a:extLst>
                <a:ext uri="{28A0092B-C50C-407E-A947-70E740481C1C}">
                  <a14:useLocalDpi xmlns:a14="http://schemas.microsoft.com/office/drawing/2010/main" val="0"/>
                </a:ext>
              </a:extLst>
            </a:blip>
            <a:srcRect/>
            <a:stretch>
              <a:fillRect/>
            </a:stretch>
          </a:blipFill>
          <a:ln>
            <a:noFill/>
          </a:ln>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MX" noProof="0" dirty="0"/>
          </a:p>
        </p:txBody>
      </p:sp>
      <p:sp>
        <p:nvSpPr>
          <p:cNvPr id="10" name="Marcador de contenido 9">
            <a:extLst>
              <a:ext uri="{FF2B5EF4-FFF2-40B4-BE49-F238E27FC236}">
                <a16:creationId xmlns:a16="http://schemas.microsoft.com/office/drawing/2014/main" id="{10209970-210E-C161-AB3B-AECA924C0D07}"/>
              </a:ext>
            </a:extLst>
          </p:cNvPr>
          <p:cNvSpPr>
            <a:spLocks noGrp="1"/>
          </p:cNvSpPr>
          <p:nvPr>
            <p:ph sz="half" idx="2"/>
          </p:nvPr>
        </p:nvSpPr>
        <p:spPr>
          <a:xfrm>
            <a:off x="2712708" y="2272954"/>
            <a:ext cx="7752092" cy="4232349"/>
          </a:xfrm>
          <a:effectLst>
            <a:glow rad="127000">
              <a:schemeClr val="bg1"/>
            </a:glow>
            <a:softEdge rad="25400"/>
          </a:effectLst>
        </p:spPr>
        <p:txBody>
          <a:bodyPr>
            <a:normAutofit/>
            <a:scene3d>
              <a:camera prst="orthographicFront"/>
              <a:lightRig rig="brightRoom" dir="t">
                <a:rot lat="0" lon="0" rev="1200000"/>
              </a:lightRig>
            </a:scene3d>
            <a:sp3d prstMaterial="dkEdge">
              <a:bevelT w="38100"/>
              <a:extrusionClr>
                <a:schemeClr val="bg1"/>
              </a:extrusionClr>
              <a:contourClr>
                <a:schemeClr val="bg1"/>
              </a:contourClr>
            </a:sp3d>
          </a:bodyPr>
          <a:lstStyle/>
          <a:p>
            <a:pPr marL="0" indent="0" algn="just">
              <a:lnSpc>
                <a:spcPts val="1400"/>
              </a:lnSpc>
              <a:buNone/>
            </a:pPr>
            <a:r>
              <a:rPr lang="es-MX" dirty="0">
                <a:latin typeface="Aptos Display" panose="020B0004020202020204" pitchFamily="34" charset="0"/>
              </a:rPr>
              <a:t>Si bien Pablo anima a los corintios a dar con generosidad, deja claro que tal actitud debe ser voluntaria, como fue el caso de los macedonios (2 Corintios 8:3), así como también fue el caso de Tito, quien fue a ellos «por su propia voluntad» (2 Corintios 8:17). Ver el dar como un privilegio fomenta un verdadero sentido de voluntariedad (versículo 4). Esto no sucede por casualidad. Es el resultado de una consagración total (versículo 5). Para Pablo, el dar no puede reducirse a una obligación financiera; más bien, debe realizarse con un sentido de participación en la misión de la iglesia (versículo 4). Aquellos que piensan que aportar dinero es cumplir la misión de Dios deben prestar atención a la actitud de los macedonios, quienes «se dieron primeramente al Señor» (2 Corintios 8:5). ¡Mucho más que dar nuestro dinero para apoyar la misión, Dios quiere que estemos involucrados en la misión!</a:t>
            </a:r>
            <a:endParaRPr lang="es-MX" noProof="0" dirty="0">
              <a:latin typeface="Aptos Display" panose="020B0004020202020204" pitchFamily="34" charset="0"/>
            </a:endParaRPr>
          </a:p>
          <a:p>
            <a:pPr marL="0" indent="0" algn="just">
              <a:lnSpc>
                <a:spcPts val="1400"/>
              </a:lnSpc>
              <a:buNone/>
            </a:pPr>
            <a:r>
              <a:rPr lang="es-MX" b="1" dirty="0">
                <a:latin typeface="Aptos Display" panose="020B0004020202020204" pitchFamily="34" charset="0"/>
              </a:rPr>
              <a:t>«Aquellos cuyo corazón está lleno del amor de Cristo, seguirán el ejemplo de Aquel que por amor a nosotros se hizo pobre a fin de que por su pobreza seamos enriquecidos. El dinero, el tiempo, la influencia, todos los dones que han recibido de la mano de Dios, los estimarán solamente como un recurso para promover la obra del evangelio. Así sucedía en la iglesia primitiva; y cuando en la iglesia de hoy se vea que por el poder del Espíritu los miembros han apartado sus afectos de las cosas del mundo, y que están dispuestos a hacer sacrificios a fin de que sus semejantes puedan escuchar el evangelio, las verdades proclamadas tendrán una influencia poderosa sobre los oyentes»</a:t>
            </a:r>
            <a:r>
              <a:rPr lang="es-MX" b="1" noProof="0" dirty="0">
                <a:latin typeface="Aptos Display" panose="020B0004020202020204" pitchFamily="34" charset="0"/>
              </a:rPr>
              <a:t> </a:t>
            </a:r>
            <a:r>
              <a:rPr lang="es-MX" i="1" noProof="0" dirty="0">
                <a:latin typeface="Aptos Display" panose="020B0004020202020204" pitchFamily="34" charset="0"/>
              </a:rPr>
              <a:t>(</a:t>
            </a:r>
            <a:r>
              <a:rPr lang="es-MX" i="1" dirty="0">
                <a:latin typeface="Aptos Display" panose="020B0004020202020204" pitchFamily="34" charset="0"/>
              </a:rPr>
              <a:t>Dios nos cuida, 2 de enero, p. 10</a:t>
            </a:r>
            <a:r>
              <a:rPr lang="es-MX" i="1" noProof="0" dirty="0">
                <a:latin typeface="Aptos Display" panose="020B0004020202020204" pitchFamily="34" charset="0"/>
              </a:rPr>
              <a:t>).</a:t>
            </a:r>
          </a:p>
        </p:txBody>
      </p:sp>
      <p:sp>
        <p:nvSpPr>
          <p:cNvPr id="6" name="CuadroTexto 5">
            <a:extLst>
              <a:ext uri="{FF2B5EF4-FFF2-40B4-BE49-F238E27FC236}">
                <a16:creationId xmlns:a16="http://schemas.microsoft.com/office/drawing/2014/main" id="{9380AA45-86D5-335F-FCD4-9E237300BF12}"/>
              </a:ext>
            </a:extLst>
          </p:cNvPr>
          <p:cNvSpPr txBox="1"/>
          <p:nvPr/>
        </p:nvSpPr>
        <p:spPr>
          <a:xfrm>
            <a:off x="147314" y="6432705"/>
            <a:ext cx="10442672" cy="511807"/>
          </a:xfrm>
          <a:prstGeom prst="rect">
            <a:avLst/>
          </a:prstGeom>
          <a:noFill/>
        </p:spPr>
        <p:txBody>
          <a:bodyPr wrap="square" rtlCol="0">
            <a:spAutoFit/>
          </a:bodyPr>
          <a:lstStyle/>
          <a:p>
            <a:pPr algn="just">
              <a:lnSpc>
                <a:spcPts val="1600"/>
              </a:lnSpc>
            </a:pPr>
            <a:r>
              <a:rPr lang="es-MX" b="1" dirty="0">
                <a:latin typeface="Aptos Display" panose="020B0004020202020204" pitchFamily="34" charset="0"/>
              </a:rPr>
              <a:t>Reflexionemos: </a:t>
            </a:r>
            <a:r>
              <a:rPr lang="es-MX" sz="1700" b="1" dirty="0">
                <a:solidFill>
                  <a:srgbClr val="C00000"/>
                </a:solidFill>
                <a:latin typeface="Aptos Display" panose="020B0004020202020204" pitchFamily="34" charset="0"/>
              </a:rPr>
              <a:t>¿Cuán fiel eres con los diezmos y las ofrendas, independientemente de tu condición económica? ¿Utilizas excusas para abstenerte de dar aunque puedes hacer más?</a:t>
            </a:r>
          </a:p>
        </p:txBody>
      </p:sp>
    </p:spTree>
    <p:extLst>
      <p:ext uri="{BB962C8B-B14F-4D97-AF65-F5344CB8AC3E}">
        <p14:creationId xmlns:p14="http://schemas.microsoft.com/office/powerpoint/2010/main" val="168724420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 calcmode="lin" valueType="num">
                                      <p:cBhvr additive="base">
                                        <p:cTn id="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xEl>
                                              <p:pRg st="0" end="0"/>
                                            </p:txEl>
                                          </p:spTgt>
                                        </p:tgtEl>
                                        <p:attrNameLst>
                                          <p:attrName>style.visibility</p:attrName>
                                        </p:attrNameLst>
                                      </p:cBhvr>
                                      <p:to>
                                        <p:strVal val="visible"/>
                                      </p:to>
                                    </p:set>
                                    <p:anim calcmode="lin" valueType="num">
                                      <p:cBhvr additive="base">
                                        <p:cTn id="13"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xEl>
                                              <p:pRg st="1" end="1"/>
                                            </p:txEl>
                                          </p:spTgt>
                                        </p:tgtEl>
                                        <p:attrNameLst>
                                          <p:attrName>style.visibility</p:attrName>
                                        </p:attrNameLst>
                                      </p:cBhvr>
                                      <p:to>
                                        <p:strVal val="visible"/>
                                      </p:to>
                                    </p:set>
                                    <p:anim calcmode="lin" valueType="num">
                                      <p:cBhvr additive="base">
                                        <p:cTn id="19"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uiExpand="1" build="p"/>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texto 6">
            <a:extLst>
              <a:ext uri="{FF2B5EF4-FFF2-40B4-BE49-F238E27FC236}">
                <a16:creationId xmlns:a16="http://schemas.microsoft.com/office/drawing/2014/main" id="{561AB1F5-B354-8C1B-B95F-2B1DF3FECEFE}"/>
              </a:ext>
            </a:extLst>
          </p:cNvPr>
          <p:cNvSpPr>
            <a:spLocks noGrp="1"/>
          </p:cNvSpPr>
          <p:nvPr>
            <p:ph type="body" idx="1"/>
          </p:nvPr>
        </p:nvSpPr>
        <p:spPr>
          <a:xfrm>
            <a:off x="0" y="925455"/>
            <a:ext cx="10452847" cy="1131622"/>
          </a:xfrm>
        </p:spPr>
        <p:txBody>
          <a:bodyPr wrap="square" anchor="t">
            <a:noAutofit/>
          </a:bodyPr>
          <a:lstStyle/>
          <a:p>
            <a:pPr>
              <a:lnSpc>
                <a:spcPts val="1400"/>
              </a:lnSpc>
              <a:spcAft>
                <a:spcPts val="300"/>
              </a:spcAft>
            </a:pPr>
            <a:r>
              <a:rPr lang="es-MX" noProof="0" dirty="0">
                <a:latin typeface="Aptos Display" panose="020B0004020202020204" pitchFamily="34" charset="0"/>
              </a:rPr>
              <a:t>«</a:t>
            </a:r>
            <a:r>
              <a:rPr lang="es-MX" dirty="0">
                <a:latin typeface="Aptos Display" panose="020B0004020202020204" pitchFamily="34" charset="0"/>
              </a:rPr>
              <a:t>Porque al llevar esta ayuda a los hermanos, no solamente les llevamos lo que les hace falta, sino que los movemos a dar muchas gracias a Dios” (2 Corintios 9:12 DHH)</a:t>
            </a:r>
            <a:endParaRPr lang="es-MX" noProof="0" dirty="0">
              <a:latin typeface="Aptos Display" panose="020B0004020202020204" pitchFamily="34" charset="0"/>
            </a:endParaRPr>
          </a:p>
          <a:p>
            <a:pPr>
              <a:lnSpc>
                <a:spcPts val="1400"/>
              </a:lnSpc>
              <a:spcAft>
                <a:spcPts val="300"/>
              </a:spcAft>
            </a:pPr>
            <a:r>
              <a:rPr lang="es-MX" dirty="0">
                <a:latin typeface="Aptos Display" panose="020B0004020202020204" pitchFamily="34" charset="0"/>
              </a:rPr>
              <a:t>¿Cómo revela Romanos 15: 26-27 el deseo de Pablo por la unidad?</a:t>
            </a:r>
            <a:endParaRPr lang="es-MX" noProof="0" dirty="0">
              <a:latin typeface="Aptos Display" panose="020B0004020202020204" pitchFamily="34" charset="0"/>
            </a:endParaRPr>
          </a:p>
          <a:p>
            <a:pPr>
              <a:lnSpc>
                <a:spcPts val="1400"/>
              </a:lnSpc>
              <a:spcAft>
                <a:spcPts val="300"/>
              </a:spcAft>
            </a:pPr>
            <a:r>
              <a:rPr kumimoji="0" lang="es-MX" b="1" i="0" u="none" strike="noStrike" kern="1200" cap="none" spc="0" normalizeH="0" baseline="0" noProof="0" dirty="0">
                <a:ln>
                  <a:noFill/>
                </a:ln>
                <a:solidFill>
                  <a:prstClr val="black"/>
                </a:solidFill>
                <a:effectLst/>
                <a:uLnTx/>
                <a:uFillTx/>
                <a:latin typeface="Aptos Display" panose="020B0004020202020204" pitchFamily="34" charset="0"/>
              </a:rPr>
              <a:t>R. </a:t>
            </a:r>
            <a:r>
              <a:rPr lang="es-MX" dirty="0">
                <a:solidFill>
                  <a:srgbClr val="0970BC"/>
                </a:solidFill>
                <a:latin typeface="Aptos Display" panose="020B0004020202020204" pitchFamily="34" charset="0"/>
              </a:rPr>
              <a:t>Pablo describe la colecta como un servicio o ministerio, como un acto de gracia, como una bendición, como un acto de adoración y también como comunión. ¡Todo eso a partir de una ofrenda! </a:t>
            </a:r>
            <a:endParaRPr lang="es-MX" noProof="0" dirty="0">
              <a:solidFill>
                <a:srgbClr val="0970BC"/>
              </a:solidFill>
              <a:latin typeface="Aptos Display" panose="020B0004020202020204" pitchFamily="34" charset="0"/>
            </a:endParaRPr>
          </a:p>
        </p:txBody>
      </p:sp>
      <p:sp>
        <p:nvSpPr>
          <p:cNvPr id="8" name="Marcador de contenido 7">
            <a:extLst>
              <a:ext uri="{FF2B5EF4-FFF2-40B4-BE49-F238E27FC236}">
                <a16:creationId xmlns:a16="http://schemas.microsoft.com/office/drawing/2014/main" id="{E4DAE60B-E6BE-5D43-22D6-333BB2BAE90B}"/>
              </a:ext>
            </a:extLst>
          </p:cNvPr>
          <p:cNvSpPr>
            <a:spLocks noGrp="1"/>
          </p:cNvSpPr>
          <p:nvPr>
            <p:ph sz="half" idx="2"/>
          </p:nvPr>
        </p:nvSpPr>
        <p:spPr>
          <a:xfrm>
            <a:off x="2606934" y="1942011"/>
            <a:ext cx="7780647" cy="4554583"/>
          </a:xfrm>
        </p:spPr>
        <p:txBody>
          <a:bodyPr vert="horz" wrap="square" lIns="91440" tIns="45720" rIns="91440" bIns="45720" rtlCol="0">
            <a:normAutofit/>
          </a:bodyPr>
          <a:lstStyle/>
          <a:p>
            <a:pPr marL="0" indent="0" algn="just">
              <a:lnSpc>
                <a:spcPts val="1300"/>
              </a:lnSpc>
              <a:spcBef>
                <a:spcPts val="0"/>
              </a:spcBef>
              <a:spcAft>
                <a:spcPts val="600"/>
              </a:spcAft>
              <a:buNone/>
            </a:pPr>
            <a:r>
              <a:rPr lang="es-MX" dirty="0">
                <a:latin typeface="Aptos Display" panose="020B0004020202020204" pitchFamily="34" charset="0"/>
              </a:rPr>
              <a:t>Pablo quería que los macedonios «participaran en el gran proyecto que tenía entre manos: demostrar a las iglesias gentiles que son parte de la misma familia que los cristianos judíos en Jerusalén, y demostrar a los cristianos de Jerusalén que los extraños gentiles incircuncisos son miembros junto con ellos en el pueblo renovado de Dios. Está desesperadamente preocupado por la unidad de toda la familia cristiana, y ha vislumbrado, como parte de su vocación misionera, la posibilidad de hacer algo tan sorprendente, tan notable, tan práctico que establecerá un punto de referencia para las generaciones venideras» Además, al recordar a los corintios que Dios eligió a Tito y a dos hermanos estimados para supervisar y llevar a cabo la colecta en nombre de la iglesia, Pablo enfatiza que las ofrendas deben ser confiadas a mensajeros designados por Dios. Esto refleja unidad y lealtad a Cristo, la Cabeza de una comunidad de creyentes unida y guiada por el Espíritu. No es sorprendente que, además de los términos «ministerio», «gracia», «bendición», y «adoración», «comunión» sea una de las palabras que Pablo emplea para describir la colecta.</a:t>
            </a:r>
            <a:endParaRPr lang="es-MX" noProof="0" dirty="0">
              <a:latin typeface="Aptos Display" panose="020B0004020202020204" pitchFamily="34" charset="0"/>
            </a:endParaRPr>
          </a:p>
          <a:p>
            <a:pPr marL="0" indent="0" algn="just">
              <a:lnSpc>
                <a:spcPts val="1300"/>
              </a:lnSpc>
              <a:spcBef>
                <a:spcPts val="0"/>
              </a:spcBef>
              <a:spcAft>
                <a:spcPts val="600"/>
              </a:spcAft>
              <a:buNone/>
            </a:pPr>
            <a:r>
              <a:rPr lang="es-MX" noProof="0" dirty="0">
                <a:latin typeface="Aptos Display" panose="020B0004020202020204" pitchFamily="34" charset="0"/>
              </a:rPr>
              <a:t>«</a:t>
            </a:r>
            <a:r>
              <a:rPr lang="es-MX" b="1" dirty="0">
                <a:latin typeface="Aptos Display" panose="020B0004020202020204" pitchFamily="34" charset="0"/>
              </a:rPr>
              <a:t>Vosotros labranza de Dios sois”. 1 Corintios 3:9. Tal como uno se complace en cultivar un jardín, Dios se deleita en sus hijos que crecen. Un jardín exige constante trabajo. Es necesario arrancar las malas hierbas; es necesario cultivar nuevas plantas; hay que podar las ramas que se desarrollan con demasiada rapidez. Así trabaja el Señor por su jardín; así cuida sus plantas. No puede gozarse en ningún desarrollo que no revela las virtudes del carácter de Cristo. La sangre de Jesús ha logrado que los seres humanos sean el tesoro de Dios. Por lo tanto, ¡cuán cuidadosos debiéramos ser en no manifestar demasiada libertad en arrancar las plantas que Dios ha colocado en su jardín! Algunas plantas son tan débiles que apenas tienen vida, y a estas Dios dedica especial Cuidado.</a:t>
            </a:r>
            <a:r>
              <a:rPr lang="es-MX" b="1" noProof="0" dirty="0">
                <a:latin typeface="Aptos Display" panose="020B0004020202020204" pitchFamily="34" charset="0"/>
              </a:rPr>
              <a:t>»</a:t>
            </a:r>
            <a:r>
              <a:rPr lang="es-MX" i="1" noProof="0" dirty="0">
                <a:latin typeface="Aptos Display" panose="020B0004020202020204" pitchFamily="34" charset="0"/>
              </a:rPr>
              <a:t> (</a:t>
            </a:r>
            <a:r>
              <a:rPr lang="es-MX" i="1" dirty="0">
                <a:latin typeface="Aptos Display" panose="020B0004020202020204" pitchFamily="34" charset="0"/>
              </a:rPr>
              <a:t>Alza tus ojos, 2 de diciembre, p. 348</a:t>
            </a:r>
            <a:r>
              <a:rPr lang="es-MX" i="1" noProof="0" dirty="0">
                <a:latin typeface="Aptos Display" panose="020B0004020202020204" pitchFamily="34" charset="0"/>
              </a:rPr>
              <a:t>).</a:t>
            </a:r>
          </a:p>
          <a:p>
            <a:pPr marL="0" indent="0" algn="just">
              <a:lnSpc>
                <a:spcPts val="1500"/>
              </a:lnSpc>
              <a:spcBef>
                <a:spcPts val="0"/>
              </a:spcBef>
              <a:spcAft>
                <a:spcPts val="600"/>
              </a:spcAft>
              <a:buNone/>
            </a:pPr>
            <a:endParaRPr lang="es-MX" i="1" noProof="0" dirty="0">
              <a:latin typeface="Aptos Display" panose="020B0004020202020204" pitchFamily="34" charset="0"/>
            </a:endParaRPr>
          </a:p>
          <a:p>
            <a:pPr marL="0" indent="0" algn="just">
              <a:lnSpc>
                <a:spcPts val="1500"/>
              </a:lnSpc>
              <a:spcBef>
                <a:spcPts val="0"/>
              </a:spcBef>
              <a:spcAft>
                <a:spcPts val="600"/>
              </a:spcAft>
              <a:buNone/>
            </a:pPr>
            <a:endParaRPr lang="es-MX" i="1" noProof="0" dirty="0">
              <a:latin typeface="Aptos Display" panose="020B0004020202020204" pitchFamily="34" charset="0"/>
            </a:endParaRPr>
          </a:p>
          <a:p>
            <a:pPr marL="0" indent="0" algn="just">
              <a:lnSpc>
                <a:spcPts val="1500"/>
              </a:lnSpc>
              <a:spcBef>
                <a:spcPts val="0"/>
              </a:spcBef>
              <a:spcAft>
                <a:spcPts val="600"/>
              </a:spcAft>
              <a:buNone/>
            </a:pPr>
            <a:endParaRPr lang="es-MX" i="1" noProof="0" dirty="0">
              <a:latin typeface="Aptos Display" panose="020B0004020202020204" pitchFamily="34" charset="0"/>
            </a:endParaRPr>
          </a:p>
          <a:p>
            <a:pPr marL="0" indent="0" algn="just">
              <a:lnSpc>
                <a:spcPts val="1400"/>
              </a:lnSpc>
              <a:spcBef>
                <a:spcPts val="0"/>
              </a:spcBef>
              <a:spcAft>
                <a:spcPts val="600"/>
              </a:spcAft>
              <a:buNone/>
            </a:pPr>
            <a:endParaRPr lang="es-MX" i="1" noProof="0" dirty="0">
              <a:latin typeface="Aptos Display" panose="020B0004020202020204" pitchFamily="34" charset="0"/>
            </a:endParaRPr>
          </a:p>
        </p:txBody>
      </p:sp>
      <p:sp>
        <p:nvSpPr>
          <p:cNvPr id="2" name="CuadroTexto 1">
            <a:extLst>
              <a:ext uri="{FF2B5EF4-FFF2-40B4-BE49-F238E27FC236}">
                <a16:creationId xmlns:a16="http://schemas.microsoft.com/office/drawing/2014/main" id="{ED5AB885-7FC0-5E71-F3CE-EEAFDF120305}"/>
              </a:ext>
            </a:extLst>
          </p:cNvPr>
          <p:cNvSpPr txBox="1"/>
          <p:nvPr/>
        </p:nvSpPr>
        <p:spPr>
          <a:xfrm>
            <a:off x="3270288" y="201068"/>
            <a:ext cx="6624000" cy="658800"/>
          </a:xfrm>
          <a:prstGeom prst="rect">
            <a:avLst/>
          </a:prstGeom>
          <a:solidFill>
            <a:srgbClr val="FF2323"/>
          </a:solidFill>
          <a:ln>
            <a:noFill/>
          </a:ln>
          <a:effectLst>
            <a:outerShdw blurRad="50800" dist="50800" dir="1200000" algn="l" rotWithShape="0">
              <a:prstClr val="black">
                <a:alpha val="46000"/>
              </a:prstClr>
            </a:outerShdw>
          </a:effectLst>
          <a:scene3d>
            <a:camera prst="orthographicFront">
              <a:rot lat="0" lon="0" rev="0"/>
            </a:camera>
            <a:lightRig rig="balanced" dir="t">
              <a:rot lat="0" lon="0" rev="8700000"/>
            </a:lightRig>
          </a:scene3d>
          <a:sp3d>
            <a:bevelT w="190500" h="38100"/>
          </a:sp3d>
        </p:spPr>
        <p:txBody>
          <a:bodyPr wrap="square" rtlCol="0" anchor="ctr">
            <a:normAutofit/>
          </a:bodyPr>
          <a:lstStyle/>
          <a:p>
            <a:r>
              <a:rPr lang="es-MX" sz="2800" noProof="0" dirty="0">
                <a:ln>
                  <a:solidFill>
                    <a:schemeClr val="bg1"/>
                  </a:solidFill>
                </a:ln>
                <a:solidFill>
                  <a:schemeClr val="bg1"/>
                </a:solidFill>
                <a:effectLst>
                  <a:innerShdw blurRad="63500" dist="50800" dir="18900000">
                    <a:schemeClr val="tx1">
                      <a:alpha val="50000"/>
                    </a:schemeClr>
                  </a:innerShdw>
                </a:effectLst>
                <a:latin typeface="Amasis MT Pro Black" panose="02040A04050005020304" pitchFamily="18" charset="0"/>
              </a:rPr>
              <a:t>Unidad</a:t>
            </a:r>
          </a:p>
        </p:txBody>
      </p:sp>
      <p:sp>
        <p:nvSpPr>
          <p:cNvPr id="22" name="Título 5">
            <a:extLst>
              <a:ext uri="{FF2B5EF4-FFF2-40B4-BE49-F238E27FC236}">
                <a16:creationId xmlns:a16="http://schemas.microsoft.com/office/drawing/2014/main" id="{F998FE6C-165A-A6CF-2E59-80423ED8B31B}"/>
              </a:ext>
            </a:extLst>
          </p:cNvPr>
          <p:cNvSpPr>
            <a:spLocks noGrp="1"/>
          </p:cNvSpPr>
          <p:nvPr>
            <p:ph type="title"/>
          </p:nvPr>
        </p:nvSpPr>
        <p:spPr>
          <a:xfrm>
            <a:off x="467360" y="201068"/>
            <a:ext cx="2658325" cy="659218"/>
          </a:xfrm>
          <a:solidFill>
            <a:srgbClr val="FF0000"/>
          </a:solidFill>
          <a:ln w="22225" cap="rnd">
            <a:noFill/>
          </a:ln>
          <a:scene3d>
            <a:camera prst="obliqueTopRight"/>
            <a:lightRig rig="balanced" dir="t"/>
          </a:scene3d>
          <a:sp3d>
            <a:bevelT w="190500" h="38100"/>
          </a:sp3d>
        </p:spPr>
        <p:txBody>
          <a:bodyPr>
            <a:noAutofit/>
            <a:sp3d extrusionH="88900" prstMaterial="powder">
              <a:bevelT h="127000"/>
              <a:bevelB w="38100" h="38100" prst="slope"/>
            </a:sp3d>
          </a:bodyPr>
          <a:lstStyle/>
          <a:p>
            <a:pPr algn="ctr"/>
            <a:r>
              <a:rPr lang="es-MX" sz="4800" b="1" u="sng" noProof="0" dirty="0">
                <a:ln>
                  <a:solidFill>
                    <a:schemeClr val="bg1"/>
                  </a:solidFill>
                </a:ln>
                <a:solidFill>
                  <a:schemeClr val="tx1"/>
                </a:solidFill>
                <a:effectLst>
                  <a:outerShdw blurRad="50800" dist="50800" dir="5400000" algn="ctr" rotWithShape="0">
                    <a:schemeClr val="bg1"/>
                  </a:outerShdw>
                </a:effectLst>
                <a:latin typeface="+mn-lt"/>
                <a:ea typeface="+mn-ea"/>
                <a:cs typeface="+mn-cs"/>
              </a:rPr>
              <a:t>Jueves</a:t>
            </a:r>
          </a:p>
        </p:txBody>
      </p:sp>
      <p:sp>
        <p:nvSpPr>
          <p:cNvPr id="3" name="Diagrama de flujo: proceso alternativo 2">
            <a:extLst>
              <a:ext uri="{FF2B5EF4-FFF2-40B4-BE49-F238E27FC236}">
                <a16:creationId xmlns:a16="http://schemas.microsoft.com/office/drawing/2014/main" id="{E2AA187E-BBC3-A519-4C2B-F00A96DA9A45}"/>
              </a:ext>
            </a:extLst>
          </p:cNvPr>
          <p:cNvSpPr/>
          <p:nvPr/>
        </p:nvSpPr>
        <p:spPr>
          <a:xfrm>
            <a:off x="14340" y="2238878"/>
            <a:ext cx="2592594" cy="3486732"/>
          </a:xfrm>
          <a:prstGeom prst="flowChartAlternateProcess">
            <a:avLst/>
          </a:prstGeom>
          <a:blipFill dpi="0" rotWithShape="1">
            <a:blip r:embed="rId3">
              <a:extLst>
                <a:ext uri="{28A0092B-C50C-407E-A947-70E740481C1C}">
                  <a14:useLocalDpi xmlns:a14="http://schemas.microsoft.com/office/drawing/2010/main" val="0"/>
                </a:ext>
              </a:extLst>
            </a:blip>
            <a:srcRect/>
            <a:stretch>
              <a:fillRect/>
            </a:stretch>
          </a:blipFill>
          <a:ln>
            <a:noFill/>
          </a:ln>
          <a:scene3d>
            <a:camera prst="orthographicFront"/>
            <a:lightRig rig="threePt" dir="t"/>
          </a:scene3d>
          <a:sp3d>
            <a:bevelT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MX" noProof="0" dirty="0"/>
          </a:p>
        </p:txBody>
      </p:sp>
      <p:sp>
        <p:nvSpPr>
          <p:cNvPr id="5" name="CuadroTexto 4">
            <a:extLst>
              <a:ext uri="{FF2B5EF4-FFF2-40B4-BE49-F238E27FC236}">
                <a16:creationId xmlns:a16="http://schemas.microsoft.com/office/drawing/2014/main" id="{140FBE8E-B777-9D82-DBE5-8E8DA3575749}"/>
              </a:ext>
            </a:extLst>
          </p:cNvPr>
          <p:cNvSpPr txBox="1"/>
          <p:nvPr/>
        </p:nvSpPr>
        <p:spPr>
          <a:xfrm>
            <a:off x="0" y="6412512"/>
            <a:ext cx="10312275" cy="466923"/>
          </a:xfrm>
          <a:prstGeom prst="rect">
            <a:avLst/>
          </a:prstGeom>
          <a:noFill/>
        </p:spPr>
        <p:txBody>
          <a:bodyPr wrap="square" rtlCol="0">
            <a:spAutoFit/>
          </a:bodyPr>
          <a:lstStyle/>
          <a:p>
            <a:pPr algn="just">
              <a:lnSpc>
                <a:spcPts val="1400"/>
              </a:lnSpc>
            </a:pPr>
            <a:r>
              <a:rPr lang="es-MX" b="1" noProof="0" dirty="0"/>
              <a:t>Reflexionemos:</a:t>
            </a:r>
            <a:r>
              <a:rPr lang="es-MX" noProof="0" dirty="0"/>
              <a:t> </a:t>
            </a:r>
            <a:r>
              <a:rPr lang="es-MX" sz="1700" b="1" dirty="0">
                <a:solidFill>
                  <a:srgbClr val="C00000"/>
                </a:solidFill>
                <a:latin typeface="Aptos Display" panose="020B0004020202020204" pitchFamily="34" charset="0"/>
              </a:rPr>
              <a:t>¿Cómo contribuyen las ofrendas que damos para otras iglesias y misiones en el extranjero, a menudo en lugares muy lejanos, a la unidad de nuestra iglesia a nivel mundial?</a:t>
            </a:r>
            <a:endParaRPr lang="es-MX" sz="1700" b="1" noProof="0" dirty="0">
              <a:solidFill>
                <a:srgbClr val="C00000"/>
              </a:solidFill>
              <a:latin typeface="Aptos Display" panose="020B0004020202020204" pitchFamily="34" charset="0"/>
            </a:endParaRPr>
          </a:p>
        </p:txBody>
      </p:sp>
    </p:spTree>
    <p:extLst>
      <p:ext uri="{BB962C8B-B14F-4D97-AF65-F5344CB8AC3E}">
        <p14:creationId xmlns:p14="http://schemas.microsoft.com/office/powerpoint/2010/main" val="3014199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 calcmode="lin" valueType="num">
                                      <p:cBhvr additive="base">
                                        <p:cTn id="7"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 calcmode="lin" valueType="num">
                                      <p:cBhvr additive="base">
                                        <p:cTn id="13"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xEl>
                                              <p:pRg st="0" end="0"/>
                                            </p:txEl>
                                          </p:spTgt>
                                        </p:tgtEl>
                                        <p:attrNameLst>
                                          <p:attrName>style.visibility</p:attrName>
                                        </p:attrNameLst>
                                      </p:cBhvr>
                                      <p:to>
                                        <p:strVal val="visible"/>
                                      </p:to>
                                    </p:set>
                                    <p:anim calcmode="lin" valueType="num">
                                      <p:cBhvr additive="base">
                                        <p:cTn id="19"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xEl>
                                              <p:pRg st="1" end="1"/>
                                            </p:txEl>
                                          </p:spTgt>
                                        </p:tgtEl>
                                        <p:attrNameLst>
                                          <p:attrName>style.visibility</p:attrName>
                                        </p:attrNameLst>
                                      </p:cBhvr>
                                      <p:to>
                                        <p:strVal val="visible"/>
                                      </p:to>
                                    </p:set>
                                    <p:anim calcmode="lin" valueType="num">
                                      <p:cBhvr additive="base">
                                        <p:cTn id="25"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ppt_x"/>
                                          </p:val>
                                        </p:tav>
                                        <p:tav tm="100000">
                                          <p:val>
                                            <p:strVal val="#ppt_x"/>
                                          </p:val>
                                        </p:tav>
                                      </p:tavLst>
                                    </p:anim>
                                    <p:anim calcmode="lin" valueType="num">
                                      <p:cBhvr additive="base">
                                        <p:cTn id="3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uiExpand="1" build="p"/>
      <p:bldP spid="8" grpId="0" uiExpand="1" build="p"/>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5">
            <a:extLst>
              <a:ext uri="{FF2B5EF4-FFF2-40B4-BE49-F238E27FC236}">
                <a16:creationId xmlns:a16="http://schemas.microsoft.com/office/drawing/2014/main" id="{18A06159-10CE-6092-3C21-C54D76BF8895}"/>
              </a:ext>
            </a:extLst>
          </p:cNvPr>
          <p:cNvSpPr>
            <a:spLocks noGrp="1"/>
          </p:cNvSpPr>
          <p:nvPr>
            <p:ph type="title"/>
          </p:nvPr>
        </p:nvSpPr>
        <p:spPr/>
        <p:txBody>
          <a:bodyPr/>
          <a:lstStyle/>
          <a:p>
            <a:r>
              <a:rPr lang="es-MX" noProof="0" dirty="0"/>
              <a:t>PARA ESTUDIAR Y MEDITAR</a:t>
            </a:r>
          </a:p>
        </p:txBody>
      </p:sp>
      <p:sp>
        <p:nvSpPr>
          <p:cNvPr id="7" name="Marcador de contenido 6">
            <a:extLst>
              <a:ext uri="{FF2B5EF4-FFF2-40B4-BE49-F238E27FC236}">
                <a16:creationId xmlns:a16="http://schemas.microsoft.com/office/drawing/2014/main" id="{B5030CE1-1F6F-F1D9-6767-9BD33F1D3CBA}"/>
              </a:ext>
            </a:extLst>
          </p:cNvPr>
          <p:cNvSpPr>
            <a:spLocks noGrp="1"/>
          </p:cNvSpPr>
          <p:nvPr>
            <p:ph sz="half" idx="1"/>
          </p:nvPr>
        </p:nvSpPr>
        <p:spPr>
          <a:xfrm>
            <a:off x="761448" y="1641337"/>
            <a:ext cx="9642646" cy="4803019"/>
          </a:xfrm>
        </p:spPr>
        <p:txBody>
          <a:bodyPr wrap="square">
            <a:normAutofit/>
          </a:bodyPr>
          <a:lstStyle/>
          <a:p>
            <a:pPr marL="0" indent="0" algn="just">
              <a:lnSpc>
                <a:spcPts val="1800"/>
              </a:lnSpc>
              <a:buNone/>
            </a:pPr>
            <a:r>
              <a:rPr lang="es-MX" sz="2400" noProof="0" dirty="0">
                <a:latin typeface="Aptos Display" panose="020B0004020202020204" pitchFamily="34" charset="0"/>
              </a:rPr>
              <a:t>En lección de esta semana </a:t>
            </a:r>
            <a:r>
              <a:rPr lang="es-MX" sz="2400" dirty="0">
                <a:latin typeface="Aptos Display" panose="020B0004020202020204" pitchFamily="34" charset="0"/>
              </a:rPr>
              <a:t>estudiamos tres temas importantes que se encuentran en 2 Corintios 8 y 9: </a:t>
            </a:r>
            <a:r>
              <a:rPr lang="es-MX" sz="2400" b="1" dirty="0">
                <a:latin typeface="Aptos Display" panose="020B0004020202020204" pitchFamily="34" charset="0"/>
              </a:rPr>
              <a:t>1) La Generosidad como Expresión de la Gracia de Dios; 2) Cristo, el Modelo de Generosidad; y 3) La Integridad Financiera Importa</a:t>
            </a:r>
            <a:r>
              <a:rPr lang="es-MX" sz="2400" dirty="0">
                <a:latin typeface="Aptos Display" panose="020B0004020202020204" pitchFamily="34" charset="0"/>
              </a:rPr>
              <a:t>.</a:t>
            </a:r>
            <a:endParaRPr lang="es-MX" sz="2400" b="1" noProof="0" dirty="0">
              <a:latin typeface="Aptos Display" panose="020B0004020202020204" pitchFamily="34" charset="0"/>
            </a:endParaRPr>
          </a:p>
          <a:p>
            <a:pPr marL="0" indent="0" algn="just">
              <a:lnSpc>
                <a:spcPts val="1800"/>
              </a:lnSpc>
              <a:buNone/>
            </a:pPr>
            <a:r>
              <a:rPr lang="es-MX" sz="2400" dirty="0">
                <a:latin typeface="Aptos Display" panose="020B0004020202020204" pitchFamily="34" charset="0"/>
              </a:rPr>
              <a:t>La Biblia nos enseña que la mayordomía y la misión están inextricablemente vinculadas, tan inseparables como las dos caras de una moneda. Esto se ve perfectamente en la vida de Jesús, quien fue un mayordomo y misionero perfecto. Él lo dio todo para salvarnos, incluso su vida, y lo hizo por amor. Pablo enseña que el acto de ofrendar se basa en la gracia y el amor de Dios. La gracia y el amor de Dios deben ser la motivación para dar. Además, Pablo insinúa que Dios no fue tomado por sorpresa cuando el hombre cayó en pecado (2 Corintios 8:9).</a:t>
            </a:r>
            <a:endParaRPr lang="es-MX" sz="2400" noProof="0" dirty="0">
              <a:latin typeface="Aptos Display" panose="020B0004020202020204" pitchFamily="34" charset="0"/>
            </a:endParaRPr>
          </a:p>
          <a:p>
            <a:pPr marL="0" indent="0" algn="just">
              <a:lnSpc>
                <a:spcPts val="1800"/>
              </a:lnSpc>
              <a:buNone/>
            </a:pPr>
            <a:r>
              <a:rPr lang="es-MX" sz="2400" dirty="0">
                <a:latin typeface="Aptos Display" panose="020B0004020202020204" pitchFamily="34" charset="0"/>
              </a:rPr>
              <a:t>Él tenía un plan (Apocalipsis 13:8). Con Jesús, aprendemos que la planificación es un componente vital en la vida de un mayordomo. Nuestras ofrendas deben ser planificadas y proporcionales a nuestros ingresos. El dar debe hacerse con gozo, generosidad y voluntariedad. Además, Dios quiere que presentemos nuestras ofrendas con el sentido de que dar es un privilegio y promueve la unidad dentro de la iglesia.</a:t>
            </a:r>
          </a:p>
        </p:txBody>
      </p:sp>
    </p:spTree>
    <p:extLst>
      <p:ext uri="{BB962C8B-B14F-4D97-AF65-F5344CB8AC3E}">
        <p14:creationId xmlns:p14="http://schemas.microsoft.com/office/powerpoint/2010/main" val="3188503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xEl>
                                              <p:pRg st="1" end="1"/>
                                            </p:txEl>
                                          </p:spTgt>
                                        </p:tgtEl>
                                        <p:attrNameLst>
                                          <p:attrName>style.visibility</p:attrName>
                                        </p:attrNameLst>
                                      </p:cBhvr>
                                      <p:to>
                                        <p:strVal val="visible"/>
                                      </p:to>
                                    </p:set>
                                    <p:anim calcmode="lin" valueType="num">
                                      <p:cBhvr additive="base">
                                        <p:cTn id="13"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ecciones" id="{33A9EC13-759B-4F92-AB56-6B8B56B226EE}" vid="{05531679-3202-4267-98F4-8A937D0844D2}"/>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45500</TotalTime>
  <Words>3378</Words>
  <Application>Microsoft Office PowerPoint</Application>
  <PresentationFormat>Panorámica</PresentationFormat>
  <Paragraphs>73</Paragraphs>
  <Slides>10</Slides>
  <Notes>6</Notes>
  <HiddenSlides>0</HiddenSlides>
  <MMClips>0</MMClips>
  <ScaleCrop>false</ScaleCrop>
  <HeadingPairs>
    <vt:vector size="6" baseType="variant">
      <vt:variant>
        <vt:lpstr>Fuentes usadas</vt:lpstr>
      </vt:variant>
      <vt:variant>
        <vt:i4>16</vt:i4>
      </vt:variant>
      <vt:variant>
        <vt:lpstr>Tema</vt:lpstr>
      </vt:variant>
      <vt:variant>
        <vt:i4>1</vt:i4>
      </vt:variant>
      <vt:variant>
        <vt:lpstr>Títulos de diapositiva</vt:lpstr>
      </vt:variant>
      <vt:variant>
        <vt:i4>10</vt:i4>
      </vt:variant>
    </vt:vector>
  </HeadingPairs>
  <TitlesOfParts>
    <vt:vector size="27" baseType="lpstr">
      <vt:lpstr>Abadi</vt:lpstr>
      <vt:lpstr>Amasis MT Pro Black</vt:lpstr>
      <vt:lpstr>Angsana New</vt:lpstr>
      <vt:lpstr>Aptos</vt:lpstr>
      <vt:lpstr>Aptos Display</vt:lpstr>
      <vt:lpstr>Arial</vt:lpstr>
      <vt:lpstr>Avenir Next LT Pro</vt:lpstr>
      <vt:lpstr>Bahnschrift</vt:lpstr>
      <vt:lpstr>Calibri</vt:lpstr>
      <vt:lpstr>Calibri Light</vt:lpstr>
      <vt:lpstr>Felix Titling</vt:lpstr>
      <vt:lpstr>Gill Sans Nova Cond</vt:lpstr>
      <vt:lpstr>Gisha</vt:lpstr>
      <vt:lpstr>Haettenschweiler</vt:lpstr>
      <vt:lpstr>Impact</vt:lpstr>
      <vt:lpstr>Lato</vt:lpstr>
      <vt:lpstr>Tema de Office</vt:lpstr>
      <vt:lpstr>Presentación de PowerPoint</vt:lpstr>
      <vt:lpstr>Para Memorizar</vt:lpstr>
      <vt:lpstr>Enfoque del Estudio</vt:lpstr>
      <vt:lpstr>Presentación de PowerPoint</vt:lpstr>
      <vt:lpstr>Domingo</vt:lpstr>
      <vt:lpstr>Lunes</vt:lpstr>
      <vt:lpstr>Martes</vt:lpstr>
      <vt:lpstr>Miércoles</vt:lpstr>
      <vt:lpstr>Jueves</vt:lpstr>
      <vt:lpstr>PARA ESTUDIAR Y MEDITAR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JORGE CRUZ</dc:creator>
  <cp:lastModifiedBy>JORGE CRUZ</cp:lastModifiedBy>
  <cp:revision>2208</cp:revision>
  <dcterms:created xsi:type="dcterms:W3CDTF">2023-06-19T00:44:38Z</dcterms:created>
  <dcterms:modified xsi:type="dcterms:W3CDTF">2026-09-09T00:24:58Z</dcterms:modified>
</cp:coreProperties>
</file>