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heme/themeOverride1.xml" ContentType="application/vnd.openxmlformats-officedocument.themeOverr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63" r:id="rId3"/>
    <p:sldId id="264" r:id="rId4"/>
    <p:sldId id="257" r:id="rId5"/>
    <p:sldId id="258" r:id="rId6"/>
    <p:sldId id="259" r:id="rId7"/>
    <p:sldId id="260" r:id="rId8"/>
    <p:sldId id="261" r:id="rId9"/>
    <p:sldId id="262" r:id="rId10"/>
    <p:sldId id="265" r:id="rId11"/>
  </p:sldIdLst>
  <p:sldSz cx="12192000" cy="6858000"/>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5"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C290"/>
    <a:srgbClr val="F9C595"/>
    <a:srgbClr val="6B524B"/>
    <a:srgbClr val="04BE66"/>
    <a:srgbClr val="7D7C7F"/>
    <a:srgbClr val="B5B9D2"/>
    <a:srgbClr val="434669"/>
    <a:srgbClr val="B8BED4"/>
    <a:srgbClr val="44476A"/>
    <a:srgbClr val="5B0A1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794" autoAdjust="0"/>
    <p:restoredTop sz="94678" autoAdjust="0"/>
  </p:normalViewPr>
  <p:slideViewPr>
    <p:cSldViewPr snapToGrid="0">
      <p:cViewPr varScale="1">
        <p:scale>
          <a:sx n="88" d="100"/>
          <a:sy n="88" d="100"/>
        </p:scale>
        <p:origin x="144" y="72"/>
      </p:cViewPr>
      <p:guideLst>
        <p:guide orient="horz" pos="2205"/>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MX"/>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E85254-74DC-4BFD-8036-326AD9CD5383}" type="datetimeFigureOut">
              <a:rPr lang="es-MX" smtClean="0"/>
              <a:t>02/09/2026</a:t>
            </a:fld>
            <a:endParaRPr lang="es-MX"/>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MX"/>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MX"/>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E6DF53-FE41-4145-8C09-04488577F769}" type="slidenum">
              <a:rPr lang="es-MX" smtClean="0"/>
              <a:t>‹Nº›</a:t>
            </a:fld>
            <a:endParaRPr lang="es-MX"/>
          </a:p>
        </p:txBody>
      </p:sp>
    </p:spTree>
    <p:extLst>
      <p:ext uri="{BB962C8B-B14F-4D97-AF65-F5344CB8AC3E}">
        <p14:creationId xmlns:p14="http://schemas.microsoft.com/office/powerpoint/2010/main" val="32721618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txBody>
          <a:bodyPr/>
          <a:lstStyle/>
          <a:p>
            <a:endParaRPr lang="es-MX" dirty="0"/>
          </a:p>
        </p:txBody>
      </p:sp>
      <p:sp>
        <p:nvSpPr>
          <p:cNvPr id="3" name="Marcador de notas 2"/>
          <p:cNvSpPr>
            <a:spLocks noGrp="1"/>
          </p:cNvSpPr>
          <p:nvPr>
            <p:ph type="body" idx="1"/>
          </p:nvPr>
        </p:nvSpPr>
        <p:spPr/>
        <p:txBody>
          <a:bodyPr/>
          <a:lstStyle/>
          <a:p>
            <a:endParaRPr lang="es-MX" dirty="0"/>
          </a:p>
        </p:txBody>
      </p:sp>
      <p:sp>
        <p:nvSpPr>
          <p:cNvPr id="4" name="Marcador de número de diapositiva 3"/>
          <p:cNvSpPr>
            <a:spLocks noGrp="1"/>
          </p:cNvSpPr>
          <p:nvPr>
            <p:ph type="sldNum" sz="quarter" idx="5"/>
          </p:nvPr>
        </p:nvSpPr>
        <p:spPr/>
        <p:txBody>
          <a:bodyPr/>
          <a:lstStyle/>
          <a:p>
            <a:fld id="{7DE6DF53-FE41-4145-8C09-04488577F769}" type="slidenum">
              <a:rPr lang="es-MX" smtClean="0"/>
              <a:t>1</a:t>
            </a:fld>
            <a:endParaRPr lang="es-MX" dirty="0"/>
          </a:p>
        </p:txBody>
      </p:sp>
    </p:spTree>
    <p:extLst>
      <p:ext uri="{BB962C8B-B14F-4D97-AF65-F5344CB8AC3E}">
        <p14:creationId xmlns:p14="http://schemas.microsoft.com/office/powerpoint/2010/main" val="2289207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txBody>
          <a:bodyPr/>
          <a:lstStyle/>
          <a:p>
            <a:endParaRPr lang="es-MX"/>
          </a:p>
        </p:txBody>
      </p:sp>
      <p:sp>
        <p:nvSpPr>
          <p:cNvPr id="3" name="Marcador de notas 2"/>
          <p:cNvSpPr>
            <a:spLocks noGrp="1"/>
          </p:cNvSpPr>
          <p:nvPr>
            <p:ph type="body" idx="1"/>
          </p:nvPr>
        </p:nvSpPr>
        <p:spPr/>
        <p:txBody>
          <a:bodyPr/>
          <a:lstStyle/>
          <a:p>
            <a:endParaRPr lang="es-MX"/>
          </a:p>
        </p:txBody>
      </p:sp>
      <p:sp>
        <p:nvSpPr>
          <p:cNvPr id="4" name="Marcador de número de diapositiva 3"/>
          <p:cNvSpPr>
            <a:spLocks noGrp="1"/>
          </p:cNvSpPr>
          <p:nvPr>
            <p:ph type="sldNum" sz="quarter" idx="5"/>
          </p:nvPr>
        </p:nvSpPr>
        <p:spPr/>
        <p:txBody>
          <a:bodyPr/>
          <a:lstStyle/>
          <a:p>
            <a:fld id="{7DE6DF53-FE41-4145-8C09-04488577F769}" type="slidenum">
              <a:rPr lang="es-MX" smtClean="0"/>
              <a:t>3</a:t>
            </a:fld>
            <a:endParaRPr lang="es-MX"/>
          </a:p>
        </p:txBody>
      </p:sp>
    </p:spTree>
    <p:extLst>
      <p:ext uri="{BB962C8B-B14F-4D97-AF65-F5344CB8AC3E}">
        <p14:creationId xmlns:p14="http://schemas.microsoft.com/office/powerpoint/2010/main" val="42870821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txBody>
          <a:bodyPr/>
          <a:lstStyle/>
          <a:p>
            <a:endParaRPr lang="es-MX"/>
          </a:p>
        </p:txBody>
      </p:sp>
      <p:sp>
        <p:nvSpPr>
          <p:cNvPr id="3" name="Marcador de notas 2"/>
          <p:cNvSpPr>
            <a:spLocks noGrp="1"/>
          </p:cNvSpPr>
          <p:nvPr>
            <p:ph type="body" idx="1"/>
          </p:nvPr>
        </p:nvSpPr>
        <p:spPr/>
        <p:txBody>
          <a:bodyPr/>
          <a:lstStyle/>
          <a:p>
            <a:endParaRPr lang="es-MX"/>
          </a:p>
        </p:txBody>
      </p:sp>
      <p:sp>
        <p:nvSpPr>
          <p:cNvPr id="4" name="Marcador de número de diapositiva 3"/>
          <p:cNvSpPr>
            <a:spLocks noGrp="1"/>
          </p:cNvSpPr>
          <p:nvPr>
            <p:ph type="sldNum" sz="quarter" idx="5"/>
          </p:nvPr>
        </p:nvSpPr>
        <p:spPr/>
        <p:txBody>
          <a:bodyPr/>
          <a:lstStyle/>
          <a:p>
            <a:fld id="{7DE6DF53-FE41-4145-8C09-04488577F769}" type="slidenum">
              <a:rPr lang="es-MX" smtClean="0"/>
              <a:t>5</a:t>
            </a:fld>
            <a:endParaRPr lang="es-MX"/>
          </a:p>
        </p:txBody>
      </p:sp>
    </p:spTree>
    <p:extLst>
      <p:ext uri="{BB962C8B-B14F-4D97-AF65-F5344CB8AC3E}">
        <p14:creationId xmlns:p14="http://schemas.microsoft.com/office/powerpoint/2010/main" val="14328573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txBody>
          <a:bodyPr/>
          <a:lstStyle/>
          <a:p>
            <a:endParaRPr lang="es-MX"/>
          </a:p>
        </p:txBody>
      </p:sp>
      <p:sp>
        <p:nvSpPr>
          <p:cNvPr id="3" name="Marcador de notas 2"/>
          <p:cNvSpPr>
            <a:spLocks noGrp="1"/>
          </p:cNvSpPr>
          <p:nvPr>
            <p:ph type="body" idx="1"/>
          </p:nvPr>
        </p:nvSpPr>
        <p:spPr/>
        <p:txBody>
          <a:bodyPr/>
          <a:lstStyle/>
          <a:p>
            <a:endParaRPr lang="es-MX"/>
          </a:p>
        </p:txBody>
      </p:sp>
      <p:sp>
        <p:nvSpPr>
          <p:cNvPr id="4" name="Marcador de número de diapositiva 3"/>
          <p:cNvSpPr>
            <a:spLocks noGrp="1"/>
          </p:cNvSpPr>
          <p:nvPr>
            <p:ph type="sldNum" sz="quarter" idx="5"/>
          </p:nvPr>
        </p:nvSpPr>
        <p:spPr/>
        <p:txBody>
          <a:bodyPr/>
          <a:lstStyle/>
          <a:p>
            <a:fld id="{7DE6DF53-FE41-4145-8C09-04488577F769}" type="slidenum">
              <a:rPr lang="es-MX" smtClean="0"/>
              <a:t>7</a:t>
            </a:fld>
            <a:endParaRPr lang="es-MX"/>
          </a:p>
        </p:txBody>
      </p:sp>
    </p:spTree>
    <p:extLst>
      <p:ext uri="{BB962C8B-B14F-4D97-AF65-F5344CB8AC3E}">
        <p14:creationId xmlns:p14="http://schemas.microsoft.com/office/powerpoint/2010/main" val="228188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txBody>
          <a:bodyPr/>
          <a:lstStyle/>
          <a:p>
            <a:endParaRPr lang="es-MX"/>
          </a:p>
        </p:txBody>
      </p:sp>
      <p:sp>
        <p:nvSpPr>
          <p:cNvPr id="3" name="Marcador de notas 2"/>
          <p:cNvSpPr>
            <a:spLocks noGrp="1"/>
          </p:cNvSpPr>
          <p:nvPr>
            <p:ph type="body" idx="1"/>
          </p:nvPr>
        </p:nvSpPr>
        <p:spPr/>
        <p:txBody>
          <a:bodyPr/>
          <a:lstStyle/>
          <a:p>
            <a:endParaRPr lang="es-MX"/>
          </a:p>
        </p:txBody>
      </p:sp>
      <p:sp>
        <p:nvSpPr>
          <p:cNvPr id="4" name="Marcador de número de diapositiva 3"/>
          <p:cNvSpPr>
            <a:spLocks noGrp="1"/>
          </p:cNvSpPr>
          <p:nvPr>
            <p:ph type="sldNum" sz="quarter" idx="5"/>
          </p:nvPr>
        </p:nvSpPr>
        <p:spPr/>
        <p:txBody>
          <a:bodyPr/>
          <a:lstStyle/>
          <a:p>
            <a:fld id="{7DE6DF53-FE41-4145-8C09-04488577F769}" type="slidenum">
              <a:rPr lang="es-MX" smtClean="0"/>
              <a:t>8</a:t>
            </a:fld>
            <a:endParaRPr lang="es-MX"/>
          </a:p>
        </p:txBody>
      </p:sp>
    </p:spTree>
    <p:extLst>
      <p:ext uri="{BB962C8B-B14F-4D97-AF65-F5344CB8AC3E}">
        <p14:creationId xmlns:p14="http://schemas.microsoft.com/office/powerpoint/2010/main" val="14539790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txBody>
          <a:bodyPr/>
          <a:lstStyle/>
          <a:p>
            <a:endParaRPr lang="es-MX"/>
          </a:p>
        </p:txBody>
      </p:sp>
      <p:sp>
        <p:nvSpPr>
          <p:cNvPr id="3" name="Marcador de notas 2"/>
          <p:cNvSpPr>
            <a:spLocks noGrp="1"/>
          </p:cNvSpPr>
          <p:nvPr>
            <p:ph type="body" idx="1"/>
          </p:nvPr>
        </p:nvSpPr>
        <p:spPr/>
        <p:txBody>
          <a:bodyPr/>
          <a:lstStyle/>
          <a:p>
            <a:endParaRPr lang="es-MX"/>
          </a:p>
        </p:txBody>
      </p:sp>
      <p:sp>
        <p:nvSpPr>
          <p:cNvPr id="4" name="Marcador de número de diapositiva 3"/>
          <p:cNvSpPr>
            <a:spLocks noGrp="1"/>
          </p:cNvSpPr>
          <p:nvPr>
            <p:ph type="sldNum" sz="quarter" idx="5"/>
          </p:nvPr>
        </p:nvSpPr>
        <p:spPr/>
        <p:txBody>
          <a:bodyPr/>
          <a:lstStyle/>
          <a:p>
            <a:fld id="{7DE6DF53-FE41-4145-8C09-04488577F769}" type="slidenum">
              <a:rPr lang="es-MX" smtClean="0"/>
              <a:t>9</a:t>
            </a:fld>
            <a:endParaRPr lang="es-MX"/>
          </a:p>
        </p:txBody>
      </p:sp>
    </p:spTree>
    <p:extLst>
      <p:ext uri="{BB962C8B-B14F-4D97-AF65-F5344CB8AC3E}">
        <p14:creationId xmlns:p14="http://schemas.microsoft.com/office/powerpoint/2010/main" val="308679848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a de título">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E5C93EEE-43D6-22CD-08BA-AB86D0C45D1D}"/>
              </a:ext>
            </a:extLst>
          </p:cNvPr>
          <p:cNvSpPr/>
          <p:nvPr userDrawn="1"/>
        </p:nvSpPr>
        <p:spPr>
          <a:xfrm>
            <a:off x="19925" y="-22594"/>
            <a:ext cx="10432773" cy="1010754"/>
          </a:xfrm>
          <a:prstGeom prst="rect">
            <a:avLst/>
          </a:prstGeom>
          <a:solidFill>
            <a:srgbClr val="6B524B"/>
          </a:solidFill>
          <a:ln>
            <a:solidFill>
              <a:srgbClr val="7D7C7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ts val="4000"/>
              </a:lnSpc>
            </a:pPr>
            <a:endParaRPr lang="es-MX" sz="3600" dirty="0">
              <a:latin typeface="Haettenschweiler" panose="020B0706040902060204" pitchFamily="34" charset="0"/>
            </a:endParaRPr>
          </a:p>
        </p:txBody>
      </p:sp>
      <p:sp>
        <p:nvSpPr>
          <p:cNvPr id="18" name="Rectángulo 17">
            <a:extLst>
              <a:ext uri="{FF2B5EF4-FFF2-40B4-BE49-F238E27FC236}">
                <a16:creationId xmlns:a16="http://schemas.microsoft.com/office/drawing/2014/main" id="{7136F143-38F5-6138-E2BA-81CD00471189}"/>
              </a:ext>
            </a:extLst>
          </p:cNvPr>
          <p:cNvSpPr/>
          <p:nvPr userDrawn="1"/>
        </p:nvSpPr>
        <p:spPr>
          <a:xfrm>
            <a:off x="-7080" y="-22594"/>
            <a:ext cx="2276694" cy="6887244"/>
          </a:xfrm>
          <a:prstGeom prst="rect">
            <a:avLst/>
          </a:prstGeom>
          <a:solidFill>
            <a:srgbClr val="6B524B"/>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0" dirty="0"/>
          </a:p>
        </p:txBody>
      </p:sp>
      <p:sp>
        <p:nvSpPr>
          <p:cNvPr id="20" name="CuadroTexto 19">
            <a:extLst>
              <a:ext uri="{FF2B5EF4-FFF2-40B4-BE49-F238E27FC236}">
                <a16:creationId xmlns:a16="http://schemas.microsoft.com/office/drawing/2014/main" id="{054428B6-9E8E-1B76-884D-446C54D7F3B1}"/>
              </a:ext>
            </a:extLst>
          </p:cNvPr>
          <p:cNvSpPr txBox="1"/>
          <p:nvPr userDrawn="1"/>
        </p:nvSpPr>
        <p:spPr>
          <a:xfrm>
            <a:off x="19925" y="4659997"/>
            <a:ext cx="2184400" cy="723281"/>
          </a:xfrm>
          <a:prstGeom prst="rect">
            <a:avLst/>
          </a:prstGeom>
          <a:noFill/>
        </p:spPr>
        <p:txBody>
          <a:bodyPr wrap="square" rtlCol="0">
            <a:noAutofit/>
          </a:bodyPr>
          <a:lstStyle/>
          <a:p>
            <a:pPr algn="ctr">
              <a:lnSpc>
                <a:spcPts val="2200"/>
              </a:lnSpc>
            </a:pPr>
            <a:r>
              <a:rPr lang="es-MX" sz="2400" b="1" dirty="0">
                <a:ln>
                  <a:solidFill>
                    <a:srgbClr val="1A0606"/>
                  </a:solidFill>
                </a:ln>
                <a:solidFill>
                  <a:schemeClr val="bg1">
                    <a:lumMod val="95000"/>
                  </a:schemeClr>
                </a:solidFill>
                <a:effectLst>
                  <a:innerShdw blurRad="63500" dist="50800" dir="18900000">
                    <a:prstClr val="black">
                      <a:alpha val="50000"/>
                    </a:prstClr>
                  </a:innerShdw>
                </a:effectLst>
                <a:latin typeface="Abadi" panose="020B0604020104020204" pitchFamily="34" charset="0"/>
              </a:rPr>
              <a:t>Resumen en </a:t>
            </a:r>
          </a:p>
          <a:p>
            <a:pPr algn="ctr">
              <a:lnSpc>
                <a:spcPts val="2200"/>
              </a:lnSpc>
            </a:pPr>
            <a:r>
              <a:rPr lang="es-MX" sz="2400" b="1" dirty="0">
                <a:ln>
                  <a:solidFill>
                    <a:srgbClr val="1A0606"/>
                  </a:solidFill>
                </a:ln>
                <a:solidFill>
                  <a:schemeClr val="bg1">
                    <a:lumMod val="95000"/>
                  </a:schemeClr>
                </a:solidFill>
                <a:effectLst>
                  <a:innerShdw blurRad="63500" dist="50800" dir="18900000">
                    <a:prstClr val="black">
                      <a:alpha val="50000"/>
                    </a:prstClr>
                  </a:innerShdw>
                </a:effectLst>
                <a:latin typeface="Abadi" panose="020B0604020104020204" pitchFamily="34" charset="0"/>
              </a:rPr>
              <a:t>PowerPoint</a:t>
            </a:r>
          </a:p>
        </p:txBody>
      </p:sp>
      <p:sp>
        <p:nvSpPr>
          <p:cNvPr id="21" name="CuadroTexto 20">
            <a:extLst>
              <a:ext uri="{FF2B5EF4-FFF2-40B4-BE49-F238E27FC236}">
                <a16:creationId xmlns:a16="http://schemas.microsoft.com/office/drawing/2014/main" id="{438004BE-1FB9-496E-1A53-22E90E1B4D3D}"/>
              </a:ext>
            </a:extLst>
          </p:cNvPr>
          <p:cNvSpPr txBox="1"/>
          <p:nvPr userDrawn="1"/>
        </p:nvSpPr>
        <p:spPr>
          <a:xfrm>
            <a:off x="-96687" y="1760486"/>
            <a:ext cx="2494656" cy="694338"/>
          </a:xfrm>
          <a:prstGeom prst="rect">
            <a:avLst/>
          </a:prstGeom>
          <a:noFill/>
        </p:spPr>
        <p:txBody>
          <a:bodyPr wrap="square" rtlCol="0">
            <a:normAutofit fontScale="32500" lnSpcReduction="20000"/>
          </a:bodyPr>
          <a:lstStyle/>
          <a:p>
            <a:pPr algn="ctr"/>
            <a:r>
              <a:rPr lang="es-MX" sz="8600" b="1" kern="1200" dirty="0">
                <a:ln>
                  <a:solidFill>
                    <a:schemeClr val="tx1"/>
                  </a:solidFill>
                </a:ln>
                <a:solidFill>
                  <a:schemeClr val="bg1">
                    <a:lumMod val="95000"/>
                  </a:schemeClr>
                </a:solidFill>
                <a:effectLst>
                  <a:outerShdw blurRad="38100" dist="38100" dir="2700000" algn="tl">
                    <a:schemeClr val="bg1">
                      <a:alpha val="43000"/>
                    </a:schemeClr>
                  </a:outerShdw>
                </a:effectLst>
                <a:latin typeface="Impact" panose="020B0806030902050204" pitchFamily="34" charset="0"/>
                <a:ea typeface="+mn-ea"/>
                <a:cs typeface="Arial" panose="020B0604020202020204" pitchFamily="34" charset="0"/>
              </a:rPr>
              <a:t>3</a:t>
            </a:r>
            <a:r>
              <a:rPr lang="es-MX" sz="3200" b="1" kern="1200" dirty="0">
                <a:ln>
                  <a:solidFill>
                    <a:schemeClr val="tx1"/>
                  </a:solidFill>
                </a:ln>
                <a:solidFill>
                  <a:schemeClr val="tx1"/>
                </a:solidFill>
                <a:effectLst>
                  <a:outerShdw blurRad="38100" dist="38100" dir="2700000" algn="tl">
                    <a:schemeClr val="bg1">
                      <a:alpha val="43000"/>
                    </a:schemeClr>
                  </a:outerShdw>
                </a:effectLst>
                <a:latin typeface="Impact" panose="020B0806030902050204" pitchFamily="34" charset="0"/>
                <a:ea typeface="+mn-ea"/>
                <a:cs typeface="Arial" panose="020B0604020202020204" pitchFamily="34" charset="0"/>
              </a:rPr>
              <a:t>  </a:t>
            </a:r>
            <a:r>
              <a:rPr lang="es-MX" sz="3200" b="1" kern="1200" dirty="0">
                <a:ln>
                  <a:solidFill>
                    <a:schemeClr val="tx1"/>
                  </a:solidFill>
                </a:ln>
                <a:solidFill>
                  <a:schemeClr val="bg1"/>
                </a:solidFill>
                <a:effectLst>
                  <a:outerShdw blurRad="38100" dist="38100" dir="2700000" algn="tl">
                    <a:schemeClr val="bg1">
                      <a:alpha val="43000"/>
                    </a:schemeClr>
                  </a:outerShdw>
                </a:effectLst>
                <a:latin typeface="Impact" panose="020B0806030902050204" pitchFamily="34" charset="0"/>
                <a:ea typeface="+mn-ea"/>
                <a:cs typeface="Arial" panose="020B0604020202020204" pitchFamily="34" charset="0"/>
              </a:rPr>
              <a:t>         </a:t>
            </a:r>
            <a:r>
              <a:rPr lang="es-MX" sz="4500" b="1" kern="1200" dirty="0">
                <a:ln>
                  <a:solidFill>
                    <a:schemeClr val="tx1"/>
                  </a:solidFill>
                </a:ln>
                <a:solidFill>
                  <a:schemeClr val="bg1">
                    <a:lumMod val="95000"/>
                  </a:schemeClr>
                </a:solidFill>
                <a:effectLst/>
                <a:latin typeface="Impact" panose="020B0806030902050204" pitchFamily="34" charset="0"/>
                <a:ea typeface="+mn-ea"/>
                <a:cs typeface="Arial" panose="020B0604020202020204" pitchFamily="34" charset="0"/>
              </a:rPr>
              <a:t>TRIMESTRE</a:t>
            </a:r>
          </a:p>
          <a:p>
            <a:pPr algn="ctr"/>
            <a:endParaRPr lang="es-MX" sz="1400" b="1" dirty="0">
              <a:ln>
                <a:solidFill>
                  <a:schemeClr val="tx1"/>
                </a:solidFill>
              </a:ln>
              <a:solidFill>
                <a:schemeClr val="bg1">
                  <a:lumMod val="95000"/>
                </a:schemeClr>
              </a:solidFill>
              <a:effectLst/>
              <a:latin typeface="Gisha" panose="020B0604020202020204" pitchFamily="34" charset="-79"/>
              <a:cs typeface="Gisha" panose="020B0604020202020204" pitchFamily="34" charset="-79"/>
            </a:endParaRPr>
          </a:p>
          <a:p>
            <a:pPr algn="ctr"/>
            <a:r>
              <a:rPr lang="es-MX" sz="4500" b="1" kern="1200" dirty="0">
                <a:ln>
                  <a:solidFill>
                    <a:schemeClr val="tx1"/>
                  </a:solidFill>
                </a:ln>
                <a:solidFill>
                  <a:schemeClr val="bg1">
                    <a:lumMod val="95000"/>
                  </a:schemeClr>
                </a:solidFill>
                <a:effectLst>
                  <a:outerShdw blurRad="38100" dist="38100" dir="2700000" algn="tl">
                    <a:schemeClr val="bg1">
                      <a:alpha val="43000"/>
                    </a:schemeClr>
                  </a:outerShdw>
                </a:effectLst>
                <a:latin typeface="Impact" panose="020B0806030902050204" pitchFamily="34" charset="0"/>
                <a:ea typeface="+mn-ea"/>
                <a:cs typeface="Arial" panose="020B0604020202020204" pitchFamily="34" charset="0"/>
              </a:rPr>
              <a:t>Julio – Septiembre 2026</a:t>
            </a:r>
          </a:p>
        </p:txBody>
      </p:sp>
      <p:sp>
        <p:nvSpPr>
          <p:cNvPr id="22" name="CuadroTexto 21">
            <a:extLst>
              <a:ext uri="{FF2B5EF4-FFF2-40B4-BE49-F238E27FC236}">
                <a16:creationId xmlns:a16="http://schemas.microsoft.com/office/drawing/2014/main" id="{4D4946DB-1295-E0A0-98C0-FD3E07F96757}"/>
              </a:ext>
            </a:extLst>
          </p:cNvPr>
          <p:cNvSpPr txBox="1">
            <a:spLocks noChangeAspect="1"/>
          </p:cNvSpPr>
          <p:nvPr userDrawn="1"/>
        </p:nvSpPr>
        <p:spPr>
          <a:xfrm>
            <a:off x="-17021" y="2411181"/>
            <a:ext cx="2296576" cy="1173719"/>
          </a:xfrm>
          <a:prstGeom prst="rect">
            <a:avLst/>
          </a:prstGeom>
          <a:noFill/>
          <a:effectLst/>
        </p:spPr>
        <p:txBody>
          <a:bodyPr wrap="square" rtlCol="0" anchor="ctr">
            <a:normAutofit/>
          </a:bodyPr>
          <a:lstStyle/>
          <a:p>
            <a:pPr algn="ctr">
              <a:lnSpc>
                <a:spcPts val="2400"/>
              </a:lnSpc>
              <a:spcAft>
                <a:spcPts val="0"/>
              </a:spcAft>
            </a:pPr>
            <a:r>
              <a:rPr lang="es-MX" sz="2800" b="1" kern="1200" baseline="0" dirty="0">
                <a:ln>
                  <a:noFill/>
                </a:ln>
                <a:solidFill>
                  <a:schemeClr val="bg1">
                    <a:lumMod val="95000"/>
                  </a:schemeClr>
                </a:solidFill>
                <a:effectLst>
                  <a:outerShdw blurRad="88900" dist="50800" dir="5400000" algn="ctr" rotWithShape="0">
                    <a:srgbClr val="000000">
                      <a:alpha val="43137"/>
                    </a:srgbClr>
                  </a:outerShdw>
                </a:effectLst>
                <a:latin typeface="Angsana New" panose="02020603050405020304" pitchFamily="18" charset="-34"/>
                <a:ea typeface="HGSMinchoE" panose="020B0400000000000000" pitchFamily="18" charset="-128"/>
                <a:cs typeface="Angsana New" panose="02020603050405020304" pitchFamily="18" charset="-34"/>
              </a:rPr>
              <a:t>EL MINISTERIO</a:t>
            </a:r>
          </a:p>
          <a:p>
            <a:pPr algn="ctr">
              <a:lnSpc>
                <a:spcPts val="2400"/>
              </a:lnSpc>
              <a:spcAft>
                <a:spcPts val="0"/>
              </a:spcAft>
            </a:pPr>
            <a:r>
              <a:rPr lang="es-MX" sz="2800" b="1" kern="1200" baseline="0" dirty="0">
                <a:ln>
                  <a:noFill/>
                </a:ln>
                <a:solidFill>
                  <a:schemeClr val="bg1">
                    <a:lumMod val="95000"/>
                  </a:schemeClr>
                </a:solidFill>
                <a:effectLst>
                  <a:outerShdw blurRad="88900" dist="50800" dir="5400000" algn="ctr" rotWithShape="0">
                    <a:srgbClr val="000000">
                      <a:alpha val="43137"/>
                    </a:srgbClr>
                  </a:outerShdw>
                </a:effectLst>
                <a:latin typeface="Angsana New" panose="02020603050405020304" pitchFamily="18" charset="-34"/>
                <a:ea typeface="HGSMinchoE" panose="020B0400000000000000" pitchFamily="18" charset="-128"/>
                <a:cs typeface="Angsana New" panose="02020603050405020304" pitchFamily="18" charset="-34"/>
              </a:rPr>
              <a:t>CRISTIANO AUTÉNTICO</a:t>
            </a:r>
          </a:p>
        </p:txBody>
      </p:sp>
      <p:sp>
        <p:nvSpPr>
          <p:cNvPr id="23" name="CuadroTexto 22">
            <a:extLst>
              <a:ext uri="{FF2B5EF4-FFF2-40B4-BE49-F238E27FC236}">
                <a16:creationId xmlns:a16="http://schemas.microsoft.com/office/drawing/2014/main" id="{45EC3A53-86C5-901F-73D4-AD344F35D6DA}"/>
              </a:ext>
            </a:extLst>
          </p:cNvPr>
          <p:cNvSpPr txBox="1"/>
          <p:nvPr userDrawn="1"/>
        </p:nvSpPr>
        <p:spPr>
          <a:xfrm>
            <a:off x="23168" y="3421933"/>
            <a:ext cx="2184400" cy="461665"/>
          </a:xfrm>
          <a:prstGeom prst="rect">
            <a:avLst/>
          </a:prstGeom>
          <a:noFill/>
        </p:spPr>
        <p:txBody>
          <a:bodyPr wrap="square" rtlCol="0">
            <a:spAutoFit/>
          </a:bodyPr>
          <a:lstStyle/>
          <a:p>
            <a:pPr algn="ctr"/>
            <a:r>
              <a:rPr lang="es-MX" sz="2400" b="1" dirty="0">
                <a:ln>
                  <a:solidFill>
                    <a:schemeClr val="tx1"/>
                  </a:solidFill>
                </a:ln>
                <a:solidFill>
                  <a:schemeClr val="bg1">
                    <a:lumMod val="95000"/>
                  </a:schemeClr>
                </a:solidFill>
                <a:effectLst>
                  <a:innerShdw blurRad="63500" dist="50800" dir="18900000">
                    <a:prstClr val="black">
                      <a:alpha val="50000"/>
                    </a:prstClr>
                  </a:innerShdw>
                </a:effectLst>
                <a:latin typeface="Lato" panose="020F0502020204030203" pitchFamily="34" charset="0"/>
                <a:ea typeface="Adobe Fan Heiti Std B" panose="020B0700000000000000" pitchFamily="34" charset="-128"/>
                <a:cs typeface="Adobe Arabic" panose="02040503050201020203" pitchFamily="18" charset="-78"/>
              </a:rPr>
              <a:t>LECCIÓN</a:t>
            </a:r>
          </a:p>
        </p:txBody>
      </p:sp>
      <p:sp>
        <p:nvSpPr>
          <p:cNvPr id="25" name="CuadroTexto 24">
            <a:extLst>
              <a:ext uri="{FF2B5EF4-FFF2-40B4-BE49-F238E27FC236}">
                <a16:creationId xmlns:a16="http://schemas.microsoft.com/office/drawing/2014/main" id="{6F8D5B16-C793-0AC3-F87C-33BEDB485A53}"/>
              </a:ext>
            </a:extLst>
          </p:cNvPr>
          <p:cNvSpPr txBox="1"/>
          <p:nvPr userDrawn="1"/>
        </p:nvSpPr>
        <p:spPr>
          <a:xfrm>
            <a:off x="-72713" y="4340267"/>
            <a:ext cx="2431348" cy="365125"/>
          </a:xfrm>
          <a:prstGeom prst="rect">
            <a:avLst/>
          </a:prstGeom>
          <a:noFill/>
        </p:spPr>
        <p:txBody>
          <a:bodyPr wrap="square" rtlCol="0">
            <a:normAutofit fontScale="85000" lnSpcReduction="10000"/>
          </a:bodyPr>
          <a:lstStyle/>
          <a:p>
            <a:pPr algn="ctr"/>
            <a:r>
              <a:rPr lang="es-MX" sz="1800" b="1" baseline="0" dirty="0">
                <a:ln>
                  <a:solidFill>
                    <a:schemeClr val="bg1">
                      <a:lumMod val="95000"/>
                      <a:alpha val="62000"/>
                    </a:schemeClr>
                  </a:solidFill>
                </a:ln>
                <a:solidFill>
                  <a:schemeClr val="bg1"/>
                </a:solidFill>
                <a:effectLst/>
                <a:latin typeface="Gill Sans Nova Cond" panose="020F0502020204030204" pitchFamily="34" charset="0"/>
              </a:rPr>
              <a:t>Para el 05 de Septiembre de 2026</a:t>
            </a:r>
          </a:p>
        </p:txBody>
      </p:sp>
      <p:grpSp>
        <p:nvGrpSpPr>
          <p:cNvPr id="26" name="Grupo 25">
            <a:extLst>
              <a:ext uri="{FF2B5EF4-FFF2-40B4-BE49-F238E27FC236}">
                <a16:creationId xmlns:a16="http://schemas.microsoft.com/office/drawing/2014/main" id="{5C454177-BC84-892D-CEEB-8F21831409CE}"/>
              </a:ext>
            </a:extLst>
          </p:cNvPr>
          <p:cNvGrpSpPr/>
          <p:nvPr userDrawn="1"/>
        </p:nvGrpSpPr>
        <p:grpSpPr>
          <a:xfrm>
            <a:off x="-7080" y="5238894"/>
            <a:ext cx="2184400" cy="1552295"/>
            <a:chOff x="23168" y="5023571"/>
            <a:chExt cx="2184400" cy="1552295"/>
          </a:xfrm>
          <a:noFill/>
        </p:grpSpPr>
        <p:sp>
          <p:nvSpPr>
            <p:cNvPr id="27" name="CuadroTexto 26">
              <a:extLst>
                <a:ext uri="{FF2B5EF4-FFF2-40B4-BE49-F238E27FC236}">
                  <a16:creationId xmlns:a16="http://schemas.microsoft.com/office/drawing/2014/main" id="{60F25CE4-7C95-7636-1972-F427424C6F9B}"/>
                </a:ext>
              </a:extLst>
            </p:cNvPr>
            <p:cNvSpPr txBox="1"/>
            <p:nvPr userDrawn="1"/>
          </p:nvSpPr>
          <p:spPr>
            <a:xfrm>
              <a:off x="23168" y="6237312"/>
              <a:ext cx="2184400" cy="338554"/>
            </a:xfrm>
            <a:prstGeom prst="rect">
              <a:avLst/>
            </a:prstGeom>
            <a:grpFill/>
          </p:spPr>
          <p:txBody>
            <a:bodyPr wrap="square" rtlCol="0">
              <a:spAutoFit/>
            </a:bodyPr>
            <a:lstStyle/>
            <a:p>
              <a:pPr algn="ctr"/>
              <a:r>
                <a:rPr lang="es-MX" sz="1600">
                  <a:solidFill>
                    <a:schemeClr val="bg1"/>
                  </a:solidFill>
                  <a:latin typeface="Avenir Next LT Pro"/>
                </a:rPr>
                <a:t>“El Llano”</a:t>
              </a:r>
            </a:p>
          </p:txBody>
        </p:sp>
        <p:pic>
          <p:nvPicPr>
            <p:cNvPr id="28" name="Imagen 27" descr="Imagen que contiene dibujo, camiseta&#10;&#10;Descripción generada automáticamente">
              <a:extLst>
                <a:ext uri="{FF2B5EF4-FFF2-40B4-BE49-F238E27FC236}">
                  <a16:creationId xmlns:a16="http://schemas.microsoft.com/office/drawing/2014/main" id="{A4072C76-FB78-61FB-9AB6-10AB69BCCBA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2556" y="5023571"/>
              <a:ext cx="2042379" cy="1316294"/>
            </a:xfrm>
            <a:prstGeom prst="rect">
              <a:avLst/>
            </a:prstGeom>
            <a:grpFill/>
          </p:spPr>
        </p:pic>
      </p:grpSp>
      <p:sp>
        <p:nvSpPr>
          <p:cNvPr id="29" name="CuadroTexto 28">
            <a:extLst>
              <a:ext uri="{FF2B5EF4-FFF2-40B4-BE49-F238E27FC236}">
                <a16:creationId xmlns:a16="http://schemas.microsoft.com/office/drawing/2014/main" id="{6157EA28-EA3B-BC3B-96F7-0742CE682FD5}"/>
              </a:ext>
            </a:extLst>
          </p:cNvPr>
          <p:cNvSpPr txBox="1"/>
          <p:nvPr userDrawn="1"/>
        </p:nvSpPr>
        <p:spPr>
          <a:xfrm>
            <a:off x="620037" y="1693883"/>
            <a:ext cx="504024" cy="395705"/>
          </a:xfrm>
          <a:prstGeom prst="rect">
            <a:avLst/>
          </a:prstGeom>
          <a:noFill/>
        </p:spPr>
        <p:txBody>
          <a:bodyPr wrap="square" rtlCol="0">
            <a:normAutofit/>
          </a:bodyPr>
          <a:lstStyle/>
          <a:p>
            <a:pPr algn="just"/>
            <a:r>
              <a:rPr lang="es-MX" sz="1600" b="1" kern="1200" dirty="0" err="1">
                <a:ln>
                  <a:solidFill>
                    <a:schemeClr val="tx1"/>
                  </a:solidFill>
                </a:ln>
                <a:solidFill>
                  <a:schemeClr val="bg1">
                    <a:lumMod val="95000"/>
                  </a:schemeClr>
                </a:solidFill>
                <a:effectLst>
                  <a:outerShdw blurRad="38100" dist="38100" dir="2700000" algn="tl">
                    <a:schemeClr val="bg1">
                      <a:alpha val="43000"/>
                    </a:schemeClr>
                  </a:outerShdw>
                </a:effectLst>
                <a:latin typeface="Impact" panose="020B0806030902050204" pitchFamily="34" charset="0"/>
                <a:ea typeface="+mn-ea"/>
                <a:cs typeface="Arial" panose="020B0604020202020204" pitchFamily="34" charset="0"/>
              </a:rPr>
              <a:t>er</a:t>
            </a:r>
            <a:r>
              <a:rPr lang="es-MX" sz="1600" b="1" kern="1200" dirty="0">
                <a:ln>
                  <a:solidFill>
                    <a:schemeClr val="tx1"/>
                  </a:solidFill>
                </a:ln>
                <a:solidFill>
                  <a:schemeClr val="bg1">
                    <a:lumMod val="95000"/>
                  </a:schemeClr>
                </a:solidFill>
                <a:effectLst>
                  <a:outerShdw blurRad="38100" dist="38100" dir="2700000" algn="tl">
                    <a:schemeClr val="bg1">
                      <a:alpha val="43000"/>
                    </a:schemeClr>
                  </a:outerShdw>
                </a:effectLst>
                <a:latin typeface="Impact" panose="020B0806030902050204" pitchFamily="34" charset="0"/>
                <a:ea typeface="+mn-ea"/>
                <a:cs typeface="Arial" panose="020B0604020202020204" pitchFamily="34" charset="0"/>
              </a:rPr>
              <a:t>.</a:t>
            </a:r>
          </a:p>
        </p:txBody>
      </p:sp>
      <p:pic>
        <p:nvPicPr>
          <p:cNvPr id="32" name="Imagen 31">
            <a:extLst>
              <a:ext uri="{FF2B5EF4-FFF2-40B4-BE49-F238E27FC236}">
                <a16:creationId xmlns:a16="http://schemas.microsoft.com/office/drawing/2014/main" id="{67E2865D-1263-9050-8A61-788E30BA1A8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462675" y="6414864"/>
            <a:ext cx="365125" cy="365125"/>
          </a:xfrm>
          <a:prstGeom prst="rect">
            <a:avLst/>
          </a:prstGeom>
        </p:spPr>
      </p:pic>
      <p:sp>
        <p:nvSpPr>
          <p:cNvPr id="33" name="CuadroTexto 32">
            <a:extLst>
              <a:ext uri="{FF2B5EF4-FFF2-40B4-BE49-F238E27FC236}">
                <a16:creationId xmlns:a16="http://schemas.microsoft.com/office/drawing/2014/main" id="{BFA40AF4-3846-5CBC-9726-DD64BD7FF0FA}"/>
              </a:ext>
            </a:extLst>
          </p:cNvPr>
          <p:cNvSpPr txBox="1"/>
          <p:nvPr userDrawn="1"/>
        </p:nvSpPr>
        <p:spPr>
          <a:xfrm>
            <a:off x="2843894" y="6425757"/>
            <a:ext cx="2432937" cy="369332"/>
          </a:xfrm>
          <a:prstGeom prst="rect">
            <a:avLst/>
          </a:prstGeom>
          <a:solidFill>
            <a:schemeClr val="bg1"/>
          </a:solidFill>
        </p:spPr>
        <p:txBody>
          <a:bodyPr wrap="square" rtlCol="0">
            <a:spAutoFit/>
          </a:bodyPr>
          <a:lstStyle/>
          <a:p>
            <a:r>
              <a:rPr lang="es-MX" b="1">
                <a:solidFill>
                  <a:schemeClr val="tx1"/>
                </a:solidFill>
              </a:rPr>
              <a:t>@IglesiaElLlanoTulaHgo</a:t>
            </a:r>
          </a:p>
        </p:txBody>
      </p:sp>
      <p:sp>
        <p:nvSpPr>
          <p:cNvPr id="34" name="CuadroTexto 33">
            <a:extLst>
              <a:ext uri="{FF2B5EF4-FFF2-40B4-BE49-F238E27FC236}">
                <a16:creationId xmlns:a16="http://schemas.microsoft.com/office/drawing/2014/main" id="{B444AB40-2EA1-0181-24DE-17F7219D0002}"/>
              </a:ext>
            </a:extLst>
          </p:cNvPr>
          <p:cNvSpPr txBox="1"/>
          <p:nvPr userDrawn="1"/>
        </p:nvSpPr>
        <p:spPr>
          <a:xfrm>
            <a:off x="5664314" y="6439147"/>
            <a:ext cx="1856872" cy="369332"/>
          </a:xfrm>
          <a:prstGeom prst="rect">
            <a:avLst/>
          </a:prstGeom>
          <a:solidFill>
            <a:schemeClr val="bg1"/>
          </a:solidFill>
        </p:spPr>
        <p:txBody>
          <a:bodyPr wrap="square" rtlCol="0">
            <a:spAutoFit/>
          </a:bodyPr>
          <a:lstStyle/>
          <a:p>
            <a:r>
              <a:rPr lang="es-MX" b="1">
                <a:solidFill>
                  <a:schemeClr val="tx1"/>
                </a:solidFill>
              </a:rPr>
              <a:t>@</a:t>
            </a:r>
            <a:r>
              <a:rPr lang="es-MX" b="1" err="1">
                <a:solidFill>
                  <a:schemeClr val="tx1"/>
                </a:solidFill>
              </a:rPr>
              <a:t>IASD_EL_Llano</a:t>
            </a:r>
            <a:endParaRPr lang="es-MX" b="1">
              <a:solidFill>
                <a:schemeClr val="tx1"/>
              </a:solidFill>
            </a:endParaRPr>
          </a:p>
        </p:txBody>
      </p:sp>
      <p:pic>
        <p:nvPicPr>
          <p:cNvPr id="35" name="Imagen 34" descr="Icono&#10;&#10;Descripción generada automáticamente">
            <a:extLst>
              <a:ext uri="{FF2B5EF4-FFF2-40B4-BE49-F238E27FC236}">
                <a16:creationId xmlns:a16="http://schemas.microsoft.com/office/drawing/2014/main" id="{22136A54-EE3D-4A95-7FEA-E1CA2738885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555342" y="6414864"/>
            <a:ext cx="400103" cy="400103"/>
          </a:xfrm>
          <a:prstGeom prst="rect">
            <a:avLst/>
          </a:prstGeom>
        </p:spPr>
      </p:pic>
      <p:sp>
        <p:nvSpPr>
          <p:cNvPr id="36" name="CuadroTexto 35">
            <a:extLst>
              <a:ext uri="{FF2B5EF4-FFF2-40B4-BE49-F238E27FC236}">
                <a16:creationId xmlns:a16="http://schemas.microsoft.com/office/drawing/2014/main" id="{EA59B72E-368B-0459-A2F1-A42F80F9FAD4}"/>
              </a:ext>
            </a:extLst>
          </p:cNvPr>
          <p:cNvSpPr txBox="1"/>
          <p:nvPr userDrawn="1"/>
        </p:nvSpPr>
        <p:spPr>
          <a:xfrm>
            <a:off x="7919586" y="6420898"/>
            <a:ext cx="1856872" cy="369332"/>
          </a:xfrm>
          <a:prstGeom prst="rect">
            <a:avLst/>
          </a:prstGeom>
          <a:solidFill>
            <a:schemeClr val="bg1"/>
          </a:solidFill>
        </p:spPr>
        <p:txBody>
          <a:bodyPr wrap="square" rtlCol="0">
            <a:spAutoFit/>
          </a:bodyPr>
          <a:lstStyle/>
          <a:p>
            <a:r>
              <a:rPr lang="es-MX" b="1">
                <a:solidFill>
                  <a:schemeClr val="tx1"/>
                </a:solidFill>
              </a:rPr>
              <a:t>@iasddistritotula</a:t>
            </a:r>
          </a:p>
        </p:txBody>
      </p:sp>
      <p:pic>
        <p:nvPicPr>
          <p:cNvPr id="37" name="Imagen 36">
            <a:extLst>
              <a:ext uri="{FF2B5EF4-FFF2-40B4-BE49-F238E27FC236}">
                <a16:creationId xmlns:a16="http://schemas.microsoft.com/office/drawing/2014/main" id="{EA3D70A9-BCD2-5CB2-57BF-72C5701A5D38}"/>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5286770" y="6413554"/>
            <a:ext cx="420518" cy="420518"/>
          </a:xfrm>
          <a:prstGeom prst="rect">
            <a:avLst/>
          </a:prstGeom>
        </p:spPr>
      </p:pic>
      <p:sp>
        <p:nvSpPr>
          <p:cNvPr id="9" name="CuadroTexto 8">
            <a:extLst>
              <a:ext uri="{FF2B5EF4-FFF2-40B4-BE49-F238E27FC236}">
                <a16:creationId xmlns:a16="http://schemas.microsoft.com/office/drawing/2014/main" id="{B6B498AB-C0EC-B0BA-B2CD-527C584DCC1F}"/>
              </a:ext>
            </a:extLst>
          </p:cNvPr>
          <p:cNvSpPr txBox="1"/>
          <p:nvPr userDrawn="1"/>
        </p:nvSpPr>
        <p:spPr>
          <a:xfrm>
            <a:off x="-46835" y="1064553"/>
            <a:ext cx="2326390" cy="692497"/>
          </a:xfrm>
          <a:prstGeom prst="rect">
            <a:avLst/>
          </a:prstGeom>
          <a:noFill/>
        </p:spPr>
        <p:txBody>
          <a:bodyPr wrap="square" rtlCol="0">
            <a:spAutoFit/>
          </a:bodyPr>
          <a:lstStyle/>
          <a:p>
            <a:r>
              <a:rPr lang="es-MX" sz="2400" dirty="0">
                <a:solidFill>
                  <a:schemeClr val="bg1"/>
                </a:solidFill>
                <a:latin typeface="Impact" panose="020B0806030902050204" pitchFamily="34" charset="0"/>
              </a:rPr>
              <a:t>Escuela Sabática</a:t>
            </a:r>
          </a:p>
          <a:p>
            <a:r>
              <a:rPr lang="es-MX" sz="1500" dirty="0">
                <a:solidFill>
                  <a:schemeClr val="bg1"/>
                </a:solidFill>
                <a:latin typeface="Impact" panose="020B0806030902050204" pitchFamily="34" charset="0"/>
              </a:rPr>
              <a:t>Guía de Estudio de la Biblia</a:t>
            </a:r>
          </a:p>
        </p:txBody>
      </p:sp>
      <p:sp>
        <p:nvSpPr>
          <p:cNvPr id="2" name="CuadroTexto 1">
            <a:extLst>
              <a:ext uri="{FF2B5EF4-FFF2-40B4-BE49-F238E27FC236}">
                <a16:creationId xmlns:a16="http://schemas.microsoft.com/office/drawing/2014/main" id="{A3E93D66-26CA-9690-6C5F-6C84B729B0D0}"/>
              </a:ext>
            </a:extLst>
          </p:cNvPr>
          <p:cNvSpPr txBox="1"/>
          <p:nvPr userDrawn="1"/>
        </p:nvSpPr>
        <p:spPr>
          <a:xfrm>
            <a:off x="62308" y="3584900"/>
            <a:ext cx="2249689" cy="830997"/>
          </a:xfrm>
          <a:prstGeom prst="rect">
            <a:avLst/>
          </a:prstGeom>
          <a:noFill/>
        </p:spPr>
        <p:txBody>
          <a:bodyPr wrap="square" rtlCol="0">
            <a:spAutoFit/>
          </a:bodyPr>
          <a:lstStyle/>
          <a:p>
            <a:pPr algn="ctr"/>
            <a:r>
              <a:rPr lang="es-MX" sz="4800" b="1" dirty="0">
                <a:ln>
                  <a:solidFill>
                    <a:schemeClr val="tx1"/>
                  </a:solidFill>
                </a:ln>
                <a:solidFill>
                  <a:schemeClr val="bg1">
                    <a:lumMod val="95000"/>
                  </a:schemeClr>
                </a:solidFill>
                <a:effectLst>
                  <a:outerShdw blurRad="38100" dist="38100" dir="2700000" algn="tl">
                    <a:schemeClr val="bg1">
                      <a:alpha val="43000"/>
                    </a:schemeClr>
                  </a:outerShdw>
                </a:effectLst>
                <a:latin typeface="+mn-lt"/>
                <a:ea typeface="Adobe Fan Heiti Std B" panose="020B0700000000000000" pitchFamily="34" charset="-128"/>
                <a:cs typeface="Adobe Arabic" panose="02040503050201020203" pitchFamily="18" charset="-78"/>
              </a:rPr>
              <a:t>10</a:t>
            </a:r>
          </a:p>
        </p:txBody>
      </p:sp>
      <p:pic>
        <p:nvPicPr>
          <p:cNvPr id="8" name="Imagen 7">
            <a:extLst>
              <a:ext uri="{FF2B5EF4-FFF2-40B4-BE49-F238E27FC236}">
                <a16:creationId xmlns:a16="http://schemas.microsoft.com/office/drawing/2014/main" id="{6C3FC000-E3B6-B013-2912-548E4CE3FAB0}"/>
              </a:ext>
            </a:extLst>
          </p:cNvPr>
          <p:cNvPicPr>
            <a:picLocks noChangeAspect="1"/>
          </p:cNvPicPr>
          <p:nvPr userDrawn="1"/>
        </p:nvPicPr>
        <p:blipFill>
          <a:blip r:embed="rId6">
            <a:extLst>
              <a:ext uri="{28A0092B-C50C-407E-A947-70E740481C1C}">
                <a14:useLocalDpi xmlns:a14="http://schemas.microsoft.com/office/drawing/2010/main" val="0"/>
              </a:ext>
            </a:extLst>
          </a:blip>
          <a:srcRect l="15922" r="15922"/>
          <a:stretch/>
        </p:blipFill>
        <p:spPr>
          <a:xfrm rot="2129446">
            <a:off x="7670116" y="-71030"/>
            <a:ext cx="2884741" cy="2895056"/>
          </a:xfrm>
          <a:prstGeom prst="rect">
            <a:avLst/>
          </a:prstGeom>
        </p:spPr>
      </p:pic>
      <p:sp>
        <p:nvSpPr>
          <p:cNvPr id="3" name="CuadroTexto 2">
            <a:extLst>
              <a:ext uri="{FF2B5EF4-FFF2-40B4-BE49-F238E27FC236}">
                <a16:creationId xmlns:a16="http://schemas.microsoft.com/office/drawing/2014/main" id="{39CE9DAA-DFF2-F38C-38CD-D5DA8C02B1C8}"/>
              </a:ext>
            </a:extLst>
          </p:cNvPr>
          <p:cNvSpPr txBox="1"/>
          <p:nvPr userDrawn="1"/>
        </p:nvSpPr>
        <p:spPr>
          <a:xfrm>
            <a:off x="4010317" y="-22594"/>
            <a:ext cx="3183708" cy="1068814"/>
          </a:xfrm>
          <a:prstGeom prst="rect">
            <a:avLst/>
          </a:prstGeom>
          <a:noFill/>
        </p:spPr>
        <p:txBody>
          <a:bodyPr wrap="square" tIns="36000" rtlCol="0">
            <a:spAutoFit/>
          </a:bodyPr>
          <a:lstStyle/>
          <a:p>
            <a:pPr algn="r">
              <a:lnSpc>
                <a:spcPts val="2200"/>
              </a:lnSpc>
              <a:spcAft>
                <a:spcPts val="0"/>
              </a:spcAft>
            </a:pPr>
            <a:r>
              <a:rPr lang="es-MX" sz="2000" dirty="0">
                <a:solidFill>
                  <a:schemeClr val="bg1"/>
                </a:solidFill>
                <a:latin typeface="Felix Titling" panose="04060505060202020A04" pitchFamily="82" charset="0"/>
                <a:ea typeface="ADLaM Display" panose="02010000000000000000" pitchFamily="2" charset="0"/>
                <a:cs typeface="ADLaM Display" panose="02010000000000000000" pitchFamily="2" charset="0"/>
              </a:rPr>
              <a:t>P</a:t>
            </a:r>
            <a:r>
              <a:rPr lang="es-MX" sz="1600" dirty="0">
                <a:solidFill>
                  <a:schemeClr val="bg1"/>
                </a:solidFill>
                <a:latin typeface="Felix Titling" panose="04060505060202020A04" pitchFamily="82" charset="0"/>
                <a:ea typeface="ADLaM Display" panose="02010000000000000000" pitchFamily="2" charset="0"/>
                <a:cs typeface="ADLaM Display" panose="02010000000000000000" pitchFamily="2" charset="0"/>
              </a:rPr>
              <a:t>rimera y</a:t>
            </a:r>
          </a:p>
          <a:p>
            <a:pPr algn="r">
              <a:lnSpc>
                <a:spcPts val="2200"/>
              </a:lnSpc>
              <a:spcAft>
                <a:spcPts val="0"/>
              </a:spcAft>
            </a:pPr>
            <a:r>
              <a:rPr lang="es-MX" sz="2800" kern="1200" dirty="0">
                <a:solidFill>
                  <a:schemeClr val="bg1"/>
                </a:solidFill>
                <a:latin typeface="Felix Titling" panose="04060505060202020A04" pitchFamily="82" charset="0"/>
                <a:ea typeface="ADLaM Display" panose="02010000000000000000" pitchFamily="2" charset="0"/>
                <a:cs typeface="ADLaM Display" panose="02010000000000000000" pitchFamily="2" charset="0"/>
              </a:rPr>
              <a:t>S</a:t>
            </a:r>
            <a:r>
              <a:rPr lang="es-MX" sz="2000" kern="1200" dirty="0">
                <a:solidFill>
                  <a:schemeClr val="bg1"/>
                </a:solidFill>
                <a:latin typeface="Felix Titling" panose="04060505060202020A04" pitchFamily="82" charset="0"/>
                <a:ea typeface="ADLaM Display" panose="02010000000000000000" pitchFamily="2" charset="0"/>
                <a:cs typeface="ADLaM Display" panose="02010000000000000000" pitchFamily="2" charset="0"/>
              </a:rPr>
              <a:t>EGUNDA A LOS</a:t>
            </a:r>
          </a:p>
          <a:p>
            <a:pPr algn="r">
              <a:lnSpc>
                <a:spcPts val="3200"/>
              </a:lnSpc>
              <a:spcAft>
                <a:spcPts val="0"/>
              </a:spcAft>
            </a:pPr>
            <a:r>
              <a:rPr lang="es-MX" sz="3600" kern="1200" dirty="0">
                <a:solidFill>
                  <a:schemeClr val="bg1"/>
                </a:solidFill>
                <a:latin typeface="Felix Titling" panose="04060505060202020A04" pitchFamily="82" charset="0"/>
                <a:ea typeface="ADLaM Display" panose="02010000000000000000" pitchFamily="2" charset="0"/>
                <a:cs typeface="ADLaM Display" panose="02010000000000000000" pitchFamily="2" charset="0"/>
              </a:rPr>
              <a:t>cORINTIOS</a:t>
            </a:r>
          </a:p>
        </p:txBody>
      </p:sp>
    </p:spTree>
    <p:extLst>
      <p:ext uri="{BB962C8B-B14F-4D97-AF65-F5344CB8AC3E}">
        <p14:creationId xmlns:p14="http://schemas.microsoft.com/office/powerpoint/2010/main" val="262550259"/>
      </p:ext>
    </p:extLst>
  </p:cSld>
  <p:clrMapOvr>
    <a:masterClrMapping/>
  </p:clrMapOvr>
  <p:extLst>
    <p:ext uri="{DCECCB84-F9BA-43D5-87BE-67443E8EF086}">
      <p15:sldGuideLst xmlns:p15="http://schemas.microsoft.com/office/powerpoint/2012/main">
        <p15:guide id="1" orient="horz" pos="2137" userDrawn="1">
          <p15:clr>
            <a:srgbClr val="FBAE40"/>
          </p15:clr>
        </p15:guide>
        <p15:guide id="2" pos="3863"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ítulo y objetos">
    <p:bg>
      <p:bgPr>
        <a:blipFill dpi="0" rotWithShape="1">
          <a:blip r:embed="rId2">
            <a:alphaModFix amt="20000"/>
            <a:lum/>
          </a:blip>
          <a:srcRect/>
          <a:stretch>
            <a:fillRect t="-11000" b="-74000"/>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70F384F-5FAA-793F-9ADF-9FE239747309}"/>
              </a:ext>
            </a:extLst>
          </p:cNvPr>
          <p:cNvSpPr>
            <a:spLocks noGrp="1"/>
          </p:cNvSpPr>
          <p:nvPr>
            <p:ph type="title" hasCustomPrompt="1"/>
          </p:nvPr>
        </p:nvSpPr>
        <p:spPr>
          <a:xfrm>
            <a:off x="838200" y="566530"/>
            <a:ext cx="5572539" cy="765313"/>
          </a:xfrm>
          <a:solidFill>
            <a:srgbClr val="72524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lvl1pPr algn="ctr">
              <a:defRPr sz="4000">
                <a:solidFill>
                  <a:schemeClr val="bg1"/>
                </a:solidFill>
                <a:latin typeface="Bahnschrift" panose="020B0502040204020203" pitchFamily="34" charset="0"/>
              </a:defRPr>
            </a:lvl1pPr>
          </a:lstStyle>
          <a:p>
            <a:r>
              <a:rPr lang="es-MX"/>
              <a:t>Para Memorizar</a:t>
            </a:r>
          </a:p>
        </p:txBody>
      </p:sp>
      <p:sp>
        <p:nvSpPr>
          <p:cNvPr id="3" name="Marcador de contenido 2">
            <a:extLst>
              <a:ext uri="{FF2B5EF4-FFF2-40B4-BE49-F238E27FC236}">
                <a16:creationId xmlns:a16="http://schemas.microsoft.com/office/drawing/2014/main" id="{AD6416DA-D468-1E38-B8F8-86B122923A03}"/>
              </a:ext>
            </a:extLst>
          </p:cNvPr>
          <p:cNvSpPr>
            <a:spLocks noGrp="1"/>
          </p:cNvSpPr>
          <p:nvPr>
            <p:ph idx="1"/>
          </p:nvPr>
        </p:nvSpPr>
        <p:spPr>
          <a:xfrm>
            <a:off x="838200" y="1825625"/>
            <a:ext cx="5572539" cy="4351338"/>
          </a:xfrm>
        </p:spPr>
        <p:txBody>
          <a:bodyPr/>
          <a:lstStyle>
            <a:lvl1pPr>
              <a:defRPr>
                <a:latin typeface="Bahnschrift" panose="020B0502040204020203" pitchFamily="34" charset="0"/>
              </a:defRPr>
            </a:lvl1pPr>
          </a:lstStyle>
          <a:p>
            <a:pPr lvl="0"/>
            <a:r>
              <a:rPr lang="es-MX" dirty="0"/>
              <a:t>Haga clic para modificar los estilos de texto del patrón</a:t>
            </a:r>
          </a:p>
          <a:p>
            <a:pPr lvl="1"/>
            <a:r>
              <a:rPr lang="es-MX" dirty="0"/>
              <a:t>Segundo nivel</a:t>
            </a:r>
          </a:p>
          <a:p>
            <a:pPr lvl="2"/>
            <a:r>
              <a:rPr lang="es-MX" dirty="0"/>
              <a:t>Tercer nivel</a:t>
            </a:r>
          </a:p>
          <a:p>
            <a:pPr lvl="3"/>
            <a:r>
              <a:rPr lang="es-MX" dirty="0"/>
              <a:t>Cuarto nivel</a:t>
            </a:r>
          </a:p>
          <a:p>
            <a:pPr lvl="4"/>
            <a:r>
              <a:rPr lang="es-MX" dirty="0"/>
              <a:t>Quinto nivel</a:t>
            </a:r>
          </a:p>
        </p:txBody>
      </p:sp>
    </p:spTree>
    <p:extLst>
      <p:ext uri="{BB962C8B-B14F-4D97-AF65-F5344CB8AC3E}">
        <p14:creationId xmlns:p14="http://schemas.microsoft.com/office/powerpoint/2010/main" val="325049355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os objetos">
    <p:bg>
      <p:bgPr>
        <a:blipFill dpi="0" rotWithShape="1">
          <a:blip r:embed="rId2">
            <a:alphaModFix amt="20000"/>
            <a:lum/>
          </a:blip>
          <a:srcRect/>
          <a:stretch>
            <a:fillRect t="-11000" b="-74000"/>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6379E34-0212-3FEC-6B75-0357DA6B652A}"/>
              </a:ext>
            </a:extLst>
          </p:cNvPr>
          <p:cNvSpPr>
            <a:spLocks noGrp="1"/>
          </p:cNvSpPr>
          <p:nvPr>
            <p:ph type="title" hasCustomPrompt="1"/>
          </p:nvPr>
        </p:nvSpPr>
        <p:spPr>
          <a:xfrm>
            <a:off x="838200" y="365125"/>
            <a:ext cx="9565894" cy="772559"/>
          </a:xfrm>
          <a:solidFill>
            <a:srgbClr val="69343E"/>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lvl1pPr>
              <a:defRPr>
                <a:solidFill>
                  <a:schemeClr val="bg1"/>
                </a:solidFill>
                <a:latin typeface="Bahnschrift" panose="020B0502040204020203" pitchFamily="34" charset="0"/>
              </a:defRPr>
            </a:lvl1pPr>
          </a:lstStyle>
          <a:p>
            <a:r>
              <a:rPr lang="es-MX"/>
              <a:t>Enfoque del Estudio</a:t>
            </a:r>
          </a:p>
        </p:txBody>
      </p:sp>
      <p:sp>
        <p:nvSpPr>
          <p:cNvPr id="3" name="Marcador de contenido 2">
            <a:extLst>
              <a:ext uri="{FF2B5EF4-FFF2-40B4-BE49-F238E27FC236}">
                <a16:creationId xmlns:a16="http://schemas.microsoft.com/office/drawing/2014/main" id="{4D61D150-340D-959A-651D-A720EE27CBB9}"/>
              </a:ext>
            </a:extLst>
          </p:cNvPr>
          <p:cNvSpPr>
            <a:spLocks noGrp="1"/>
          </p:cNvSpPr>
          <p:nvPr>
            <p:ph sz="half" idx="1"/>
          </p:nvPr>
        </p:nvSpPr>
        <p:spPr>
          <a:xfrm>
            <a:off x="838200" y="1414130"/>
            <a:ext cx="9565894" cy="5078745"/>
          </a:xfrm>
        </p:spPr>
        <p:txBody>
          <a:bodyPr/>
          <a:lstStyle>
            <a:lvl1pPr>
              <a:defRPr sz="1800"/>
            </a:lvl1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pic>
        <p:nvPicPr>
          <p:cNvPr id="11" name="Imagen 10">
            <a:extLst>
              <a:ext uri="{FF2B5EF4-FFF2-40B4-BE49-F238E27FC236}">
                <a16:creationId xmlns:a16="http://schemas.microsoft.com/office/drawing/2014/main" id="{FE981D50-2213-A4FE-11F7-6AC77B7C3416}"/>
              </a:ext>
            </a:extLst>
          </p:cNvPr>
          <p:cNvPicPr>
            <a:picLocks noChangeAspect="1"/>
          </p:cNvPicPr>
          <p:nvPr userDrawn="1"/>
        </p:nvPicPr>
        <p:blipFill>
          <a:blip r:embed="rId3">
            <a:extLst>
              <a:ext uri="{BEBA8EAE-BF5A-486C-A8C5-ECC9F3942E4B}">
                <a14:imgProps xmlns:a14="http://schemas.microsoft.com/office/drawing/2010/main">
                  <a14:imgLayer r:embed="rId4">
                    <a14:imgEffect>
                      <a14:backgroundRemoval t="10000" b="90000" l="10000" r="90000">
                        <a14:foregroundMark x1="47977" y1="24517" x2="47977" y2="24517"/>
                        <a14:foregroundMark x1="51060" y1="28958" x2="51060" y2="28958"/>
                        <a14:foregroundMark x1="52408" y1="36486" x2="52408" y2="36486"/>
                        <a14:foregroundMark x1="59152" y1="45367" x2="59152" y2="45367"/>
                        <a14:foregroundMark x1="61657" y1="52510" x2="61657" y2="52510"/>
                        <a14:foregroundMark x1="63969" y1="57336" x2="63969" y2="57336"/>
                        <a14:foregroundMark x1="52023" y1="72394" x2="52023" y2="72394"/>
                        <a14:foregroundMark x1="60886" y1="73745" x2="60886" y2="72587"/>
                      </a14:backgroundRemoval>
                    </a14:imgEffect>
                  </a14:imgLayer>
                </a14:imgProps>
              </a:ext>
              <a:ext uri="{28A0092B-C50C-407E-A947-70E740481C1C}">
                <a14:useLocalDpi xmlns:a14="http://schemas.microsoft.com/office/drawing/2010/main" val="0"/>
              </a:ext>
            </a:extLst>
          </a:blip>
          <a:stretch>
            <a:fillRect/>
          </a:stretch>
        </p:blipFill>
        <p:spPr>
          <a:xfrm>
            <a:off x="10404094" y="5089027"/>
            <a:ext cx="1787906" cy="1586410"/>
          </a:xfrm>
          <a:prstGeom prst="rect">
            <a:avLst/>
          </a:prstGeom>
          <a:ln>
            <a:noFill/>
          </a:ln>
        </p:spPr>
      </p:pic>
    </p:spTree>
    <p:extLst>
      <p:ext uri="{BB962C8B-B14F-4D97-AF65-F5344CB8AC3E}">
        <p14:creationId xmlns:p14="http://schemas.microsoft.com/office/powerpoint/2010/main" val="2943878535"/>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mparación">
    <p:bg>
      <p:bgPr>
        <a:blipFill dpi="0" rotWithShape="1">
          <a:blip r:embed="rId2">
            <a:alphaModFix amt="20000"/>
            <a:lum/>
          </a:blip>
          <a:srcRect/>
          <a:stretch>
            <a:fillRect t="-11000" b="-74000"/>
          </a:stretch>
        </a:blipFill>
        <a:effectLst/>
      </p:bgPr>
    </p:bg>
    <p:spTree>
      <p:nvGrpSpPr>
        <p:cNvPr id="1" name=""/>
        <p:cNvGrpSpPr/>
        <p:nvPr/>
      </p:nvGrpSpPr>
      <p:grpSpPr>
        <a:xfrm>
          <a:off x="0" y="0"/>
          <a:ext cx="0" cy="0"/>
          <a:chOff x="0" y="0"/>
          <a:chExt cx="0" cy="0"/>
        </a:xfrm>
      </p:grpSpPr>
      <p:sp>
        <p:nvSpPr>
          <p:cNvPr id="4" name="Marcador de contenido 3">
            <a:extLst>
              <a:ext uri="{FF2B5EF4-FFF2-40B4-BE49-F238E27FC236}">
                <a16:creationId xmlns:a16="http://schemas.microsoft.com/office/drawing/2014/main" id="{F8C18165-B346-20C3-10B1-45ADABB39DE9}"/>
              </a:ext>
            </a:extLst>
          </p:cNvPr>
          <p:cNvSpPr>
            <a:spLocks noGrp="1"/>
          </p:cNvSpPr>
          <p:nvPr>
            <p:ph sz="half" idx="2"/>
          </p:nvPr>
        </p:nvSpPr>
        <p:spPr>
          <a:xfrm>
            <a:off x="839788" y="1903230"/>
            <a:ext cx="7019754" cy="4610910"/>
          </a:xfrm>
        </p:spPr>
        <p:txBody>
          <a:bodyPr/>
          <a:lstStyle>
            <a:lvl1pPr>
              <a:defRPr sz="1800"/>
            </a:lvl1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sp>
        <p:nvSpPr>
          <p:cNvPr id="2" name="Título 1">
            <a:extLst>
              <a:ext uri="{FF2B5EF4-FFF2-40B4-BE49-F238E27FC236}">
                <a16:creationId xmlns:a16="http://schemas.microsoft.com/office/drawing/2014/main" id="{C409939F-1FCC-9F07-8E5C-9B6F20E7C606}"/>
              </a:ext>
            </a:extLst>
          </p:cNvPr>
          <p:cNvSpPr>
            <a:spLocks noGrp="1"/>
          </p:cNvSpPr>
          <p:nvPr>
            <p:ph type="title" hasCustomPrompt="1"/>
          </p:nvPr>
        </p:nvSpPr>
        <p:spPr>
          <a:xfrm>
            <a:off x="839788" y="244549"/>
            <a:ext cx="2668956" cy="595422"/>
          </a:xfrm>
          <a:solidFill>
            <a:srgbClr val="FFFF00"/>
          </a:solidFill>
          <a:ln>
            <a:noFill/>
          </a:ln>
          <a:effectLst>
            <a:outerShdw blurRad="44450" dist="27940" dir="5400000" algn="ctr">
              <a:srgbClr val="000000">
                <a:alpha val="32000"/>
              </a:srgbClr>
            </a:outerShdw>
          </a:effectLst>
          <a:scene3d>
            <a:camera prst="obliqueTopRight"/>
            <a:lightRig rig="balanced" dir="t">
              <a:rot lat="0" lon="0" rev="8700000"/>
            </a:lightRig>
          </a:scene3d>
          <a:sp3d>
            <a:bevelT w="190500" h="38100"/>
          </a:sp3d>
        </p:spPr>
        <p:txBody>
          <a:bodyPr/>
          <a:lstStyle>
            <a:lvl1pPr>
              <a:defRPr b="0" cap="none" spc="0">
                <a:ln>
                  <a:solidFill>
                    <a:srgbClr val="3A241B"/>
                  </a:solidFill>
                </a:ln>
                <a:solidFill>
                  <a:schemeClr val="bg1"/>
                </a:solidFill>
                <a:effectLst>
                  <a:innerShdw blurRad="63500" dist="50800" dir="18900000">
                    <a:prstClr val="black">
                      <a:alpha val="50000"/>
                    </a:prstClr>
                  </a:innerShdw>
                </a:effectLst>
                <a:latin typeface="Bahnschrift" panose="020B0502040204020203" pitchFamily="34" charset="0"/>
              </a:defRPr>
            </a:lvl1pPr>
          </a:lstStyle>
          <a:p>
            <a:r>
              <a:rPr lang="es-MX" sz="4400" b="1" cap="none" spc="0" baseline="0">
                <a:ln/>
                <a:solidFill>
                  <a:schemeClr val="bg1"/>
                </a:solidFill>
                <a:effectLst/>
              </a:rPr>
              <a:t>Sábado</a:t>
            </a:r>
            <a:endParaRPr lang="es-MX"/>
          </a:p>
        </p:txBody>
      </p:sp>
      <p:sp>
        <p:nvSpPr>
          <p:cNvPr id="6" name="Marcador de contenido 5">
            <a:extLst>
              <a:ext uri="{FF2B5EF4-FFF2-40B4-BE49-F238E27FC236}">
                <a16:creationId xmlns:a16="http://schemas.microsoft.com/office/drawing/2014/main" id="{3B72756B-5ADC-674E-988D-5C3711D1BAD8}"/>
              </a:ext>
            </a:extLst>
          </p:cNvPr>
          <p:cNvSpPr>
            <a:spLocks noGrp="1"/>
          </p:cNvSpPr>
          <p:nvPr>
            <p:ph sz="quarter" idx="4"/>
          </p:nvPr>
        </p:nvSpPr>
        <p:spPr>
          <a:xfrm>
            <a:off x="7879466" y="1903230"/>
            <a:ext cx="2496153" cy="3657599"/>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pic>
        <p:nvPicPr>
          <p:cNvPr id="11" name="Imagen 10">
            <a:extLst>
              <a:ext uri="{FF2B5EF4-FFF2-40B4-BE49-F238E27FC236}">
                <a16:creationId xmlns:a16="http://schemas.microsoft.com/office/drawing/2014/main" id="{446235BA-B4BA-3D75-5C54-DDAB16450A08}"/>
              </a:ext>
            </a:extLst>
          </p:cNvPr>
          <p:cNvPicPr>
            <a:picLocks noChangeAspect="1"/>
          </p:cNvPicPr>
          <p:nvPr userDrawn="1"/>
        </p:nvPicPr>
        <p:blipFill>
          <a:blip r:embed="rId3">
            <a:extLst>
              <a:ext uri="{BEBA8EAE-BF5A-486C-A8C5-ECC9F3942E4B}">
                <a14:imgProps xmlns:a14="http://schemas.microsoft.com/office/drawing/2010/main">
                  <a14:imgLayer r:embed="rId4">
                    <a14:imgEffect>
                      <a14:backgroundRemoval t="10000" b="90000" l="10000" r="90000">
                        <a14:foregroundMark x1="47977" y1="24517" x2="47977" y2="24517"/>
                        <a14:foregroundMark x1="51060" y1="28958" x2="51060" y2="28958"/>
                        <a14:foregroundMark x1="52408" y1="36486" x2="52408" y2="36486"/>
                        <a14:foregroundMark x1="59152" y1="45367" x2="59152" y2="45367"/>
                        <a14:foregroundMark x1="61657" y1="52510" x2="61657" y2="52510"/>
                        <a14:foregroundMark x1="63969" y1="57336" x2="63969" y2="57336"/>
                        <a14:foregroundMark x1="52023" y1="72394" x2="52023" y2="72394"/>
                        <a14:foregroundMark x1="60886" y1="73745" x2="60886" y2="72587"/>
                      </a14:backgroundRemoval>
                    </a14:imgEffect>
                  </a14:imgLayer>
                </a14:imgProps>
              </a:ext>
              <a:ext uri="{28A0092B-C50C-407E-A947-70E740481C1C}">
                <a14:useLocalDpi xmlns:a14="http://schemas.microsoft.com/office/drawing/2010/main" val="0"/>
              </a:ext>
            </a:extLst>
          </a:blip>
          <a:stretch>
            <a:fillRect/>
          </a:stretch>
        </p:blipFill>
        <p:spPr>
          <a:xfrm>
            <a:off x="10404094" y="5089027"/>
            <a:ext cx="1787906" cy="1586410"/>
          </a:xfrm>
          <a:prstGeom prst="rect">
            <a:avLst/>
          </a:prstGeom>
          <a:ln>
            <a:noFill/>
          </a:ln>
        </p:spPr>
      </p:pic>
    </p:spTree>
    <p:extLst>
      <p:ext uri="{BB962C8B-B14F-4D97-AF65-F5344CB8AC3E}">
        <p14:creationId xmlns:p14="http://schemas.microsoft.com/office/powerpoint/2010/main" val="36477178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omparación">
    <p:bg>
      <p:bgPr>
        <a:blipFill dpi="0" rotWithShape="1">
          <a:blip r:embed="rId2">
            <a:alphaModFix amt="20000"/>
            <a:lum/>
          </a:blip>
          <a:srcRect/>
          <a:stretch>
            <a:fillRect t="-11000" b="-74000"/>
          </a:stretch>
        </a:blipFill>
        <a:effectLst/>
      </p:bgPr>
    </p:bg>
    <p:spTree>
      <p:nvGrpSpPr>
        <p:cNvPr id="1" name=""/>
        <p:cNvGrpSpPr/>
        <p:nvPr/>
      </p:nvGrpSpPr>
      <p:grpSpPr>
        <a:xfrm>
          <a:off x="0" y="0"/>
          <a:ext cx="0" cy="0"/>
          <a:chOff x="0" y="0"/>
          <a:chExt cx="0" cy="0"/>
        </a:xfrm>
      </p:grpSpPr>
      <p:pic>
        <p:nvPicPr>
          <p:cNvPr id="12" name="Imagen 11">
            <a:extLst>
              <a:ext uri="{FF2B5EF4-FFF2-40B4-BE49-F238E27FC236}">
                <a16:creationId xmlns:a16="http://schemas.microsoft.com/office/drawing/2014/main" id="{0BE04881-6D87-A1AD-36A9-346929F6D1B6}"/>
              </a:ext>
            </a:extLst>
          </p:cNvPr>
          <p:cNvPicPr>
            <a:picLocks noChangeAspect="1"/>
          </p:cNvPicPr>
          <p:nvPr userDrawn="1"/>
        </p:nvPicPr>
        <p:blipFill>
          <a:blip r:embed="rId3">
            <a:alphaModFix amt="6000"/>
            <a:extLst>
              <a:ext uri="{28A0092B-C50C-407E-A947-70E740481C1C}">
                <a14:useLocalDpi xmlns:a14="http://schemas.microsoft.com/office/drawing/2010/main" val="0"/>
              </a:ext>
            </a:extLst>
          </a:blip>
          <a:stretch>
            <a:fillRect/>
          </a:stretch>
        </p:blipFill>
        <p:spPr>
          <a:xfrm>
            <a:off x="0" y="-8878"/>
            <a:ext cx="10384170" cy="6866877"/>
          </a:xfrm>
          <a:prstGeom prst="rect">
            <a:avLst/>
          </a:prstGeom>
          <a:ln>
            <a:solidFill>
              <a:srgbClr val="3A241B"/>
            </a:solidFill>
          </a:ln>
        </p:spPr>
      </p:pic>
      <p:sp>
        <p:nvSpPr>
          <p:cNvPr id="2" name="Título 1">
            <a:extLst>
              <a:ext uri="{FF2B5EF4-FFF2-40B4-BE49-F238E27FC236}">
                <a16:creationId xmlns:a16="http://schemas.microsoft.com/office/drawing/2014/main" id="{C409939F-1FCC-9F07-8E5C-9B6F20E7C606}"/>
              </a:ext>
            </a:extLst>
          </p:cNvPr>
          <p:cNvSpPr>
            <a:spLocks noGrp="1"/>
          </p:cNvSpPr>
          <p:nvPr>
            <p:ph type="title" hasCustomPrompt="1"/>
          </p:nvPr>
        </p:nvSpPr>
        <p:spPr>
          <a:xfrm>
            <a:off x="839787" y="180753"/>
            <a:ext cx="2658325" cy="659218"/>
          </a:xfrm>
          <a:solidFill>
            <a:srgbClr val="0070C0"/>
          </a:solidFill>
          <a:ln>
            <a:noFill/>
          </a:ln>
          <a:effectLst>
            <a:outerShdw blurRad="44450" dist="27940" dir="5400000" algn="ctr">
              <a:srgbClr val="000000">
                <a:alpha val="32000"/>
              </a:srgbClr>
            </a:outerShdw>
          </a:effectLst>
          <a:scene3d>
            <a:camera prst="obliqueTopRight"/>
            <a:lightRig rig="balanced" dir="t">
              <a:rot lat="0" lon="0" rev="8700000"/>
            </a:lightRig>
          </a:scene3d>
          <a:sp3d>
            <a:bevelT w="190500" h="38100"/>
          </a:sp3d>
        </p:spPr>
        <p:txBody>
          <a:bodyPr/>
          <a:lstStyle>
            <a:lvl1pPr>
              <a:defRPr b="0" cap="none" spc="0">
                <a:ln>
                  <a:solidFill>
                    <a:srgbClr val="3A241B"/>
                  </a:solidFill>
                </a:ln>
                <a:solidFill>
                  <a:schemeClr val="bg1"/>
                </a:solidFill>
                <a:effectLst>
                  <a:innerShdw blurRad="63500" dist="50800" dir="18900000">
                    <a:prstClr val="black">
                      <a:alpha val="50000"/>
                    </a:prstClr>
                  </a:innerShdw>
                </a:effectLst>
                <a:latin typeface="Bahnschrift" panose="020B0502040204020203" pitchFamily="34" charset="0"/>
              </a:defRPr>
            </a:lvl1pPr>
          </a:lstStyle>
          <a:p>
            <a:r>
              <a:rPr lang="es-MX" sz="4400" b="1" cap="none" spc="0" baseline="0">
                <a:ln/>
                <a:solidFill>
                  <a:schemeClr val="bg1"/>
                </a:solidFill>
                <a:effectLst/>
              </a:rPr>
              <a:t>Domingo</a:t>
            </a:r>
            <a:endParaRPr lang="es-MX"/>
          </a:p>
        </p:txBody>
      </p:sp>
      <p:sp>
        <p:nvSpPr>
          <p:cNvPr id="3" name="Marcador de texto 2">
            <a:extLst>
              <a:ext uri="{FF2B5EF4-FFF2-40B4-BE49-F238E27FC236}">
                <a16:creationId xmlns:a16="http://schemas.microsoft.com/office/drawing/2014/main" id="{DA301E89-AC9C-06B2-69FE-95A6E27B3F51}"/>
              </a:ext>
            </a:extLst>
          </p:cNvPr>
          <p:cNvSpPr>
            <a:spLocks noGrp="1"/>
          </p:cNvSpPr>
          <p:nvPr>
            <p:ph type="body" idx="1"/>
          </p:nvPr>
        </p:nvSpPr>
        <p:spPr>
          <a:xfrm>
            <a:off x="839788" y="861238"/>
            <a:ext cx="9544382" cy="1020725"/>
          </a:xfrm>
          <a:noFill/>
        </p:spPr>
        <p:txBody>
          <a:bodyPr anchor="b">
            <a:normAutofit/>
          </a:bodyPr>
          <a:lstStyle>
            <a:lvl1pPr marL="0" indent="0" algn="just">
              <a:lnSpc>
                <a:spcPts val="2880"/>
              </a:lnSpc>
              <a:spcBef>
                <a:spcPts val="0"/>
              </a:spcBef>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Marcador de contenido 3">
            <a:extLst>
              <a:ext uri="{FF2B5EF4-FFF2-40B4-BE49-F238E27FC236}">
                <a16:creationId xmlns:a16="http://schemas.microsoft.com/office/drawing/2014/main" id="{F8C18165-B346-20C3-10B1-45ADABB39DE9}"/>
              </a:ext>
            </a:extLst>
          </p:cNvPr>
          <p:cNvSpPr>
            <a:spLocks noGrp="1"/>
          </p:cNvSpPr>
          <p:nvPr>
            <p:ph sz="half" idx="2"/>
          </p:nvPr>
        </p:nvSpPr>
        <p:spPr>
          <a:xfrm>
            <a:off x="839788" y="1903230"/>
            <a:ext cx="7019754" cy="4610910"/>
          </a:xfrm>
        </p:spPr>
        <p:txBody>
          <a:bodyPr/>
          <a:lstStyle>
            <a:lvl1pPr>
              <a:defRPr sz="1800"/>
            </a:lvl1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sp>
        <p:nvSpPr>
          <p:cNvPr id="6" name="Marcador de contenido 5">
            <a:extLst>
              <a:ext uri="{FF2B5EF4-FFF2-40B4-BE49-F238E27FC236}">
                <a16:creationId xmlns:a16="http://schemas.microsoft.com/office/drawing/2014/main" id="{3B72756B-5ADC-674E-988D-5C3711D1BAD8}"/>
              </a:ext>
            </a:extLst>
          </p:cNvPr>
          <p:cNvSpPr>
            <a:spLocks noGrp="1"/>
          </p:cNvSpPr>
          <p:nvPr>
            <p:ph sz="quarter" idx="4"/>
          </p:nvPr>
        </p:nvSpPr>
        <p:spPr>
          <a:xfrm>
            <a:off x="7879466" y="1903230"/>
            <a:ext cx="2496153" cy="3657599"/>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pic>
        <p:nvPicPr>
          <p:cNvPr id="11" name="Imagen 10">
            <a:extLst>
              <a:ext uri="{FF2B5EF4-FFF2-40B4-BE49-F238E27FC236}">
                <a16:creationId xmlns:a16="http://schemas.microsoft.com/office/drawing/2014/main" id="{446235BA-B4BA-3D75-5C54-DDAB16450A08}"/>
              </a:ext>
            </a:extLst>
          </p:cNvPr>
          <p:cNvPicPr>
            <a:picLocks noChangeAspect="1"/>
          </p:cNvPicPr>
          <p:nvPr userDrawn="1"/>
        </p:nvPicPr>
        <p:blipFill>
          <a:blip r:embed="rId4">
            <a:extLst>
              <a:ext uri="{BEBA8EAE-BF5A-486C-A8C5-ECC9F3942E4B}">
                <a14:imgProps xmlns:a14="http://schemas.microsoft.com/office/drawing/2010/main">
                  <a14:imgLayer r:embed="rId5">
                    <a14:imgEffect>
                      <a14:backgroundRemoval t="10000" b="90000" l="10000" r="90000">
                        <a14:foregroundMark x1="47977" y1="24517" x2="47977" y2="24517"/>
                        <a14:foregroundMark x1="51060" y1="28958" x2="51060" y2="28958"/>
                        <a14:foregroundMark x1="52408" y1="36486" x2="52408" y2="36486"/>
                        <a14:foregroundMark x1="59152" y1="45367" x2="59152" y2="45367"/>
                        <a14:foregroundMark x1="61657" y1="52510" x2="61657" y2="52510"/>
                        <a14:foregroundMark x1="63969" y1="57336" x2="63969" y2="57336"/>
                        <a14:foregroundMark x1="52023" y1="72394" x2="52023" y2="72394"/>
                        <a14:foregroundMark x1="60886" y1="73745" x2="60886" y2="72587"/>
                      </a14:backgroundRemoval>
                    </a14:imgEffect>
                  </a14:imgLayer>
                </a14:imgProps>
              </a:ext>
              <a:ext uri="{28A0092B-C50C-407E-A947-70E740481C1C}">
                <a14:useLocalDpi xmlns:a14="http://schemas.microsoft.com/office/drawing/2010/main" val="0"/>
              </a:ext>
            </a:extLst>
          </a:blip>
          <a:stretch>
            <a:fillRect/>
          </a:stretch>
        </p:blipFill>
        <p:spPr>
          <a:xfrm>
            <a:off x="10404094" y="5089027"/>
            <a:ext cx="1787906" cy="1586410"/>
          </a:xfrm>
          <a:prstGeom prst="rect">
            <a:avLst/>
          </a:prstGeom>
          <a:ln>
            <a:noFill/>
          </a:ln>
        </p:spPr>
      </p:pic>
    </p:spTree>
    <p:extLst>
      <p:ext uri="{BB962C8B-B14F-4D97-AF65-F5344CB8AC3E}">
        <p14:creationId xmlns:p14="http://schemas.microsoft.com/office/powerpoint/2010/main" val="17715755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Comparación">
    <p:bg>
      <p:bgPr>
        <a:blipFill dpi="0" rotWithShape="1">
          <a:blip r:embed="rId2">
            <a:alphaModFix amt="20000"/>
            <a:lum/>
          </a:blip>
          <a:srcRect/>
          <a:stretch>
            <a:fillRect t="-11000" b="-74000"/>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409939F-1FCC-9F07-8E5C-9B6F20E7C606}"/>
              </a:ext>
            </a:extLst>
          </p:cNvPr>
          <p:cNvSpPr>
            <a:spLocks noGrp="1"/>
          </p:cNvSpPr>
          <p:nvPr>
            <p:ph type="title" hasCustomPrompt="1"/>
          </p:nvPr>
        </p:nvSpPr>
        <p:spPr>
          <a:xfrm>
            <a:off x="839787" y="180753"/>
            <a:ext cx="2647692" cy="659218"/>
          </a:xfrm>
          <a:solidFill>
            <a:schemeClr val="accent2">
              <a:lumMod val="75000"/>
            </a:schemeClr>
          </a:solidFill>
          <a:ln>
            <a:noFill/>
          </a:ln>
          <a:effectLst>
            <a:outerShdw blurRad="44450" dist="27940" dir="5400000" algn="ctr">
              <a:srgbClr val="000000">
                <a:alpha val="32000"/>
              </a:srgbClr>
            </a:outerShdw>
          </a:effectLst>
          <a:scene3d>
            <a:camera prst="obliqueTopRight"/>
            <a:lightRig rig="balanced" dir="t">
              <a:rot lat="0" lon="0" rev="8700000"/>
            </a:lightRig>
          </a:scene3d>
          <a:sp3d>
            <a:bevelT w="190500" h="38100"/>
          </a:sp3d>
        </p:spPr>
        <p:txBody>
          <a:bodyPr/>
          <a:lstStyle>
            <a:lvl1pPr>
              <a:defRPr b="0" cap="none" spc="0">
                <a:ln>
                  <a:solidFill>
                    <a:srgbClr val="3A241B"/>
                  </a:solidFill>
                </a:ln>
                <a:solidFill>
                  <a:schemeClr val="bg1"/>
                </a:solidFill>
                <a:effectLst>
                  <a:innerShdw blurRad="63500" dist="50800" dir="18900000">
                    <a:prstClr val="black">
                      <a:alpha val="50000"/>
                    </a:prstClr>
                  </a:innerShdw>
                </a:effectLst>
                <a:latin typeface="Bahnschrift" panose="020B0502040204020203" pitchFamily="34" charset="0"/>
              </a:defRPr>
            </a:lvl1pPr>
          </a:lstStyle>
          <a:p>
            <a:r>
              <a:rPr lang="es-MX" sz="4400" b="1" cap="none" spc="0" baseline="0">
                <a:ln/>
                <a:solidFill>
                  <a:schemeClr val="bg1"/>
                </a:solidFill>
                <a:effectLst/>
              </a:rPr>
              <a:t>Lunes</a:t>
            </a:r>
            <a:endParaRPr lang="es-MX"/>
          </a:p>
        </p:txBody>
      </p:sp>
      <p:sp>
        <p:nvSpPr>
          <p:cNvPr id="3" name="Marcador de texto 2">
            <a:extLst>
              <a:ext uri="{FF2B5EF4-FFF2-40B4-BE49-F238E27FC236}">
                <a16:creationId xmlns:a16="http://schemas.microsoft.com/office/drawing/2014/main" id="{DA301E89-AC9C-06B2-69FE-95A6E27B3F51}"/>
              </a:ext>
            </a:extLst>
          </p:cNvPr>
          <p:cNvSpPr>
            <a:spLocks noGrp="1"/>
          </p:cNvSpPr>
          <p:nvPr>
            <p:ph type="body" idx="1"/>
          </p:nvPr>
        </p:nvSpPr>
        <p:spPr>
          <a:xfrm>
            <a:off x="839788" y="861238"/>
            <a:ext cx="9544382" cy="1020725"/>
          </a:xfrm>
          <a:noFill/>
        </p:spPr>
        <p:txBody>
          <a:bodyPr anchor="b">
            <a:normAutofit/>
          </a:bodyPr>
          <a:lstStyle>
            <a:lvl1pPr marL="0" indent="0" algn="just">
              <a:lnSpc>
                <a:spcPts val="2880"/>
              </a:lnSpc>
              <a:spcBef>
                <a:spcPts val="0"/>
              </a:spcBef>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Marcador de contenido 3">
            <a:extLst>
              <a:ext uri="{FF2B5EF4-FFF2-40B4-BE49-F238E27FC236}">
                <a16:creationId xmlns:a16="http://schemas.microsoft.com/office/drawing/2014/main" id="{F8C18165-B346-20C3-10B1-45ADABB39DE9}"/>
              </a:ext>
            </a:extLst>
          </p:cNvPr>
          <p:cNvSpPr>
            <a:spLocks noGrp="1"/>
          </p:cNvSpPr>
          <p:nvPr>
            <p:ph sz="half" idx="2"/>
          </p:nvPr>
        </p:nvSpPr>
        <p:spPr>
          <a:xfrm>
            <a:off x="839788" y="1903230"/>
            <a:ext cx="7019754" cy="4610910"/>
          </a:xfrm>
        </p:spPr>
        <p:txBody>
          <a:bodyPr/>
          <a:lstStyle>
            <a:lvl1pPr>
              <a:defRPr sz="1800"/>
            </a:lvl1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sp>
        <p:nvSpPr>
          <p:cNvPr id="6" name="Marcador de contenido 5">
            <a:extLst>
              <a:ext uri="{FF2B5EF4-FFF2-40B4-BE49-F238E27FC236}">
                <a16:creationId xmlns:a16="http://schemas.microsoft.com/office/drawing/2014/main" id="{3B72756B-5ADC-674E-988D-5C3711D1BAD8}"/>
              </a:ext>
            </a:extLst>
          </p:cNvPr>
          <p:cNvSpPr>
            <a:spLocks noGrp="1"/>
          </p:cNvSpPr>
          <p:nvPr>
            <p:ph sz="quarter" idx="4"/>
          </p:nvPr>
        </p:nvSpPr>
        <p:spPr>
          <a:xfrm>
            <a:off x="7879466" y="1903230"/>
            <a:ext cx="2496153" cy="3657599"/>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pic>
        <p:nvPicPr>
          <p:cNvPr id="5" name="Imagen 4">
            <a:extLst>
              <a:ext uri="{FF2B5EF4-FFF2-40B4-BE49-F238E27FC236}">
                <a16:creationId xmlns:a16="http://schemas.microsoft.com/office/drawing/2014/main" id="{09FD1E85-B9FB-9717-A420-2C2D1703BFD1}"/>
              </a:ext>
            </a:extLst>
          </p:cNvPr>
          <p:cNvPicPr>
            <a:picLocks noChangeAspect="1"/>
          </p:cNvPicPr>
          <p:nvPr userDrawn="1"/>
        </p:nvPicPr>
        <p:blipFill>
          <a:blip r:embed="rId3">
            <a:extLst>
              <a:ext uri="{BEBA8EAE-BF5A-486C-A8C5-ECC9F3942E4B}">
                <a14:imgProps xmlns:a14="http://schemas.microsoft.com/office/drawing/2010/main">
                  <a14:imgLayer r:embed="rId4">
                    <a14:imgEffect>
                      <a14:backgroundRemoval t="10000" b="90000" l="10000" r="90000">
                        <a14:foregroundMark x1="47977" y1="24517" x2="47977" y2="24517"/>
                        <a14:foregroundMark x1="51060" y1="28958" x2="51060" y2="28958"/>
                        <a14:foregroundMark x1="52408" y1="36486" x2="52408" y2="36486"/>
                        <a14:foregroundMark x1="59152" y1="45367" x2="59152" y2="45367"/>
                        <a14:foregroundMark x1="61657" y1="52510" x2="61657" y2="52510"/>
                        <a14:foregroundMark x1="63969" y1="57336" x2="63969" y2="57336"/>
                        <a14:foregroundMark x1="52023" y1="72394" x2="52023" y2="72394"/>
                        <a14:foregroundMark x1="60886" y1="73745" x2="60886" y2="72587"/>
                      </a14:backgroundRemoval>
                    </a14:imgEffect>
                  </a14:imgLayer>
                </a14:imgProps>
              </a:ext>
              <a:ext uri="{28A0092B-C50C-407E-A947-70E740481C1C}">
                <a14:useLocalDpi xmlns:a14="http://schemas.microsoft.com/office/drawing/2010/main" val="0"/>
              </a:ext>
            </a:extLst>
          </a:blip>
          <a:stretch>
            <a:fillRect/>
          </a:stretch>
        </p:blipFill>
        <p:spPr>
          <a:xfrm>
            <a:off x="10404094" y="5089027"/>
            <a:ext cx="1787906" cy="1586410"/>
          </a:xfrm>
          <a:prstGeom prst="rect">
            <a:avLst/>
          </a:prstGeom>
          <a:ln>
            <a:noFill/>
          </a:ln>
        </p:spPr>
      </p:pic>
    </p:spTree>
    <p:extLst>
      <p:ext uri="{BB962C8B-B14F-4D97-AF65-F5344CB8AC3E}">
        <p14:creationId xmlns:p14="http://schemas.microsoft.com/office/powerpoint/2010/main" val="32731930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Comparación">
    <p:bg>
      <p:bgPr>
        <a:blipFill dpi="0" rotWithShape="1">
          <a:blip r:embed="rId2">
            <a:alphaModFix amt="20000"/>
            <a:lum/>
          </a:blip>
          <a:srcRect/>
          <a:stretch>
            <a:fillRect t="-11000" b="-74000"/>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409939F-1FCC-9F07-8E5C-9B6F20E7C606}"/>
              </a:ext>
            </a:extLst>
          </p:cNvPr>
          <p:cNvSpPr>
            <a:spLocks noGrp="1"/>
          </p:cNvSpPr>
          <p:nvPr>
            <p:ph type="title" hasCustomPrompt="1"/>
          </p:nvPr>
        </p:nvSpPr>
        <p:spPr>
          <a:xfrm>
            <a:off x="839787" y="180753"/>
            <a:ext cx="2647692" cy="659218"/>
          </a:xfrm>
          <a:solidFill>
            <a:schemeClr val="accent6">
              <a:lumMod val="75000"/>
            </a:schemeClr>
          </a:solidFill>
          <a:ln>
            <a:noFill/>
          </a:ln>
          <a:effectLst>
            <a:outerShdw blurRad="44450" dist="27940" dir="5400000" algn="ctr">
              <a:srgbClr val="000000">
                <a:alpha val="32000"/>
              </a:srgbClr>
            </a:outerShdw>
          </a:effectLst>
          <a:scene3d>
            <a:camera prst="obliqueTopRight"/>
            <a:lightRig rig="balanced" dir="t">
              <a:rot lat="0" lon="0" rev="8700000"/>
            </a:lightRig>
          </a:scene3d>
          <a:sp3d>
            <a:bevelT w="190500" h="38100"/>
          </a:sp3d>
        </p:spPr>
        <p:txBody>
          <a:bodyPr/>
          <a:lstStyle>
            <a:lvl1pPr>
              <a:defRPr b="0" cap="none" spc="0">
                <a:ln>
                  <a:solidFill>
                    <a:srgbClr val="3A241B"/>
                  </a:solidFill>
                </a:ln>
                <a:solidFill>
                  <a:schemeClr val="bg1"/>
                </a:solidFill>
                <a:effectLst>
                  <a:innerShdw blurRad="63500" dist="50800" dir="18900000">
                    <a:prstClr val="black">
                      <a:alpha val="50000"/>
                    </a:prstClr>
                  </a:innerShdw>
                </a:effectLst>
                <a:latin typeface="Bahnschrift" panose="020B0502040204020203" pitchFamily="34" charset="0"/>
              </a:defRPr>
            </a:lvl1pPr>
          </a:lstStyle>
          <a:p>
            <a:r>
              <a:rPr lang="es-MX" sz="4400" b="1" cap="none" spc="0" baseline="0">
                <a:ln/>
                <a:solidFill>
                  <a:schemeClr val="bg1"/>
                </a:solidFill>
                <a:effectLst/>
              </a:rPr>
              <a:t>Martes</a:t>
            </a:r>
            <a:endParaRPr lang="es-MX"/>
          </a:p>
        </p:txBody>
      </p:sp>
      <p:sp>
        <p:nvSpPr>
          <p:cNvPr id="3" name="Marcador de texto 2">
            <a:extLst>
              <a:ext uri="{FF2B5EF4-FFF2-40B4-BE49-F238E27FC236}">
                <a16:creationId xmlns:a16="http://schemas.microsoft.com/office/drawing/2014/main" id="{DA301E89-AC9C-06B2-69FE-95A6E27B3F51}"/>
              </a:ext>
            </a:extLst>
          </p:cNvPr>
          <p:cNvSpPr>
            <a:spLocks noGrp="1"/>
          </p:cNvSpPr>
          <p:nvPr>
            <p:ph type="body" idx="1"/>
          </p:nvPr>
        </p:nvSpPr>
        <p:spPr>
          <a:xfrm>
            <a:off x="839788" y="861238"/>
            <a:ext cx="9544382" cy="1020725"/>
          </a:xfrm>
          <a:noFill/>
        </p:spPr>
        <p:txBody>
          <a:bodyPr anchor="b">
            <a:normAutofit/>
          </a:bodyPr>
          <a:lstStyle>
            <a:lvl1pPr marL="0" indent="0" algn="just">
              <a:lnSpc>
                <a:spcPts val="2880"/>
              </a:lnSpc>
              <a:spcBef>
                <a:spcPts val="0"/>
              </a:spcBef>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Marcador de contenido 3">
            <a:extLst>
              <a:ext uri="{FF2B5EF4-FFF2-40B4-BE49-F238E27FC236}">
                <a16:creationId xmlns:a16="http://schemas.microsoft.com/office/drawing/2014/main" id="{F8C18165-B346-20C3-10B1-45ADABB39DE9}"/>
              </a:ext>
            </a:extLst>
          </p:cNvPr>
          <p:cNvSpPr>
            <a:spLocks noGrp="1"/>
          </p:cNvSpPr>
          <p:nvPr>
            <p:ph sz="half" idx="2"/>
          </p:nvPr>
        </p:nvSpPr>
        <p:spPr>
          <a:xfrm>
            <a:off x="839788" y="1903230"/>
            <a:ext cx="7019754" cy="4610910"/>
          </a:xfrm>
        </p:spPr>
        <p:txBody>
          <a:bodyPr/>
          <a:lstStyle>
            <a:lvl1pPr>
              <a:defRPr sz="1800"/>
            </a:lvl1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sp>
        <p:nvSpPr>
          <p:cNvPr id="6" name="Marcador de contenido 5">
            <a:extLst>
              <a:ext uri="{FF2B5EF4-FFF2-40B4-BE49-F238E27FC236}">
                <a16:creationId xmlns:a16="http://schemas.microsoft.com/office/drawing/2014/main" id="{3B72756B-5ADC-674E-988D-5C3711D1BAD8}"/>
              </a:ext>
            </a:extLst>
          </p:cNvPr>
          <p:cNvSpPr>
            <a:spLocks noGrp="1"/>
          </p:cNvSpPr>
          <p:nvPr>
            <p:ph sz="quarter" idx="4"/>
          </p:nvPr>
        </p:nvSpPr>
        <p:spPr>
          <a:xfrm>
            <a:off x="7879466" y="1903230"/>
            <a:ext cx="2496153" cy="3657599"/>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pic>
        <p:nvPicPr>
          <p:cNvPr id="11" name="Imagen 10">
            <a:extLst>
              <a:ext uri="{FF2B5EF4-FFF2-40B4-BE49-F238E27FC236}">
                <a16:creationId xmlns:a16="http://schemas.microsoft.com/office/drawing/2014/main" id="{446235BA-B4BA-3D75-5C54-DDAB16450A08}"/>
              </a:ext>
            </a:extLst>
          </p:cNvPr>
          <p:cNvPicPr>
            <a:picLocks noChangeAspect="1"/>
          </p:cNvPicPr>
          <p:nvPr userDrawn="1"/>
        </p:nvPicPr>
        <p:blipFill>
          <a:blip r:embed="rId3">
            <a:extLst>
              <a:ext uri="{BEBA8EAE-BF5A-486C-A8C5-ECC9F3942E4B}">
                <a14:imgProps xmlns:a14="http://schemas.microsoft.com/office/drawing/2010/main">
                  <a14:imgLayer r:embed="rId4">
                    <a14:imgEffect>
                      <a14:backgroundRemoval t="10000" b="90000" l="10000" r="90000">
                        <a14:foregroundMark x1="47977" y1="24517" x2="47977" y2="24517"/>
                        <a14:foregroundMark x1="51060" y1="28958" x2="51060" y2="28958"/>
                        <a14:foregroundMark x1="52408" y1="36486" x2="52408" y2="36486"/>
                        <a14:foregroundMark x1="59152" y1="45367" x2="59152" y2="45367"/>
                        <a14:foregroundMark x1="61657" y1="52510" x2="61657" y2="52510"/>
                        <a14:foregroundMark x1="63969" y1="57336" x2="63969" y2="57336"/>
                        <a14:foregroundMark x1="52023" y1="72394" x2="52023" y2="72394"/>
                        <a14:foregroundMark x1="60886" y1="73745" x2="60886" y2="72587"/>
                      </a14:backgroundRemoval>
                    </a14:imgEffect>
                  </a14:imgLayer>
                </a14:imgProps>
              </a:ext>
              <a:ext uri="{28A0092B-C50C-407E-A947-70E740481C1C}">
                <a14:useLocalDpi xmlns:a14="http://schemas.microsoft.com/office/drawing/2010/main" val="0"/>
              </a:ext>
            </a:extLst>
          </a:blip>
          <a:stretch>
            <a:fillRect/>
          </a:stretch>
        </p:blipFill>
        <p:spPr>
          <a:xfrm>
            <a:off x="10404094" y="5089027"/>
            <a:ext cx="1787906" cy="1586410"/>
          </a:xfrm>
          <a:prstGeom prst="rect">
            <a:avLst/>
          </a:prstGeom>
          <a:ln>
            <a:noFill/>
          </a:ln>
        </p:spPr>
      </p:pic>
    </p:spTree>
    <p:extLst>
      <p:ext uri="{BB962C8B-B14F-4D97-AF65-F5344CB8AC3E}">
        <p14:creationId xmlns:p14="http://schemas.microsoft.com/office/powerpoint/2010/main" val="38123254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Comparación">
    <p:bg>
      <p:bgPr>
        <a:blipFill dpi="0" rotWithShape="1">
          <a:blip r:embed="rId2">
            <a:alphaModFix amt="20000"/>
            <a:lum/>
          </a:blip>
          <a:srcRect/>
          <a:stretch>
            <a:fillRect t="-11000" b="-74000"/>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409939F-1FCC-9F07-8E5C-9B6F20E7C606}"/>
              </a:ext>
            </a:extLst>
          </p:cNvPr>
          <p:cNvSpPr>
            <a:spLocks noGrp="1"/>
          </p:cNvSpPr>
          <p:nvPr>
            <p:ph type="title" hasCustomPrompt="1"/>
          </p:nvPr>
        </p:nvSpPr>
        <p:spPr>
          <a:xfrm>
            <a:off x="839787" y="180753"/>
            <a:ext cx="2647692" cy="659218"/>
          </a:xfrm>
          <a:solidFill>
            <a:srgbClr val="7030A0"/>
          </a:solidFill>
          <a:ln>
            <a:noFill/>
          </a:ln>
          <a:effectLst>
            <a:outerShdw blurRad="44450" dist="27940" dir="5400000" algn="ctr">
              <a:srgbClr val="000000">
                <a:alpha val="32000"/>
              </a:srgbClr>
            </a:outerShdw>
          </a:effectLst>
          <a:scene3d>
            <a:camera prst="obliqueTopRight"/>
            <a:lightRig rig="balanced" dir="t">
              <a:rot lat="0" lon="0" rev="8700000"/>
            </a:lightRig>
          </a:scene3d>
          <a:sp3d>
            <a:bevelT w="190500" h="38100"/>
          </a:sp3d>
        </p:spPr>
        <p:txBody>
          <a:bodyPr/>
          <a:lstStyle>
            <a:lvl1pPr>
              <a:defRPr b="0" cap="none" spc="0">
                <a:ln>
                  <a:solidFill>
                    <a:srgbClr val="3A241B"/>
                  </a:solidFill>
                </a:ln>
                <a:solidFill>
                  <a:schemeClr val="bg1"/>
                </a:solidFill>
                <a:effectLst>
                  <a:innerShdw blurRad="63500" dist="50800" dir="18900000">
                    <a:prstClr val="black">
                      <a:alpha val="50000"/>
                    </a:prstClr>
                  </a:innerShdw>
                </a:effectLst>
                <a:latin typeface="Bahnschrift" panose="020B0502040204020203" pitchFamily="34" charset="0"/>
              </a:defRPr>
            </a:lvl1pPr>
          </a:lstStyle>
          <a:p>
            <a:r>
              <a:rPr lang="es-MX" sz="4400" b="1" cap="none" spc="0" baseline="0">
                <a:ln/>
                <a:solidFill>
                  <a:schemeClr val="bg1"/>
                </a:solidFill>
                <a:effectLst/>
              </a:rPr>
              <a:t>Miércoles</a:t>
            </a:r>
            <a:endParaRPr lang="es-MX"/>
          </a:p>
        </p:txBody>
      </p:sp>
      <p:sp>
        <p:nvSpPr>
          <p:cNvPr id="3" name="Marcador de texto 2">
            <a:extLst>
              <a:ext uri="{FF2B5EF4-FFF2-40B4-BE49-F238E27FC236}">
                <a16:creationId xmlns:a16="http://schemas.microsoft.com/office/drawing/2014/main" id="{DA301E89-AC9C-06B2-69FE-95A6E27B3F51}"/>
              </a:ext>
            </a:extLst>
          </p:cNvPr>
          <p:cNvSpPr>
            <a:spLocks noGrp="1"/>
          </p:cNvSpPr>
          <p:nvPr>
            <p:ph type="body" idx="1"/>
          </p:nvPr>
        </p:nvSpPr>
        <p:spPr>
          <a:xfrm>
            <a:off x="839788" y="861238"/>
            <a:ext cx="9544382" cy="1020725"/>
          </a:xfrm>
          <a:noFill/>
        </p:spPr>
        <p:txBody>
          <a:bodyPr anchor="b">
            <a:normAutofit/>
          </a:bodyPr>
          <a:lstStyle>
            <a:lvl1pPr marL="0" indent="0" algn="just">
              <a:lnSpc>
                <a:spcPts val="2880"/>
              </a:lnSpc>
              <a:spcBef>
                <a:spcPts val="0"/>
              </a:spcBef>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Marcador de contenido 3">
            <a:extLst>
              <a:ext uri="{FF2B5EF4-FFF2-40B4-BE49-F238E27FC236}">
                <a16:creationId xmlns:a16="http://schemas.microsoft.com/office/drawing/2014/main" id="{F8C18165-B346-20C3-10B1-45ADABB39DE9}"/>
              </a:ext>
            </a:extLst>
          </p:cNvPr>
          <p:cNvSpPr>
            <a:spLocks noGrp="1"/>
          </p:cNvSpPr>
          <p:nvPr>
            <p:ph sz="half" idx="2"/>
          </p:nvPr>
        </p:nvSpPr>
        <p:spPr>
          <a:xfrm>
            <a:off x="839788" y="1903230"/>
            <a:ext cx="7019754" cy="4610910"/>
          </a:xfrm>
        </p:spPr>
        <p:txBody>
          <a:bodyPr/>
          <a:lstStyle>
            <a:lvl1pPr>
              <a:defRPr sz="1800"/>
            </a:lvl1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sp>
        <p:nvSpPr>
          <p:cNvPr id="6" name="Marcador de contenido 5">
            <a:extLst>
              <a:ext uri="{FF2B5EF4-FFF2-40B4-BE49-F238E27FC236}">
                <a16:creationId xmlns:a16="http://schemas.microsoft.com/office/drawing/2014/main" id="{3B72756B-5ADC-674E-988D-5C3711D1BAD8}"/>
              </a:ext>
            </a:extLst>
          </p:cNvPr>
          <p:cNvSpPr>
            <a:spLocks noGrp="1"/>
          </p:cNvSpPr>
          <p:nvPr>
            <p:ph sz="quarter" idx="4"/>
          </p:nvPr>
        </p:nvSpPr>
        <p:spPr>
          <a:xfrm>
            <a:off x="7879466" y="1903230"/>
            <a:ext cx="2496153" cy="3657599"/>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pic>
        <p:nvPicPr>
          <p:cNvPr id="11" name="Imagen 10">
            <a:extLst>
              <a:ext uri="{FF2B5EF4-FFF2-40B4-BE49-F238E27FC236}">
                <a16:creationId xmlns:a16="http://schemas.microsoft.com/office/drawing/2014/main" id="{446235BA-B4BA-3D75-5C54-DDAB16450A08}"/>
              </a:ext>
            </a:extLst>
          </p:cNvPr>
          <p:cNvPicPr>
            <a:picLocks noChangeAspect="1"/>
          </p:cNvPicPr>
          <p:nvPr userDrawn="1"/>
        </p:nvPicPr>
        <p:blipFill>
          <a:blip r:embed="rId3">
            <a:extLst>
              <a:ext uri="{BEBA8EAE-BF5A-486C-A8C5-ECC9F3942E4B}">
                <a14:imgProps xmlns:a14="http://schemas.microsoft.com/office/drawing/2010/main">
                  <a14:imgLayer r:embed="rId4">
                    <a14:imgEffect>
                      <a14:backgroundRemoval t="10000" b="90000" l="10000" r="90000">
                        <a14:foregroundMark x1="47977" y1="24517" x2="47977" y2="24517"/>
                        <a14:foregroundMark x1="51060" y1="28958" x2="51060" y2="28958"/>
                        <a14:foregroundMark x1="52408" y1="36486" x2="52408" y2="36486"/>
                        <a14:foregroundMark x1="59152" y1="45367" x2="59152" y2="45367"/>
                        <a14:foregroundMark x1="61657" y1="52510" x2="61657" y2="52510"/>
                        <a14:foregroundMark x1="63969" y1="57336" x2="63969" y2="57336"/>
                        <a14:foregroundMark x1="52023" y1="72394" x2="52023" y2="72394"/>
                        <a14:foregroundMark x1="60886" y1="73745" x2="60886" y2="72587"/>
                      </a14:backgroundRemoval>
                    </a14:imgEffect>
                  </a14:imgLayer>
                </a14:imgProps>
              </a:ext>
              <a:ext uri="{28A0092B-C50C-407E-A947-70E740481C1C}">
                <a14:useLocalDpi xmlns:a14="http://schemas.microsoft.com/office/drawing/2010/main" val="0"/>
              </a:ext>
            </a:extLst>
          </a:blip>
          <a:stretch>
            <a:fillRect/>
          </a:stretch>
        </p:blipFill>
        <p:spPr>
          <a:xfrm>
            <a:off x="10404094" y="5089027"/>
            <a:ext cx="1787906" cy="1586410"/>
          </a:xfrm>
          <a:prstGeom prst="rect">
            <a:avLst/>
          </a:prstGeom>
          <a:ln>
            <a:noFill/>
          </a:ln>
        </p:spPr>
      </p:pic>
    </p:spTree>
    <p:extLst>
      <p:ext uri="{BB962C8B-B14F-4D97-AF65-F5344CB8AC3E}">
        <p14:creationId xmlns:p14="http://schemas.microsoft.com/office/powerpoint/2010/main" val="29118094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Comparación">
    <p:bg>
      <p:bgPr>
        <a:blipFill dpi="0" rotWithShape="1">
          <a:blip r:embed="rId2">
            <a:alphaModFix amt="20000"/>
            <a:lum/>
          </a:blip>
          <a:srcRect/>
          <a:stretch>
            <a:fillRect t="-11000" b="-74000"/>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409939F-1FCC-9F07-8E5C-9B6F20E7C606}"/>
              </a:ext>
            </a:extLst>
          </p:cNvPr>
          <p:cNvSpPr>
            <a:spLocks noGrp="1"/>
          </p:cNvSpPr>
          <p:nvPr>
            <p:ph type="title" hasCustomPrompt="1"/>
          </p:nvPr>
        </p:nvSpPr>
        <p:spPr>
          <a:xfrm>
            <a:off x="839787" y="180753"/>
            <a:ext cx="2647692" cy="659218"/>
          </a:xfrm>
          <a:solidFill>
            <a:srgbClr val="3A241B"/>
          </a:solidFill>
          <a:ln>
            <a:noFill/>
          </a:ln>
          <a:effectLst>
            <a:outerShdw blurRad="44450" dist="27940" dir="5400000" algn="ctr">
              <a:srgbClr val="000000">
                <a:alpha val="32000"/>
              </a:srgbClr>
            </a:outerShdw>
          </a:effectLst>
          <a:scene3d>
            <a:camera prst="obliqueTopRight"/>
            <a:lightRig rig="balanced" dir="t">
              <a:rot lat="0" lon="0" rev="8700000"/>
            </a:lightRig>
          </a:scene3d>
          <a:sp3d>
            <a:bevelT w="190500" h="38100"/>
          </a:sp3d>
        </p:spPr>
        <p:txBody>
          <a:bodyPr/>
          <a:lstStyle>
            <a:lvl1pPr>
              <a:defRPr b="0" cap="none" spc="0">
                <a:ln>
                  <a:solidFill>
                    <a:srgbClr val="3A241B"/>
                  </a:solidFill>
                </a:ln>
                <a:solidFill>
                  <a:schemeClr val="bg1"/>
                </a:solidFill>
                <a:effectLst>
                  <a:innerShdw blurRad="63500" dist="50800" dir="18900000">
                    <a:prstClr val="black">
                      <a:alpha val="50000"/>
                    </a:prstClr>
                  </a:innerShdw>
                </a:effectLst>
                <a:latin typeface="Bahnschrift" panose="020B0502040204020203" pitchFamily="34" charset="0"/>
              </a:defRPr>
            </a:lvl1pPr>
          </a:lstStyle>
          <a:p>
            <a:r>
              <a:rPr lang="es-MX" sz="4400" b="1" cap="none" spc="0" baseline="0">
                <a:ln/>
                <a:solidFill>
                  <a:schemeClr val="bg1"/>
                </a:solidFill>
                <a:effectLst/>
              </a:rPr>
              <a:t>Jueves</a:t>
            </a:r>
            <a:endParaRPr lang="es-MX"/>
          </a:p>
        </p:txBody>
      </p:sp>
      <p:sp>
        <p:nvSpPr>
          <p:cNvPr id="3" name="Marcador de texto 2">
            <a:extLst>
              <a:ext uri="{FF2B5EF4-FFF2-40B4-BE49-F238E27FC236}">
                <a16:creationId xmlns:a16="http://schemas.microsoft.com/office/drawing/2014/main" id="{DA301E89-AC9C-06B2-69FE-95A6E27B3F51}"/>
              </a:ext>
            </a:extLst>
          </p:cNvPr>
          <p:cNvSpPr>
            <a:spLocks noGrp="1"/>
          </p:cNvSpPr>
          <p:nvPr>
            <p:ph type="body" idx="1"/>
          </p:nvPr>
        </p:nvSpPr>
        <p:spPr>
          <a:xfrm>
            <a:off x="839788" y="861238"/>
            <a:ext cx="9544382" cy="1020725"/>
          </a:xfrm>
          <a:noFill/>
        </p:spPr>
        <p:txBody>
          <a:bodyPr anchor="b">
            <a:normAutofit/>
          </a:bodyPr>
          <a:lstStyle>
            <a:lvl1pPr marL="0" indent="0" algn="just">
              <a:lnSpc>
                <a:spcPts val="2880"/>
              </a:lnSpc>
              <a:spcBef>
                <a:spcPts val="0"/>
              </a:spcBef>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Marcador de contenido 3">
            <a:extLst>
              <a:ext uri="{FF2B5EF4-FFF2-40B4-BE49-F238E27FC236}">
                <a16:creationId xmlns:a16="http://schemas.microsoft.com/office/drawing/2014/main" id="{F8C18165-B346-20C3-10B1-45ADABB39DE9}"/>
              </a:ext>
            </a:extLst>
          </p:cNvPr>
          <p:cNvSpPr>
            <a:spLocks noGrp="1"/>
          </p:cNvSpPr>
          <p:nvPr>
            <p:ph sz="half" idx="2"/>
          </p:nvPr>
        </p:nvSpPr>
        <p:spPr>
          <a:xfrm>
            <a:off x="839788" y="1903230"/>
            <a:ext cx="7019754" cy="4610910"/>
          </a:xfrm>
        </p:spPr>
        <p:txBody>
          <a:bodyPr/>
          <a:lstStyle>
            <a:lvl1pPr>
              <a:defRPr sz="1800"/>
            </a:lvl1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sp>
        <p:nvSpPr>
          <p:cNvPr id="6" name="Marcador de contenido 5">
            <a:extLst>
              <a:ext uri="{FF2B5EF4-FFF2-40B4-BE49-F238E27FC236}">
                <a16:creationId xmlns:a16="http://schemas.microsoft.com/office/drawing/2014/main" id="{3B72756B-5ADC-674E-988D-5C3711D1BAD8}"/>
              </a:ext>
            </a:extLst>
          </p:cNvPr>
          <p:cNvSpPr>
            <a:spLocks noGrp="1"/>
          </p:cNvSpPr>
          <p:nvPr>
            <p:ph sz="quarter" idx="4"/>
          </p:nvPr>
        </p:nvSpPr>
        <p:spPr>
          <a:xfrm>
            <a:off x="7879466" y="1903230"/>
            <a:ext cx="2496153" cy="3657599"/>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pic>
        <p:nvPicPr>
          <p:cNvPr id="11" name="Imagen 10">
            <a:extLst>
              <a:ext uri="{FF2B5EF4-FFF2-40B4-BE49-F238E27FC236}">
                <a16:creationId xmlns:a16="http://schemas.microsoft.com/office/drawing/2014/main" id="{446235BA-B4BA-3D75-5C54-DDAB16450A08}"/>
              </a:ext>
            </a:extLst>
          </p:cNvPr>
          <p:cNvPicPr>
            <a:picLocks noChangeAspect="1"/>
          </p:cNvPicPr>
          <p:nvPr userDrawn="1"/>
        </p:nvPicPr>
        <p:blipFill>
          <a:blip r:embed="rId3">
            <a:extLst>
              <a:ext uri="{BEBA8EAE-BF5A-486C-A8C5-ECC9F3942E4B}">
                <a14:imgProps xmlns:a14="http://schemas.microsoft.com/office/drawing/2010/main">
                  <a14:imgLayer r:embed="rId4">
                    <a14:imgEffect>
                      <a14:backgroundRemoval t="10000" b="90000" l="10000" r="90000">
                        <a14:foregroundMark x1="47977" y1="24517" x2="47977" y2="24517"/>
                        <a14:foregroundMark x1="51060" y1="28958" x2="51060" y2="28958"/>
                        <a14:foregroundMark x1="52408" y1="36486" x2="52408" y2="36486"/>
                        <a14:foregroundMark x1="59152" y1="45367" x2="59152" y2="45367"/>
                        <a14:foregroundMark x1="61657" y1="52510" x2="61657" y2="52510"/>
                        <a14:foregroundMark x1="63969" y1="57336" x2="63969" y2="57336"/>
                        <a14:foregroundMark x1="52023" y1="72394" x2="52023" y2="72394"/>
                        <a14:foregroundMark x1="60886" y1="73745" x2="60886" y2="72587"/>
                      </a14:backgroundRemoval>
                    </a14:imgEffect>
                  </a14:imgLayer>
                </a14:imgProps>
              </a:ext>
              <a:ext uri="{28A0092B-C50C-407E-A947-70E740481C1C}">
                <a14:useLocalDpi xmlns:a14="http://schemas.microsoft.com/office/drawing/2010/main" val="0"/>
              </a:ext>
            </a:extLst>
          </a:blip>
          <a:stretch>
            <a:fillRect/>
          </a:stretch>
        </p:blipFill>
        <p:spPr>
          <a:xfrm>
            <a:off x="10404094" y="5089027"/>
            <a:ext cx="1787906" cy="1586410"/>
          </a:xfrm>
          <a:prstGeom prst="rect">
            <a:avLst/>
          </a:prstGeom>
          <a:ln>
            <a:noFill/>
          </a:ln>
        </p:spPr>
      </p:pic>
    </p:spTree>
    <p:extLst>
      <p:ext uri="{BB962C8B-B14F-4D97-AF65-F5344CB8AC3E}">
        <p14:creationId xmlns:p14="http://schemas.microsoft.com/office/powerpoint/2010/main" val="11026194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Comparación">
    <p:bg>
      <p:bgPr>
        <a:blipFill dpi="0" rotWithShape="1">
          <a:blip r:embed="rId2">
            <a:alphaModFix amt="20000"/>
            <a:lum/>
          </a:blip>
          <a:srcRect/>
          <a:stretch>
            <a:fillRect t="-11000" b="-74000"/>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409939F-1FCC-9F07-8E5C-9B6F20E7C606}"/>
              </a:ext>
            </a:extLst>
          </p:cNvPr>
          <p:cNvSpPr>
            <a:spLocks noGrp="1"/>
          </p:cNvSpPr>
          <p:nvPr>
            <p:ph type="title" hasCustomPrompt="1"/>
          </p:nvPr>
        </p:nvSpPr>
        <p:spPr>
          <a:xfrm>
            <a:off x="839787" y="180753"/>
            <a:ext cx="2647692" cy="659218"/>
          </a:xfrm>
          <a:solidFill>
            <a:srgbClr val="879EC7"/>
          </a:solidFill>
          <a:ln>
            <a:noFill/>
          </a:ln>
          <a:effectLst>
            <a:outerShdw blurRad="44450" dist="27940" dir="5400000" algn="ctr">
              <a:srgbClr val="000000">
                <a:alpha val="32000"/>
              </a:srgbClr>
            </a:outerShdw>
          </a:effectLst>
          <a:scene3d>
            <a:camera prst="obliqueTopRight"/>
            <a:lightRig rig="balanced" dir="t">
              <a:rot lat="0" lon="0" rev="8700000"/>
            </a:lightRig>
          </a:scene3d>
          <a:sp3d>
            <a:bevelT w="190500" h="38100"/>
          </a:sp3d>
        </p:spPr>
        <p:txBody>
          <a:bodyPr/>
          <a:lstStyle>
            <a:lvl1pPr>
              <a:defRPr b="0" cap="none" spc="0">
                <a:ln>
                  <a:solidFill>
                    <a:srgbClr val="3A241B"/>
                  </a:solidFill>
                </a:ln>
                <a:solidFill>
                  <a:schemeClr val="bg1"/>
                </a:solidFill>
                <a:effectLst>
                  <a:innerShdw blurRad="63500" dist="50800" dir="18900000">
                    <a:prstClr val="black">
                      <a:alpha val="50000"/>
                    </a:prstClr>
                  </a:innerShdw>
                </a:effectLst>
                <a:latin typeface="Bahnschrift" panose="020B0502040204020203" pitchFamily="34" charset="0"/>
              </a:defRPr>
            </a:lvl1pPr>
          </a:lstStyle>
          <a:p>
            <a:r>
              <a:rPr lang="es-MX" sz="4400" b="1" cap="none" spc="0" baseline="0">
                <a:ln/>
                <a:solidFill>
                  <a:schemeClr val="bg1"/>
                </a:solidFill>
                <a:effectLst/>
              </a:rPr>
              <a:t>Viernes</a:t>
            </a:r>
            <a:endParaRPr lang="es-MX"/>
          </a:p>
        </p:txBody>
      </p:sp>
      <p:sp>
        <p:nvSpPr>
          <p:cNvPr id="3" name="Marcador de texto 2">
            <a:extLst>
              <a:ext uri="{FF2B5EF4-FFF2-40B4-BE49-F238E27FC236}">
                <a16:creationId xmlns:a16="http://schemas.microsoft.com/office/drawing/2014/main" id="{DA301E89-AC9C-06B2-69FE-95A6E27B3F51}"/>
              </a:ext>
            </a:extLst>
          </p:cNvPr>
          <p:cNvSpPr>
            <a:spLocks noGrp="1"/>
          </p:cNvSpPr>
          <p:nvPr>
            <p:ph type="body" idx="1"/>
          </p:nvPr>
        </p:nvSpPr>
        <p:spPr>
          <a:xfrm>
            <a:off x="839788" y="861238"/>
            <a:ext cx="9544382" cy="1020725"/>
          </a:xfrm>
          <a:noFill/>
        </p:spPr>
        <p:txBody>
          <a:bodyPr anchor="b">
            <a:normAutofit/>
          </a:bodyPr>
          <a:lstStyle>
            <a:lvl1pPr marL="0" indent="0" algn="just">
              <a:lnSpc>
                <a:spcPts val="2880"/>
              </a:lnSpc>
              <a:spcBef>
                <a:spcPts val="0"/>
              </a:spcBef>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Marcador de contenido 3">
            <a:extLst>
              <a:ext uri="{FF2B5EF4-FFF2-40B4-BE49-F238E27FC236}">
                <a16:creationId xmlns:a16="http://schemas.microsoft.com/office/drawing/2014/main" id="{F8C18165-B346-20C3-10B1-45ADABB39DE9}"/>
              </a:ext>
            </a:extLst>
          </p:cNvPr>
          <p:cNvSpPr>
            <a:spLocks noGrp="1"/>
          </p:cNvSpPr>
          <p:nvPr>
            <p:ph sz="half" idx="2"/>
          </p:nvPr>
        </p:nvSpPr>
        <p:spPr>
          <a:xfrm>
            <a:off x="839788" y="1903230"/>
            <a:ext cx="7019754" cy="4610910"/>
          </a:xfrm>
        </p:spPr>
        <p:txBody>
          <a:bodyPr/>
          <a:lstStyle>
            <a:lvl1pPr>
              <a:defRPr sz="1800"/>
            </a:lvl1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sp>
        <p:nvSpPr>
          <p:cNvPr id="6" name="Marcador de contenido 5">
            <a:extLst>
              <a:ext uri="{FF2B5EF4-FFF2-40B4-BE49-F238E27FC236}">
                <a16:creationId xmlns:a16="http://schemas.microsoft.com/office/drawing/2014/main" id="{3B72756B-5ADC-674E-988D-5C3711D1BAD8}"/>
              </a:ext>
            </a:extLst>
          </p:cNvPr>
          <p:cNvSpPr>
            <a:spLocks noGrp="1"/>
          </p:cNvSpPr>
          <p:nvPr>
            <p:ph sz="quarter" idx="4"/>
          </p:nvPr>
        </p:nvSpPr>
        <p:spPr>
          <a:xfrm>
            <a:off x="7879466" y="1903230"/>
            <a:ext cx="2496153" cy="3657599"/>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pic>
        <p:nvPicPr>
          <p:cNvPr id="11" name="Imagen 10">
            <a:extLst>
              <a:ext uri="{FF2B5EF4-FFF2-40B4-BE49-F238E27FC236}">
                <a16:creationId xmlns:a16="http://schemas.microsoft.com/office/drawing/2014/main" id="{446235BA-B4BA-3D75-5C54-DDAB16450A08}"/>
              </a:ext>
            </a:extLst>
          </p:cNvPr>
          <p:cNvPicPr>
            <a:picLocks noChangeAspect="1"/>
          </p:cNvPicPr>
          <p:nvPr userDrawn="1"/>
        </p:nvPicPr>
        <p:blipFill>
          <a:blip r:embed="rId3">
            <a:extLst>
              <a:ext uri="{BEBA8EAE-BF5A-486C-A8C5-ECC9F3942E4B}">
                <a14:imgProps xmlns:a14="http://schemas.microsoft.com/office/drawing/2010/main">
                  <a14:imgLayer r:embed="rId4">
                    <a14:imgEffect>
                      <a14:backgroundRemoval t="10000" b="90000" l="10000" r="90000">
                        <a14:foregroundMark x1="47977" y1="24517" x2="47977" y2="24517"/>
                        <a14:foregroundMark x1="51060" y1="28958" x2="51060" y2="28958"/>
                        <a14:foregroundMark x1="52408" y1="36486" x2="52408" y2="36486"/>
                        <a14:foregroundMark x1="59152" y1="45367" x2="59152" y2="45367"/>
                        <a14:foregroundMark x1="61657" y1="52510" x2="61657" y2="52510"/>
                        <a14:foregroundMark x1="63969" y1="57336" x2="63969" y2="57336"/>
                        <a14:foregroundMark x1="52023" y1="72394" x2="52023" y2="72394"/>
                        <a14:foregroundMark x1="60886" y1="73745" x2="60886" y2="72587"/>
                      </a14:backgroundRemoval>
                    </a14:imgEffect>
                  </a14:imgLayer>
                </a14:imgProps>
              </a:ext>
              <a:ext uri="{28A0092B-C50C-407E-A947-70E740481C1C}">
                <a14:useLocalDpi xmlns:a14="http://schemas.microsoft.com/office/drawing/2010/main" val="0"/>
              </a:ext>
            </a:extLst>
          </a:blip>
          <a:stretch>
            <a:fillRect/>
          </a:stretch>
        </p:blipFill>
        <p:spPr>
          <a:xfrm>
            <a:off x="10404094" y="5089027"/>
            <a:ext cx="1787906" cy="1586410"/>
          </a:xfrm>
          <a:prstGeom prst="rect">
            <a:avLst/>
          </a:prstGeom>
          <a:ln>
            <a:noFill/>
          </a:ln>
        </p:spPr>
      </p:pic>
    </p:spTree>
    <p:extLst>
      <p:ext uri="{BB962C8B-B14F-4D97-AF65-F5344CB8AC3E}">
        <p14:creationId xmlns:p14="http://schemas.microsoft.com/office/powerpoint/2010/main" val="18071219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Dos objetos">
    <p:bg>
      <p:bgPr>
        <a:blipFill dpi="0" rotWithShape="1">
          <a:blip r:embed="rId2">
            <a:alphaModFix amt="20000"/>
            <a:lum/>
          </a:blip>
          <a:srcRect/>
          <a:stretch>
            <a:fillRect t="-11000" b="-74000"/>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6379E34-0212-3FEC-6B75-0357DA6B652A}"/>
              </a:ext>
            </a:extLst>
          </p:cNvPr>
          <p:cNvSpPr>
            <a:spLocks noGrp="1"/>
          </p:cNvSpPr>
          <p:nvPr>
            <p:ph type="title" hasCustomPrompt="1"/>
          </p:nvPr>
        </p:nvSpPr>
        <p:spPr>
          <a:xfrm>
            <a:off x="838200" y="365125"/>
            <a:ext cx="9565894" cy="772559"/>
          </a:xfrm>
          <a:solidFill>
            <a:srgbClr val="72524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lvl1pPr>
              <a:defRPr>
                <a:solidFill>
                  <a:schemeClr val="bg1"/>
                </a:solidFill>
                <a:latin typeface="Bahnschrift" panose="020B0502040204020203" pitchFamily="34" charset="0"/>
              </a:defRPr>
            </a:lvl1pPr>
          </a:lstStyle>
          <a:p>
            <a:r>
              <a:rPr lang="es-MX"/>
              <a:t>Para Estudiar y Meditar</a:t>
            </a:r>
          </a:p>
        </p:txBody>
      </p:sp>
      <p:sp>
        <p:nvSpPr>
          <p:cNvPr id="3" name="Marcador de contenido 2">
            <a:extLst>
              <a:ext uri="{FF2B5EF4-FFF2-40B4-BE49-F238E27FC236}">
                <a16:creationId xmlns:a16="http://schemas.microsoft.com/office/drawing/2014/main" id="{4D61D150-340D-959A-651D-A720EE27CBB9}"/>
              </a:ext>
            </a:extLst>
          </p:cNvPr>
          <p:cNvSpPr>
            <a:spLocks noGrp="1"/>
          </p:cNvSpPr>
          <p:nvPr>
            <p:ph sz="half" idx="1"/>
          </p:nvPr>
        </p:nvSpPr>
        <p:spPr>
          <a:xfrm>
            <a:off x="838199" y="1414130"/>
            <a:ext cx="10515599" cy="5078745"/>
          </a:xfrm>
        </p:spPr>
        <p:txBody>
          <a:bodyPr/>
          <a:lstStyle>
            <a:lvl1pPr>
              <a:defRPr sz="1800"/>
            </a:lvl1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spTree>
    <p:extLst>
      <p:ext uri="{BB962C8B-B14F-4D97-AF65-F5344CB8AC3E}">
        <p14:creationId xmlns:p14="http://schemas.microsoft.com/office/powerpoint/2010/main" val="16068026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1000" b="-74000"/>
          </a:stretch>
        </a:blip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BC164EA-CD03-CDE3-4C70-D65E5324CA21}"/>
              </a:ext>
            </a:extLst>
          </p:cNvPr>
          <p:cNvSpPr>
            <a:spLocks noGrp="1"/>
          </p:cNvSpPr>
          <p:nvPr>
            <p:ph type="title"/>
          </p:nvPr>
        </p:nvSpPr>
        <p:spPr>
          <a:xfrm>
            <a:off x="838200" y="365125"/>
            <a:ext cx="9585960" cy="1325563"/>
          </a:xfrm>
          <a:prstGeom prst="rect">
            <a:avLst/>
          </a:prstGeom>
        </p:spPr>
        <p:txBody>
          <a:bodyPr vert="horz" lIns="91440" tIns="45720" rIns="91440" bIns="45720" rtlCol="0" anchor="ctr">
            <a:normAutofit/>
          </a:bodyPr>
          <a:lstStyle/>
          <a:p>
            <a:r>
              <a:rPr lang="es-MX" dirty="0"/>
              <a:t>Haz clic para modificar el estilo de título del patrón</a:t>
            </a:r>
          </a:p>
        </p:txBody>
      </p:sp>
      <p:sp>
        <p:nvSpPr>
          <p:cNvPr id="3" name="Marcador de texto 2">
            <a:extLst>
              <a:ext uri="{FF2B5EF4-FFF2-40B4-BE49-F238E27FC236}">
                <a16:creationId xmlns:a16="http://schemas.microsoft.com/office/drawing/2014/main" id="{8402620B-FC92-FE96-84D6-7AD4549730FC}"/>
              </a:ext>
            </a:extLst>
          </p:cNvPr>
          <p:cNvSpPr>
            <a:spLocks noGrp="1"/>
          </p:cNvSpPr>
          <p:nvPr>
            <p:ph type="body" idx="1"/>
          </p:nvPr>
        </p:nvSpPr>
        <p:spPr>
          <a:xfrm>
            <a:off x="838200" y="1825625"/>
            <a:ext cx="9585960" cy="4351338"/>
          </a:xfrm>
          <a:prstGeom prst="rect">
            <a:avLst/>
          </a:prstGeom>
        </p:spPr>
        <p:txBody>
          <a:bodyPr vert="horz" lIns="91440" tIns="45720" rIns="91440" bIns="45720" rtlCol="0">
            <a:normAutofit/>
          </a:bodyPr>
          <a:lstStyle/>
          <a:p>
            <a:pPr lvl="0"/>
            <a:r>
              <a:rPr lang="es-MX" dirty="0"/>
              <a:t>Haga clic para modificar los estilos de texto del patrón</a:t>
            </a:r>
          </a:p>
          <a:p>
            <a:pPr lvl="1"/>
            <a:r>
              <a:rPr lang="es-MX" dirty="0"/>
              <a:t>Segundo nivel</a:t>
            </a:r>
          </a:p>
          <a:p>
            <a:pPr lvl="2"/>
            <a:r>
              <a:rPr lang="es-MX" dirty="0"/>
              <a:t>Tercer nivel</a:t>
            </a:r>
          </a:p>
          <a:p>
            <a:pPr lvl="3"/>
            <a:r>
              <a:rPr lang="es-MX" dirty="0"/>
              <a:t>Cuarto nivel</a:t>
            </a:r>
          </a:p>
          <a:p>
            <a:pPr lvl="4"/>
            <a:r>
              <a:rPr lang="es-MX" dirty="0"/>
              <a:t>Quinto nivel</a:t>
            </a:r>
          </a:p>
        </p:txBody>
      </p:sp>
      <p:sp>
        <p:nvSpPr>
          <p:cNvPr id="4" name="Marcador de fecha 3">
            <a:extLst>
              <a:ext uri="{FF2B5EF4-FFF2-40B4-BE49-F238E27FC236}">
                <a16:creationId xmlns:a16="http://schemas.microsoft.com/office/drawing/2014/main" id="{663A4EC4-8259-128D-5D4B-B1A5577ED14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46F4E8-F38C-42C9-9C2C-1B30C3AC1985}" type="datetimeFigureOut">
              <a:rPr lang="es-MX" smtClean="0"/>
              <a:t>02/09/2026</a:t>
            </a:fld>
            <a:endParaRPr lang="es-MX"/>
          </a:p>
        </p:txBody>
      </p:sp>
      <p:sp>
        <p:nvSpPr>
          <p:cNvPr id="5" name="Marcador de pie de página 4">
            <a:extLst>
              <a:ext uri="{FF2B5EF4-FFF2-40B4-BE49-F238E27FC236}">
                <a16:creationId xmlns:a16="http://schemas.microsoft.com/office/drawing/2014/main" id="{5D21FC23-2A34-1A69-6A1A-801839853DF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a:extLst>
              <a:ext uri="{FF2B5EF4-FFF2-40B4-BE49-F238E27FC236}">
                <a16:creationId xmlns:a16="http://schemas.microsoft.com/office/drawing/2014/main" id="{C286D127-1499-4104-59F8-50831016146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136436-985C-49E4-94E8-B6E0A34F10FA}" type="slidenum">
              <a:rPr lang="es-MX" smtClean="0"/>
              <a:t>‹Nº›</a:t>
            </a:fld>
            <a:endParaRPr lang="es-MX"/>
          </a:p>
        </p:txBody>
      </p:sp>
      <p:pic>
        <p:nvPicPr>
          <p:cNvPr id="8" name="Imagen 7">
            <a:extLst>
              <a:ext uri="{FF2B5EF4-FFF2-40B4-BE49-F238E27FC236}">
                <a16:creationId xmlns:a16="http://schemas.microsoft.com/office/drawing/2014/main" id="{899DCE16-765D-47CA-350B-0B147B595551}"/>
              </a:ext>
            </a:extLst>
          </p:cNvPr>
          <p:cNvPicPr>
            <a:picLocks noChangeAspect="1"/>
          </p:cNvPicPr>
          <p:nvPr userDrawn="1"/>
        </p:nvPicPr>
        <p:blipFill>
          <a:blip r:embed="rId14">
            <a:extLst>
              <a:ext uri="{BEBA8EAE-BF5A-486C-A8C5-ECC9F3942E4B}">
                <a14:imgProps xmlns:a14="http://schemas.microsoft.com/office/drawing/2010/main">
                  <a14:imgLayer r:embed="rId15">
                    <a14:imgEffect>
                      <a14:backgroundRemoval t="10000" b="90000" l="10000" r="90000">
                        <a14:foregroundMark x1="47977" y1="24517" x2="47977" y2="24517"/>
                        <a14:foregroundMark x1="51060" y1="28958" x2="51060" y2="28958"/>
                        <a14:foregroundMark x1="52408" y1="36486" x2="52408" y2="36486"/>
                        <a14:foregroundMark x1="59152" y1="45367" x2="59152" y2="45367"/>
                        <a14:foregroundMark x1="61657" y1="52510" x2="61657" y2="52510"/>
                        <a14:foregroundMark x1="63969" y1="57336" x2="63969" y2="57336"/>
                        <a14:foregroundMark x1="52023" y1="72394" x2="52023" y2="72394"/>
                        <a14:foregroundMark x1="60886" y1="73745" x2="60886" y2="72587"/>
                      </a14:backgroundRemoval>
                    </a14:imgEffect>
                  </a14:imgLayer>
                </a14:imgProps>
              </a:ext>
              <a:ext uri="{28A0092B-C50C-407E-A947-70E740481C1C}">
                <a14:useLocalDpi xmlns:a14="http://schemas.microsoft.com/office/drawing/2010/main" val="0"/>
              </a:ext>
            </a:extLst>
          </a:blip>
          <a:stretch>
            <a:fillRect/>
          </a:stretch>
        </p:blipFill>
        <p:spPr>
          <a:xfrm>
            <a:off x="10404094" y="5089027"/>
            <a:ext cx="1787906" cy="1586410"/>
          </a:xfrm>
          <a:prstGeom prst="rect">
            <a:avLst/>
          </a:prstGeom>
          <a:ln>
            <a:noFill/>
          </a:ln>
        </p:spPr>
      </p:pic>
      <p:sp>
        <p:nvSpPr>
          <p:cNvPr id="7" name="Rectángulo 6">
            <a:extLst>
              <a:ext uri="{FF2B5EF4-FFF2-40B4-BE49-F238E27FC236}">
                <a16:creationId xmlns:a16="http://schemas.microsoft.com/office/drawing/2014/main" id="{959BBEF0-358E-CE31-EE2C-582F35EF3555}"/>
              </a:ext>
            </a:extLst>
          </p:cNvPr>
          <p:cNvSpPr/>
          <p:nvPr userDrawn="1"/>
        </p:nvSpPr>
        <p:spPr>
          <a:xfrm>
            <a:off x="10424160" y="0"/>
            <a:ext cx="1787906" cy="6858000"/>
          </a:xfrm>
          <a:prstGeom prst="rect">
            <a:avLst/>
          </a:prstGeom>
          <a:solidFill>
            <a:srgbClr val="F7C290"/>
          </a:solidFill>
          <a:ln w="6350">
            <a:solidFill>
              <a:srgbClr val="04BE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extLst>
      <p:ext uri="{BB962C8B-B14F-4D97-AF65-F5344CB8AC3E}">
        <p14:creationId xmlns:p14="http://schemas.microsoft.com/office/powerpoint/2010/main" val="30844987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61" r:id="rId5"/>
    <p:sldLayoutId id="2147483662" r:id="rId6"/>
    <p:sldLayoutId id="2147483663" r:id="rId7"/>
    <p:sldLayoutId id="2147483664" r:id="rId8"/>
    <p:sldLayoutId id="2147483665" r:id="rId9"/>
    <p:sldLayoutId id="2147483667" r:id="rId10"/>
    <p:sldLayoutId id="214748366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Bahnschrift" panose="020B050204020402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Bahnschrift" panose="020B050204020402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Bahnschrift" panose="020B050204020402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Bahnschrift" panose="020B050204020402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Bahnschrift" panose="020B050204020402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8.xml"/><Relationship Id="rId1" Type="http://schemas.openxmlformats.org/officeDocument/2006/relationships/themeOverride" Target="../theme/themeOverride1.xml"/><Relationship Id="rId4" Type="http://schemas.openxmlformats.org/officeDocument/2006/relationships/image" Target="../media/image15.jpg"/></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6656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F0E561-E43A-8C44-DE02-CDA39EEF3812}"/>
              </a:ext>
            </a:extLst>
          </p:cNvPr>
          <p:cNvSpPr>
            <a:spLocks noGrp="1"/>
          </p:cNvSpPr>
          <p:nvPr>
            <p:ph type="title"/>
          </p:nvPr>
        </p:nvSpPr>
        <p:spPr>
          <a:solidFill>
            <a:srgbClr val="725247"/>
          </a:solidFill>
        </p:spPr>
        <p:txBody>
          <a:bodyPr vert="horz" lIns="91440" tIns="45720" rIns="91440" bIns="45720" rtlCol="0">
            <a:normAutofit/>
          </a:bodyPr>
          <a:lstStyle/>
          <a:p>
            <a:pPr>
              <a:spcBef>
                <a:spcPts val="1000"/>
              </a:spcBef>
              <a:buFont typeface="Arial" panose="020B0604020202020204" pitchFamily="34" charset="0"/>
            </a:pPr>
            <a:r>
              <a:rPr lang="es-MX" sz="4400" b="1" noProof="0" dirty="0">
                <a:ea typeface="+mn-ea"/>
                <a:cs typeface="+mn-cs"/>
              </a:rPr>
              <a:t>Para Memorizar</a:t>
            </a:r>
          </a:p>
        </p:txBody>
      </p:sp>
      <p:sp>
        <p:nvSpPr>
          <p:cNvPr id="6" name="Marcador de contenido 5">
            <a:extLst>
              <a:ext uri="{FF2B5EF4-FFF2-40B4-BE49-F238E27FC236}">
                <a16:creationId xmlns:a16="http://schemas.microsoft.com/office/drawing/2014/main" id="{519F4388-C2D1-A570-D577-FF7AE43E02BE}"/>
              </a:ext>
            </a:extLst>
          </p:cNvPr>
          <p:cNvSpPr>
            <a:spLocks noGrp="1"/>
          </p:cNvSpPr>
          <p:nvPr>
            <p:ph idx="1"/>
          </p:nvPr>
        </p:nvSpPr>
        <p:spPr>
          <a:xfrm>
            <a:off x="464024" y="1825625"/>
            <a:ext cx="6373504" cy="4465846"/>
          </a:xfrm>
          <a:ln w="28575">
            <a:solidFill>
              <a:schemeClr val="tx1"/>
            </a:solidFill>
            <a:extLst>
              <a:ext uri="{C807C97D-BFC1-408E-A445-0C87EB9F89A2}">
                <ask:lineSketchStyleProps xmlns:ask="http://schemas.microsoft.com/office/drawing/2018/sketchyshapes">
                  <ask:type>
                    <ask:lineSketchNone/>
                  </ask:type>
                </ask:lineSketchStyleProps>
              </a:ext>
            </a:extLst>
          </a:ln>
          <a:effectLst>
            <a:softEdge rad="279400"/>
          </a:effectLst>
        </p:spPr>
        <p:txBody>
          <a:bodyPr wrap="square">
            <a:normAutofit fontScale="92500" lnSpcReduction="20000"/>
          </a:bodyPr>
          <a:lstStyle/>
          <a:p>
            <a:pPr marL="0" indent="0" algn="ctr">
              <a:buNone/>
            </a:pPr>
            <a:r>
              <a:rPr lang="es-MX" sz="3600" b="1" noProof="0" dirty="0"/>
              <a:t>«Estamos atribulados en todo, pero no angustiados; en apuros, pero no desesperados; perseguidos, pero no desamparados; abatidos, pero no destruidos. Llevamos siempre en nuestro cuerpo la muerte de Jesús, para que también su vida se manifieste en nuestro cuerpo»</a:t>
            </a:r>
          </a:p>
          <a:p>
            <a:pPr marL="0" indent="0" algn="ctr">
              <a:buNone/>
            </a:pPr>
            <a:r>
              <a:rPr lang="es-MX" sz="3600" b="1" noProof="0" dirty="0"/>
              <a:t>(2 Cor. 4: 8-10)</a:t>
            </a:r>
          </a:p>
        </p:txBody>
      </p:sp>
      <p:sp>
        <p:nvSpPr>
          <p:cNvPr id="3" name="Rectángulo: esquinas redondeadas 2">
            <a:extLst>
              <a:ext uri="{FF2B5EF4-FFF2-40B4-BE49-F238E27FC236}">
                <a16:creationId xmlns:a16="http://schemas.microsoft.com/office/drawing/2014/main" id="{EF0BC2FB-53FE-CBAC-4370-418FA4B8FF43}"/>
              </a:ext>
            </a:extLst>
          </p:cNvPr>
          <p:cNvSpPr/>
          <p:nvPr/>
        </p:nvSpPr>
        <p:spPr>
          <a:xfrm>
            <a:off x="6571130" y="2702257"/>
            <a:ext cx="4101018" cy="2620370"/>
          </a:xfrm>
          <a:prstGeom prst="roundRect">
            <a:avLst/>
          </a:prstGeom>
          <a:blipFill dpi="0" rotWithShape="1">
            <a:blip r:embed="rId2">
              <a:extLst>
                <a:ext uri="{28A0092B-C50C-407E-A947-70E740481C1C}">
                  <a14:useLocalDpi xmlns:a14="http://schemas.microsoft.com/office/drawing/2010/main" val="0"/>
                </a:ext>
              </a:extLst>
            </a:blip>
            <a:srcRect/>
            <a:stretch>
              <a:fillRect/>
            </a:stretch>
          </a:blipFill>
          <a:effectLst>
            <a:innerShdw blurRad="63500" dist="50800" dir="18900000">
              <a:prstClr val="black">
                <a:alpha val="50000"/>
              </a:prstClr>
            </a:innerShdw>
          </a:effectLst>
          <a:scene3d>
            <a:camera prst="isometricOffAxis2Left"/>
            <a:lightRig rig="threePt" dir="t"/>
          </a:scene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MX" noProof="0" dirty="0"/>
          </a:p>
        </p:txBody>
      </p:sp>
    </p:spTree>
    <p:extLst>
      <p:ext uri="{BB962C8B-B14F-4D97-AF65-F5344CB8AC3E}">
        <p14:creationId xmlns:p14="http://schemas.microsoft.com/office/powerpoint/2010/main" val="31253639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a:extLst>
              <a:ext uri="{FF2B5EF4-FFF2-40B4-BE49-F238E27FC236}">
                <a16:creationId xmlns:a16="http://schemas.microsoft.com/office/drawing/2014/main" id="{35E0DBFC-8D99-0EC1-8869-D2AE3223C0AA}"/>
              </a:ext>
            </a:extLst>
          </p:cNvPr>
          <p:cNvSpPr>
            <a:spLocks noGrp="1"/>
          </p:cNvSpPr>
          <p:nvPr>
            <p:ph type="title"/>
          </p:nvPr>
        </p:nvSpPr>
        <p:spPr>
          <a:xfrm>
            <a:off x="811305" y="365125"/>
            <a:ext cx="9565894" cy="772559"/>
          </a:xfrm>
          <a:solidFill>
            <a:srgbClr val="725247"/>
          </a:solidFill>
        </p:spPr>
        <p:txBody>
          <a:bodyPr/>
          <a:lstStyle/>
          <a:p>
            <a:r>
              <a:rPr lang="es-MX" noProof="0" dirty="0"/>
              <a:t>Enfoque del Estudio</a:t>
            </a:r>
          </a:p>
        </p:txBody>
      </p:sp>
      <p:sp>
        <p:nvSpPr>
          <p:cNvPr id="6" name="Marcador de contenido 5">
            <a:extLst>
              <a:ext uri="{FF2B5EF4-FFF2-40B4-BE49-F238E27FC236}">
                <a16:creationId xmlns:a16="http://schemas.microsoft.com/office/drawing/2014/main" id="{3BF1AEB9-94DB-8515-B032-A5A29DBFA153}"/>
              </a:ext>
            </a:extLst>
          </p:cNvPr>
          <p:cNvSpPr>
            <a:spLocks noGrp="1"/>
          </p:cNvSpPr>
          <p:nvPr>
            <p:ph sz="half" idx="4294967295"/>
          </p:nvPr>
        </p:nvSpPr>
        <p:spPr>
          <a:xfrm>
            <a:off x="3317357" y="1764216"/>
            <a:ext cx="7059842" cy="4722907"/>
          </a:xfrm>
        </p:spPr>
        <p:txBody>
          <a:bodyPr vert="horz" wrap="square" lIns="91440" tIns="45720" rIns="91440" bIns="45720" rtlCol="0">
            <a:normAutofit/>
          </a:bodyPr>
          <a:lstStyle/>
          <a:p>
            <a:pPr marL="0" indent="0" algn="just">
              <a:lnSpc>
                <a:spcPts val="1400"/>
              </a:lnSpc>
              <a:buNone/>
              <a:tabLst>
                <a:tab pos="534988" algn="l"/>
              </a:tabLst>
            </a:pPr>
            <a:r>
              <a:rPr lang="es-MX" sz="1800" noProof="0" dirty="0">
                <a:latin typeface="Aptos Display" panose="020B0004020202020204" pitchFamily="34" charset="0"/>
              </a:rPr>
              <a:t>Texto clave:</a:t>
            </a:r>
            <a:r>
              <a:rPr lang="es-MX" sz="1800" b="1" noProof="0" dirty="0">
                <a:latin typeface="Aptos Display" panose="020B0004020202020204" pitchFamily="34" charset="0"/>
              </a:rPr>
              <a:t> 2 Corintios 4:8-10. </a:t>
            </a:r>
            <a:r>
              <a:rPr lang="es-MX" sz="1800" noProof="0" dirty="0">
                <a:latin typeface="Aptos Display" panose="020B0004020202020204" pitchFamily="34" charset="0"/>
              </a:rPr>
              <a:t>Enfoque de Estudio: </a:t>
            </a:r>
            <a:r>
              <a:rPr lang="es-MX" sz="1800" b="1" noProof="0" dirty="0">
                <a:latin typeface="Aptos Display" panose="020B0004020202020204" pitchFamily="34" charset="0"/>
              </a:rPr>
              <a:t>2 Corintios 3: 1-9; 4: 7-18; 5: 11-15; Colosenses 1: 19-23; Efesios 2: 13-16; 2 Corintios 6: 11-7. </a:t>
            </a:r>
            <a:r>
              <a:rPr lang="es-MX" sz="1800" noProof="0" dirty="0">
                <a:latin typeface="Aptos Display" panose="020B0004020202020204" pitchFamily="34" charset="0"/>
              </a:rPr>
              <a:t>La lección de esta semana destaca cuatro temas importantes del ministerio genuino: </a:t>
            </a:r>
            <a:r>
              <a:rPr lang="es-MX" sz="1800" b="1" noProof="0" dirty="0">
                <a:latin typeface="Aptos Display" panose="020B0004020202020204" pitchFamily="34" charset="0"/>
              </a:rPr>
              <a:t>1) Transformación espiritual; 2) Honestidad emocional; 3) Integridad moral; y  4) Reconciliación relacional.</a:t>
            </a:r>
          </a:p>
          <a:p>
            <a:pPr marL="0" indent="0" algn="just">
              <a:lnSpc>
                <a:spcPts val="1400"/>
              </a:lnSpc>
              <a:buNone/>
              <a:tabLst>
                <a:tab pos="534988" algn="l"/>
              </a:tabLst>
            </a:pPr>
            <a:r>
              <a:rPr lang="es-MX" sz="1800" noProof="0" dirty="0">
                <a:latin typeface="Aptos Display" panose="020B0004020202020204" pitchFamily="34" charset="0"/>
              </a:rPr>
              <a:t>Un joven pastor recién salido del seminario llegó a su primera iglesia con una gruesa carpeta bajo el brazo que contenía elogiosas cartas de recomendación de sus profesores, pastores anteriores y mentores. Las entregó con orgullo a la junta de la iglesia, creyendo que eran la clave para contar con la confianza de los líderes locales y demostrar su valía. Desgraciadamente, al cabo de unos meses, la situación no fue la esperada. Sus sermones resultaban insulsos. La congregación se mostraba distante. Trabajaba esmeradamente, pero faltaba algo.</a:t>
            </a:r>
          </a:p>
          <a:p>
            <a:pPr marL="0" indent="0" algn="just">
              <a:lnSpc>
                <a:spcPts val="1400"/>
              </a:lnSpc>
              <a:buNone/>
              <a:tabLst>
                <a:tab pos="534988" algn="l"/>
              </a:tabLst>
            </a:pPr>
            <a:r>
              <a:rPr lang="es-MX" sz="1800" noProof="0" dirty="0">
                <a:latin typeface="Aptos Display" panose="020B0004020202020204" pitchFamily="34" charset="0"/>
              </a:rPr>
              <a:t>Cierto día, una feligresa mayor lo invitó a su casa, donde escuchó las frustraciones del joven pastor y luego le dijo algo que él nunca olvidaría: «No necesitamos una carta que nos diga cuán bueno eres, sino ver a Cristo en ti. Muéstranos tu corazón, déjanos ver cómo Dios te ha transformado, y luego deja que Dios nos transforme a nosotros por medio de ti» Aquello fue un punto de inflexión. En 2 Corintios 3-7, el apóstol Pablo nos recuerda que el ministerio auténtico no consiste en cartas de recomendación, sino en la transformación de los corazones por el Espíritu, en ministros accesibles y vulnerables, cuya vida refleje la gloria de Dios. Pablo nos invita a tener un concepto más profundo del ministerio, uno guiado por el Espíritu, emocionalmente honesto y poderosamente transformador.</a:t>
            </a:r>
          </a:p>
        </p:txBody>
      </p:sp>
      <p:sp>
        <p:nvSpPr>
          <p:cNvPr id="2" name="Diagrama de flujo: retraso 1">
            <a:extLst>
              <a:ext uri="{FF2B5EF4-FFF2-40B4-BE49-F238E27FC236}">
                <a16:creationId xmlns:a16="http://schemas.microsoft.com/office/drawing/2014/main" id="{B31CFBF4-8ED8-9551-57EF-E297B67EED06}"/>
              </a:ext>
            </a:extLst>
          </p:cNvPr>
          <p:cNvSpPr/>
          <p:nvPr/>
        </p:nvSpPr>
        <p:spPr>
          <a:xfrm>
            <a:off x="84083" y="2330825"/>
            <a:ext cx="3163614" cy="3738282"/>
          </a:xfrm>
          <a:prstGeom prst="flowChartDelay">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MX" noProof="0" dirty="0"/>
          </a:p>
        </p:txBody>
      </p:sp>
    </p:spTree>
    <p:extLst>
      <p:ext uri="{BB962C8B-B14F-4D97-AF65-F5344CB8AC3E}">
        <p14:creationId xmlns:p14="http://schemas.microsoft.com/office/powerpoint/2010/main" val="1864839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contenido 6">
            <a:extLst>
              <a:ext uri="{FF2B5EF4-FFF2-40B4-BE49-F238E27FC236}">
                <a16:creationId xmlns:a16="http://schemas.microsoft.com/office/drawing/2014/main" id="{8E7BAD8D-BC5A-CFA0-D665-5255A396E347}"/>
              </a:ext>
            </a:extLst>
          </p:cNvPr>
          <p:cNvSpPr>
            <a:spLocks noGrp="1"/>
          </p:cNvSpPr>
          <p:nvPr>
            <p:ph sz="half" idx="2"/>
          </p:nvPr>
        </p:nvSpPr>
        <p:spPr>
          <a:xfrm>
            <a:off x="3172639" y="1681794"/>
            <a:ext cx="7257022" cy="4483875"/>
          </a:xfrm>
          <a:effectLst>
            <a:softEdge rad="63500"/>
          </a:effectLst>
          <a:scene3d>
            <a:camera prst="orthographicFront"/>
            <a:lightRig rig="balanced" dir="t"/>
          </a:scene3d>
        </p:spPr>
        <p:txBody>
          <a:bodyPr wrap="square">
            <a:normAutofit/>
          </a:bodyPr>
          <a:lstStyle/>
          <a:p>
            <a:pPr marL="0" indent="0" algn="just" defTabSz="893763">
              <a:lnSpc>
                <a:spcPts val="1300"/>
              </a:lnSpc>
              <a:spcBef>
                <a:spcPts val="0"/>
              </a:spcBef>
              <a:spcAft>
                <a:spcPts val="600"/>
              </a:spcAft>
              <a:buNone/>
              <a:tabLst>
                <a:tab pos="1079500" algn="l"/>
              </a:tabLst>
            </a:pPr>
            <a:r>
              <a:rPr lang="es-MX" noProof="0" dirty="0">
                <a:latin typeface="Aptos Display" panose="020B0004020202020204" pitchFamily="34" charset="0"/>
              </a:rPr>
              <a:t>	</a:t>
            </a:r>
            <a:r>
              <a:rPr lang="es-MX" dirty="0" err="1">
                <a:latin typeface="Aptos Display" panose="020B0004020202020204" pitchFamily="34" charset="0"/>
              </a:rPr>
              <a:t>ómo</a:t>
            </a:r>
            <a:r>
              <a:rPr lang="es-MX" dirty="0">
                <a:latin typeface="Aptos Display" panose="020B0004020202020204" pitchFamily="34" charset="0"/>
              </a:rPr>
              <a:t> es un ministerio auténtico para Cristo? ¿Cómo sabemos, 	como cristianos, que estamos realizando una obra aceptable 	para la causa de Dios? Pablo nos da pistas de diferentes maneras 	a lo largo de 2 Corintios 3-7. Cuando las personas trabajan 	genuinamente para Cristo, las vidas son transformadas (2 	Corintios 3:2)1 , y llegan a estar dispuestas a sufrir en el curso de su obra misional (2 Corintios 4:8), incluso hasta el punto de enfrentar la persecución y la muerte (2 Corintios 4:9-11).</a:t>
            </a:r>
            <a:endParaRPr lang="es-MX" noProof="0" dirty="0">
              <a:latin typeface="Aptos Display" panose="020B0004020202020204" pitchFamily="34" charset="0"/>
            </a:endParaRPr>
          </a:p>
          <a:p>
            <a:pPr marL="0" indent="0" algn="just" defTabSz="893763">
              <a:lnSpc>
                <a:spcPts val="1300"/>
              </a:lnSpc>
              <a:spcBef>
                <a:spcPts val="0"/>
              </a:spcBef>
              <a:spcAft>
                <a:spcPts val="600"/>
              </a:spcAft>
              <a:buNone/>
              <a:tabLst>
                <a:tab pos="538163" algn="l"/>
              </a:tabLst>
            </a:pPr>
            <a:r>
              <a:rPr lang="es-MX" dirty="0">
                <a:latin typeface="Aptos Display" panose="020B0004020202020204" pitchFamily="34" charset="0"/>
              </a:rPr>
              <a:t>Un ministerio cristiano auténtico está centrado en el evangelio (2 Corintios 5:16, 17) de tal manera que no hay lugar para "falsear la palabra de Dios" (2 Corintios 2:17). Más bien, Pablo estaba dispuesto a morir por el bien de otros, tal como Jesús lo hizo (2 Corintios 4:10).4 La obra misional genuina debe reflejar el ministerio abnegado, humilde y arraigado en el servicio de Jesús en la propia vida.</a:t>
            </a:r>
            <a:endParaRPr lang="es-MX" noProof="0" dirty="0">
              <a:latin typeface="Aptos Display" panose="020B0004020202020204" pitchFamily="34" charset="0"/>
            </a:endParaRPr>
          </a:p>
          <a:p>
            <a:pPr marL="0" indent="0" algn="just" defTabSz="893763">
              <a:lnSpc>
                <a:spcPts val="1300"/>
              </a:lnSpc>
              <a:spcBef>
                <a:spcPts val="0"/>
              </a:spcBef>
              <a:spcAft>
                <a:spcPts val="600"/>
              </a:spcAft>
              <a:buNone/>
              <a:tabLst>
                <a:tab pos="538163" algn="l"/>
              </a:tabLst>
            </a:pPr>
            <a:r>
              <a:rPr lang="es-MX" b="1" noProof="0" dirty="0">
                <a:latin typeface="Aptos Display" panose="020B0004020202020204" pitchFamily="34" charset="0"/>
              </a:rPr>
              <a:t>«</a:t>
            </a:r>
            <a:r>
              <a:rPr lang="es-MX" b="1" dirty="0">
                <a:latin typeface="Aptos Display" panose="020B0004020202020204" pitchFamily="34" charset="0"/>
              </a:rPr>
              <a:t>Hemos de sembrar junto a todas las aguas, manteniendo nuestra alma en el amor de Dios, y trabajando mientras es de día, usando los medios confiados a nosotros en el servicio al Maestro. No importa qué encuentren nuestras manos para hacer, trabajando mientras es de día, hemos de hacerlo con alegría; cualquier sacrificio que seamos llamados a hacer, hemos de hacerlo alegremente. Al sembrar junto a todas las aguas, descubriremos la verdad de las palabras: “El que siembra generosamente, generosamente también segará”. Debemos todo a la gracia, a la gracia soberana. La gracia decretó nuestra redención, nuestra regeneración y nuestra adopción para ser herederos con Cristo Jesús. Revelemos esta gracia a otros.</a:t>
            </a:r>
            <a:r>
              <a:rPr lang="es-MX" b="1" noProof="0" dirty="0">
                <a:latin typeface="Aptos Display" panose="020B0004020202020204" pitchFamily="34" charset="0"/>
              </a:rPr>
              <a:t>» </a:t>
            </a:r>
            <a:r>
              <a:rPr lang="es-MX" noProof="0" dirty="0">
                <a:latin typeface="Aptos Display" panose="020B0004020202020204" pitchFamily="34" charset="0"/>
              </a:rPr>
              <a:t>(</a:t>
            </a:r>
            <a:r>
              <a:rPr lang="es-MX" i="1" dirty="0">
                <a:latin typeface="Aptos Display" panose="020B0004020202020204" pitchFamily="34" charset="0"/>
              </a:rPr>
              <a:t>Reflejemos a Jesús, 30 de agosto, p. 248</a:t>
            </a:r>
            <a:r>
              <a:rPr lang="es-MX" i="1" noProof="0" dirty="0">
                <a:latin typeface="Aptos Display" panose="020B0004020202020204" pitchFamily="34" charset="0"/>
              </a:rPr>
              <a:t>)</a:t>
            </a:r>
          </a:p>
        </p:txBody>
      </p:sp>
      <p:sp>
        <p:nvSpPr>
          <p:cNvPr id="2" name="Rectángulo 1">
            <a:extLst>
              <a:ext uri="{FF2B5EF4-FFF2-40B4-BE49-F238E27FC236}">
                <a16:creationId xmlns:a16="http://schemas.microsoft.com/office/drawing/2014/main" id="{D0A09385-F934-B49B-498E-D0BC730CE53F}"/>
              </a:ext>
            </a:extLst>
          </p:cNvPr>
          <p:cNvSpPr/>
          <p:nvPr/>
        </p:nvSpPr>
        <p:spPr>
          <a:xfrm>
            <a:off x="3115056" y="1291834"/>
            <a:ext cx="1335024" cy="1429120"/>
          </a:xfrm>
          <a:prstGeom prst="rect">
            <a:avLst/>
          </a:prstGeom>
          <a:noFill/>
        </p:spPr>
        <p:txBody>
          <a:bodyPr wrap="square" lIns="91440" tIns="45720" rIns="91440" bIns="45720">
            <a:noAutofit/>
            <a:scene3d>
              <a:camera prst="orthographicFront"/>
              <a:lightRig rig="soft" dir="t">
                <a:rot lat="0" lon="0" rev="15600000"/>
              </a:lightRig>
            </a:scene3d>
            <a:sp3d extrusionH="57150" prstMaterial="softEdge">
              <a:bevelT w="25400" h="38100"/>
            </a:sp3d>
          </a:bodyPr>
          <a:lstStyle/>
          <a:p>
            <a:pPr algn="just"/>
            <a:r>
              <a:rPr lang="es-MX" sz="8100" b="1" noProof="0" dirty="0">
                <a:ln/>
                <a:solidFill>
                  <a:srgbClr val="00526B"/>
                </a:solidFill>
                <a:latin typeface="Aptos Display" panose="020B0004020202020204" pitchFamily="34" charset="0"/>
              </a:rPr>
              <a:t>¿C</a:t>
            </a:r>
            <a:endParaRPr lang="es-MX" sz="8100" b="1" cap="none" spc="0" noProof="0" dirty="0">
              <a:ln/>
              <a:solidFill>
                <a:srgbClr val="00526B"/>
              </a:solidFill>
              <a:effectLst/>
              <a:latin typeface="Aptos Display" panose="020B0004020202020204" pitchFamily="34" charset="0"/>
            </a:endParaRPr>
          </a:p>
        </p:txBody>
      </p:sp>
      <p:sp>
        <p:nvSpPr>
          <p:cNvPr id="24" name="Rectángulo 23">
            <a:extLst>
              <a:ext uri="{FF2B5EF4-FFF2-40B4-BE49-F238E27FC236}">
                <a16:creationId xmlns:a16="http://schemas.microsoft.com/office/drawing/2014/main" id="{A240F20F-2FEA-AE43-A41C-434E351EB6C2}"/>
              </a:ext>
            </a:extLst>
          </p:cNvPr>
          <p:cNvSpPr/>
          <p:nvPr/>
        </p:nvSpPr>
        <p:spPr>
          <a:xfrm>
            <a:off x="550845" y="141226"/>
            <a:ext cx="2310248" cy="92333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s-MX" sz="5400" b="1" u="sng" cap="none" spc="0" noProof="0" dirty="0">
                <a:ln/>
                <a:solidFill>
                  <a:srgbClr val="4E4DA4"/>
                </a:solidFill>
                <a:effectLst>
                  <a:outerShdw blurRad="50800" dist="50800" dir="5400000" algn="ctr" rotWithShape="0">
                    <a:schemeClr val="bg1"/>
                  </a:outerShdw>
                </a:effectLst>
              </a:rPr>
              <a:t>Sábado</a:t>
            </a:r>
          </a:p>
        </p:txBody>
      </p:sp>
      <p:sp>
        <p:nvSpPr>
          <p:cNvPr id="25" name="Rectángulo 24">
            <a:extLst>
              <a:ext uri="{FF2B5EF4-FFF2-40B4-BE49-F238E27FC236}">
                <a16:creationId xmlns:a16="http://schemas.microsoft.com/office/drawing/2014/main" id="{8CE5F2C8-9123-7026-E3C0-C0B5A5A9D649}"/>
              </a:ext>
            </a:extLst>
          </p:cNvPr>
          <p:cNvSpPr/>
          <p:nvPr/>
        </p:nvSpPr>
        <p:spPr>
          <a:xfrm>
            <a:off x="3498751" y="165817"/>
            <a:ext cx="6490495" cy="830997"/>
          </a:xfrm>
          <a:prstGeom prst="rect">
            <a:avLst/>
          </a:prstGeom>
          <a:solidFill>
            <a:srgbClr val="725247"/>
          </a:solidFill>
          <a:effectLst>
            <a:softEdge rad="317500"/>
          </a:effectLst>
          <a:scene3d>
            <a:camera prst="orthographicFront"/>
            <a:lightRig rig="harsh" dir="t"/>
          </a:scene3d>
          <a:sp3d prstMaterial="dkEdge">
            <a:bevelT w="165100" prst="coolSlant"/>
            <a:bevelB w="152400" h="50800" prst="softRound"/>
          </a:sp3d>
        </p:spPr>
        <p:style>
          <a:lnRef idx="3">
            <a:schemeClr val="lt1"/>
          </a:lnRef>
          <a:fillRef idx="1">
            <a:schemeClr val="accent6"/>
          </a:fillRef>
          <a:effectRef idx="1">
            <a:schemeClr val="accent6"/>
          </a:effectRef>
          <a:fontRef idx="minor">
            <a:schemeClr val="lt1"/>
          </a:fontRef>
        </p:style>
        <p:txBody>
          <a:bodyPr wrap="square" lIns="91440" tIns="45720" rIns="91440" bIns="45720">
            <a:spAutoFit/>
            <a:sp3d extrusionH="57150" prstMaterial="matte">
              <a:bevelT w="63500" h="12700" prst="angle"/>
              <a:contourClr>
                <a:schemeClr val="bg1">
                  <a:lumMod val="65000"/>
                </a:schemeClr>
              </a:contourClr>
            </a:sp3d>
          </a:bodyPr>
          <a:lstStyle/>
          <a:p>
            <a:pPr algn="ctr"/>
            <a:r>
              <a:rPr lang="es-MX" sz="4800" b="1" cap="none" spc="0" noProof="0" dirty="0">
                <a:ln>
                  <a:solidFill>
                    <a:schemeClr val="tx1">
                      <a:lumMod val="95000"/>
                      <a:lumOff val="5000"/>
                    </a:schemeClr>
                  </a:solidFill>
                </a:ln>
                <a:solidFill>
                  <a:schemeClr val="bg1">
                    <a:lumMod val="95000"/>
                  </a:schemeClr>
                </a:solidFill>
                <a:effectLst>
                  <a:outerShdw blurRad="50800" dist="50800" dir="5400000" algn="ctr" rotWithShape="0">
                    <a:schemeClr val="bg1"/>
                  </a:outerShdw>
                </a:effectLst>
              </a:rPr>
              <a:t>Introducción a la Lección</a:t>
            </a:r>
          </a:p>
        </p:txBody>
      </p:sp>
      <p:sp>
        <p:nvSpPr>
          <p:cNvPr id="3" name="Diagrama de flujo: retraso 2">
            <a:extLst>
              <a:ext uri="{FF2B5EF4-FFF2-40B4-BE49-F238E27FC236}">
                <a16:creationId xmlns:a16="http://schemas.microsoft.com/office/drawing/2014/main" id="{ECC72CFC-2E7B-2BE9-F5F5-04E2E1182785}"/>
              </a:ext>
            </a:extLst>
          </p:cNvPr>
          <p:cNvSpPr/>
          <p:nvPr/>
        </p:nvSpPr>
        <p:spPr>
          <a:xfrm>
            <a:off x="57150" y="2026024"/>
            <a:ext cx="3115489" cy="3917576"/>
          </a:xfrm>
          <a:prstGeom prst="flowChartDelay">
            <a:avLst/>
          </a:prstGeom>
          <a:blipFill dpi="0" rotWithShape="1">
            <a:blip r:embed="rId2">
              <a:extLst>
                <a:ext uri="{28A0092B-C50C-407E-A947-70E740481C1C}">
                  <a14:useLocalDpi xmlns:a14="http://schemas.microsoft.com/office/drawing/2010/main" val="0"/>
                </a:ext>
              </a:extLst>
            </a:blip>
            <a:srcRect/>
            <a:stretch>
              <a:fillRect/>
            </a:stretch>
          </a:blipFill>
          <a:ln>
            <a:noFill/>
          </a:ln>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MX" noProof="0" dirty="0"/>
          </a:p>
        </p:txBody>
      </p:sp>
    </p:spTree>
    <p:extLst>
      <p:ext uri="{BB962C8B-B14F-4D97-AF65-F5344CB8AC3E}">
        <p14:creationId xmlns:p14="http://schemas.microsoft.com/office/powerpoint/2010/main" val="4179762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ppt_x"/>
                                          </p:val>
                                        </p:tav>
                                        <p:tav tm="100000">
                                          <p:val>
                                            <p:strVal val="#ppt_x"/>
                                          </p:val>
                                        </p:tav>
                                      </p:tavLst>
                                    </p:anim>
                                    <p:anim calcmode="lin" valueType="num">
                                      <p:cBhvr additive="base">
                                        <p:cTn id="16" dur="500" fill="hold"/>
                                        <p:tgtEl>
                                          <p:spTgt spid="3"/>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7">
                                            <p:txEl>
                                              <p:pRg st="1" end="1"/>
                                            </p:txEl>
                                          </p:spTgt>
                                        </p:tgtEl>
                                        <p:attrNameLst>
                                          <p:attrName>style.visibility</p:attrName>
                                        </p:attrNameLst>
                                      </p:cBhvr>
                                      <p:to>
                                        <p:strVal val="visible"/>
                                      </p:to>
                                    </p:set>
                                    <p:anim calcmode="lin" valueType="num">
                                      <p:cBhvr additive="base">
                                        <p:cTn id="19"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1" end="1"/>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
                                            <p:txEl>
                                              <p:pRg st="2" end="2"/>
                                            </p:txEl>
                                          </p:spTgt>
                                        </p:tgtEl>
                                        <p:attrNameLst>
                                          <p:attrName>style.visibility</p:attrName>
                                        </p:attrNameLst>
                                      </p:cBhvr>
                                      <p:to>
                                        <p:strVal val="visible"/>
                                      </p:to>
                                    </p:set>
                                    <p:anim calcmode="lin" valueType="num">
                                      <p:cBhvr additive="base">
                                        <p:cTn id="23"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p:bldP spid="2" grpId="0"/>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a:extLst>
              <a:ext uri="{FF2B5EF4-FFF2-40B4-BE49-F238E27FC236}">
                <a16:creationId xmlns:a16="http://schemas.microsoft.com/office/drawing/2014/main" id="{BA847B68-02D3-9617-6027-73DD024F831A}"/>
              </a:ext>
            </a:extLst>
          </p:cNvPr>
          <p:cNvSpPr>
            <a:spLocks noGrp="1"/>
          </p:cNvSpPr>
          <p:nvPr>
            <p:ph type="title"/>
          </p:nvPr>
        </p:nvSpPr>
        <p:spPr>
          <a:xfrm>
            <a:off x="467360" y="221388"/>
            <a:ext cx="2658325" cy="659218"/>
          </a:xfrm>
          <a:ln w="22225" cap="rnd">
            <a:noFill/>
          </a:ln>
          <a:scene3d>
            <a:camera prst="obliqueTopRight"/>
            <a:lightRig rig="balanced" dir="t"/>
          </a:scene3d>
          <a:sp3d>
            <a:bevelT w="190500" h="38100"/>
          </a:sp3d>
        </p:spPr>
        <p:txBody>
          <a:bodyPr>
            <a:noAutofit/>
            <a:sp3d extrusionH="88900" prstMaterial="powder">
              <a:bevelT h="127000"/>
              <a:bevelB w="38100" h="38100" prst="slope"/>
            </a:sp3d>
          </a:bodyPr>
          <a:lstStyle/>
          <a:p>
            <a:pPr algn="ctr"/>
            <a:r>
              <a:rPr lang="es-MX" sz="4800" b="1" u="sng" noProof="0" dirty="0">
                <a:ln/>
                <a:effectLst/>
                <a:latin typeface="+mn-lt"/>
                <a:ea typeface="+mn-ea"/>
                <a:cs typeface="+mn-cs"/>
              </a:rPr>
              <a:t>Domingo</a:t>
            </a:r>
          </a:p>
        </p:txBody>
      </p:sp>
      <p:sp>
        <p:nvSpPr>
          <p:cNvPr id="8" name="Marcador de contenido 7">
            <a:extLst>
              <a:ext uri="{FF2B5EF4-FFF2-40B4-BE49-F238E27FC236}">
                <a16:creationId xmlns:a16="http://schemas.microsoft.com/office/drawing/2014/main" id="{A1B76ABE-4F5A-3818-9448-543E7AE0ED38}"/>
              </a:ext>
            </a:extLst>
          </p:cNvPr>
          <p:cNvSpPr>
            <a:spLocks noGrp="1"/>
          </p:cNvSpPr>
          <p:nvPr>
            <p:ph sz="half" idx="2"/>
          </p:nvPr>
        </p:nvSpPr>
        <p:spPr>
          <a:xfrm>
            <a:off x="2973585" y="2052920"/>
            <a:ext cx="7498472" cy="4212414"/>
          </a:xfrm>
        </p:spPr>
        <p:txBody>
          <a:bodyPr vert="horz" wrap="square" lIns="91440" tIns="45720" rIns="91440" bIns="45720" rtlCol="0">
            <a:normAutofit/>
          </a:bodyPr>
          <a:lstStyle/>
          <a:p>
            <a:pPr marL="0" indent="0" algn="just">
              <a:lnSpc>
                <a:spcPts val="1400"/>
              </a:lnSpc>
              <a:spcBef>
                <a:spcPts val="0"/>
              </a:spcBef>
              <a:spcAft>
                <a:spcPts val="600"/>
              </a:spcAft>
              <a:buNone/>
            </a:pPr>
            <a:r>
              <a:rPr lang="es-MX" dirty="0"/>
              <a:t>Pablo insinúa en 2 Corintios 3:1 que la iglesia en Corinto le exigía cartas de recomendación como si necesitara presentar credenciales para su ministerio. Su respuesta a su reclamo demuestra cuán sorprendido estaba con esa situación: "¿Necesitamos, como algunos otros, cartas de recomendación para vosotros?" La respuesta esperada a esta pregunta retórica es: "¡Obviamente no!" ¡No necesitaba cartas de recomendación en absoluto! Él declara: "Vosotros sois nuestra carta, escrita en nuestros corazones" (2 Corintios 3:1, 2). En otras palabras, Pablo enfatiza que no necesita cartas de recomendación porque la conversión de los miembros de la iglesia es evidencia de que su ministerio es auténtico y genuino. </a:t>
            </a:r>
            <a:endParaRPr lang="es-MX" noProof="0" dirty="0">
              <a:latin typeface="Aptos Display" panose="020B0004020202020204" pitchFamily="34" charset="0"/>
            </a:endParaRPr>
          </a:p>
          <a:p>
            <a:pPr marL="0" indent="0" algn="just">
              <a:lnSpc>
                <a:spcPts val="1400"/>
              </a:lnSpc>
              <a:spcBef>
                <a:spcPts val="0"/>
              </a:spcBef>
              <a:spcAft>
                <a:spcPts val="600"/>
              </a:spcAft>
              <a:buNone/>
            </a:pPr>
            <a:r>
              <a:rPr lang="es-MX" b="1" noProof="0" dirty="0">
                <a:latin typeface="Aptos Display" panose="020B0004020202020204" pitchFamily="34" charset="0"/>
              </a:rPr>
              <a:t>«</a:t>
            </a:r>
            <a:r>
              <a:rPr lang="es-MX" b="1" dirty="0">
                <a:latin typeface="Aptos Display" panose="020B0004020202020204" pitchFamily="34" charset="0"/>
              </a:rPr>
              <a:t>Tan pronto como halló al Salvador, la mujer samaritana trajo otros a él. Demostró ser una misionera más eficaz que los propios discípulos. Ellos… tenían sus pensamientos fijos en una gran obra futura, y no vieron que en derredor de sí había una mies que segar. Pero por medio de la mujer a quien ellos despreciaron, toda una ciudad llegó a oír del Salvador… Esta mujer representa la obra de una fe práctica en Cristo. Cada verdadero discípulo nace en el reino de Dios como misionero. El que bebe del agua viva, llega a ser una fuente de vida. El que recibe llega a ser un dador.</a:t>
            </a:r>
            <a:r>
              <a:rPr lang="es-MX" b="1" noProof="0" dirty="0">
                <a:latin typeface="Aptos Display" panose="020B0004020202020204" pitchFamily="34" charset="0"/>
              </a:rPr>
              <a:t>» </a:t>
            </a:r>
            <a:r>
              <a:rPr lang="es-MX" i="1" noProof="0" dirty="0">
                <a:latin typeface="Aptos Display" panose="020B0004020202020204" pitchFamily="34" charset="0"/>
              </a:rPr>
              <a:t>(</a:t>
            </a:r>
            <a:r>
              <a:rPr lang="es-MX" i="1" dirty="0">
                <a:latin typeface="Aptos Display" panose="020B0004020202020204" pitchFamily="34" charset="0"/>
              </a:rPr>
              <a:t>Conflicto y valor, 15 de octubre, p. 294</a:t>
            </a:r>
            <a:r>
              <a:rPr lang="es-MX" i="1" noProof="0" dirty="0">
                <a:latin typeface="Aptos Display" panose="020B0004020202020204" pitchFamily="34" charset="0"/>
              </a:rPr>
              <a:t>).</a:t>
            </a:r>
          </a:p>
        </p:txBody>
      </p:sp>
      <p:sp>
        <p:nvSpPr>
          <p:cNvPr id="3" name="CuadroTexto 2">
            <a:extLst>
              <a:ext uri="{FF2B5EF4-FFF2-40B4-BE49-F238E27FC236}">
                <a16:creationId xmlns:a16="http://schemas.microsoft.com/office/drawing/2014/main" id="{9C843493-6D59-555A-AF77-0A60D65147F1}"/>
              </a:ext>
            </a:extLst>
          </p:cNvPr>
          <p:cNvSpPr txBox="1"/>
          <p:nvPr/>
        </p:nvSpPr>
        <p:spPr>
          <a:xfrm>
            <a:off x="3267244" y="218958"/>
            <a:ext cx="6624918" cy="658800"/>
          </a:xfrm>
          <a:prstGeom prst="rect">
            <a:avLst/>
          </a:prstGeom>
          <a:solidFill>
            <a:srgbClr val="036EBB"/>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nchor="ctr">
            <a:normAutofit fontScale="92500"/>
          </a:bodyPr>
          <a:lstStyle/>
          <a:p>
            <a:r>
              <a:rPr lang="es-MX" sz="2800" noProof="0" dirty="0">
                <a:solidFill>
                  <a:schemeClr val="bg1">
                    <a:lumMod val="95000"/>
                  </a:schemeClr>
                </a:solidFill>
                <a:latin typeface="Amasis MT Pro Black" panose="02040A04050005020304" pitchFamily="18" charset="0"/>
              </a:rPr>
              <a:t>Los frutos de un ministerio auténtico</a:t>
            </a:r>
          </a:p>
        </p:txBody>
      </p:sp>
      <p:sp>
        <p:nvSpPr>
          <p:cNvPr id="2" name="Marcador de texto 14">
            <a:extLst>
              <a:ext uri="{FF2B5EF4-FFF2-40B4-BE49-F238E27FC236}">
                <a16:creationId xmlns:a16="http://schemas.microsoft.com/office/drawing/2014/main" id="{95E88C88-C4EA-0DC9-A72D-7FB73AB77910}"/>
              </a:ext>
            </a:extLst>
          </p:cNvPr>
          <p:cNvSpPr txBox="1">
            <a:spLocks/>
          </p:cNvSpPr>
          <p:nvPr/>
        </p:nvSpPr>
        <p:spPr>
          <a:xfrm>
            <a:off x="18645" y="965435"/>
            <a:ext cx="10453412" cy="1078698"/>
          </a:xfrm>
          <a:prstGeom prst="rect">
            <a:avLst/>
          </a:prstGeom>
          <a:noFill/>
        </p:spPr>
        <p:txBody>
          <a:bodyPr vert="horz" wrap="square" lIns="91440" tIns="45720" rIns="91440" bIns="45720" rtlCol="0" anchor="t">
            <a:normAutofit/>
          </a:bodyPr>
          <a:lstStyle>
            <a:lvl1pPr indent="0" algn="just">
              <a:lnSpc>
                <a:spcPts val="1600"/>
              </a:lnSpc>
              <a:spcBef>
                <a:spcPts val="0"/>
              </a:spcBef>
              <a:buFont typeface="Arial" panose="020B0604020202020204" pitchFamily="34" charset="0"/>
              <a:buNone/>
              <a:defRPr b="1">
                <a:latin typeface="Aptos Display" panose="020B0004020202020204" pitchFamily="34" charset="0"/>
              </a:defRPr>
            </a:lvl1pPr>
            <a:lvl2pPr indent="0">
              <a:lnSpc>
                <a:spcPct val="90000"/>
              </a:lnSpc>
              <a:spcBef>
                <a:spcPts val="500"/>
              </a:spcBef>
              <a:buFont typeface="Arial" panose="020B0604020202020204" pitchFamily="34" charset="0"/>
              <a:buNone/>
              <a:defRPr sz="2000" b="1">
                <a:latin typeface="Bahnschrift" panose="020B0502040204020203" pitchFamily="34" charset="0"/>
              </a:defRPr>
            </a:lvl2pPr>
            <a:lvl3pPr indent="0">
              <a:lnSpc>
                <a:spcPct val="90000"/>
              </a:lnSpc>
              <a:spcBef>
                <a:spcPts val="500"/>
              </a:spcBef>
              <a:buFont typeface="Arial" panose="020B0604020202020204" pitchFamily="34" charset="0"/>
              <a:buNone/>
              <a:defRPr b="1">
                <a:latin typeface="Bahnschrift" panose="020B0502040204020203" pitchFamily="34" charset="0"/>
              </a:defRPr>
            </a:lvl3pPr>
            <a:lvl4pPr indent="0">
              <a:lnSpc>
                <a:spcPct val="90000"/>
              </a:lnSpc>
              <a:spcBef>
                <a:spcPts val="500"/>
              </a:spcBef>
              <a:buFont typeface="Arial" panose="020B0604020202020204" pitchFamily="34" charset="0"/>
              <a:buNone/>
              <a:defRPr sz="1600" b="1">
                <a:latin typeface="Bahnschrift" panose="020B0502040204020203" pitchFamily="34" charset="0"/>
              </a:defRPr>
            </a:lvl4pPr>
            <a:lvl5pPr indent="0">
              <a:lnSpc>
                <a:spcPct val="90000"/>
              </a:lnSpc>
              <a:spcBef>
                <a:spcPts val="500"/>
              </a:spcBef>
              <a:buFont typeface="Arial" panose="020B0604020202020204" pitchFamily="34" charset="0"/>
              <a:buNone/>
              <a:defRPr sz="1600" b="1">
                <a:latin typeface="Bahnschrift" panose="020B0502040204020203" pitchFamily="34" charset="0"/>
              </a:defRPr>
            </a:lvl5pPr>
            <a:lvl6pPr indent="0">
              <a:lnSpc>
                <a:spcPct val="90000"/>
              </a:lnSpc>
              <a:spcBef>
                <a:spcPts val="500"/>
              </a:spcBef>
              <a:buFont typeface="Arial" panose="020B0604020202020204" pitchFamily="34" charset="0"/>
              <a:buNone/>
              <a:defRPr sz="1600" b="1"/>
            </a:lvl6pPr>
            <a:lvl7pPr indent="0">
              <a:lnSpc>
                <a:spcPct val="90000"/>
              </a:lnSpc>
              <a:spcBef>
                <a:spcPts val="500"/>
              </a:spcBef>
              <a:buFont typeface="Arial" panose="020B0604020202020204" pitchFamily="34" charset="0"/>
              <a:buNone/>
              <a:defRPr sz="1600" b="1"/>
            </a:lvl7pPr>
            <a:lvl8pPr indent="0">
              <a:lnSpc>
                <a:spcPct val="90000"/>
              </a:lnSpc>
              <a:spcBef>
                <a:spcPts val="500"/>
              </a:spcBef>
              <a:buFont typeface="Arial" panose="020B0604020202020204" pitchFamily="34" charset="0"/>
              <a:buNone/>
              <a:defRPr sz="1600" b="1"/>
            </a:lvl8pPr>
            <a:lvl9pPr indent="0">
              <a:lnSpc>
                <a:spcPct val="90000"/>
              </a:lnSpc>
              <a:spcBef>
                <a:spcPts val="500"/>
              </a:spcBef>
              <a:buFont typeface="Arial" panose="020B0604020202020204" pitchFamily="34" charset="0"/>
              <a:buNone/>
              <a:defRPr sz="1600" b="1"/>
            </a:lvl9pPr>
          </a:lstStyle>
          <a:p>
            <a:pPr>
              <a:lnSpc>
                <a:spcPts val="1400"/>
              </a:lnSpc>
            </a:pPr>
            <a:r>
              <a:rPr lang="es-MX" noProof="0" dirty="0"/>
              <a:t>«</a:t>
            </a:r>
            <a:r>
              <a:rPr lang="es-MX" dirty="0"/>
              <a:t>Nuestras cartas sois vosotros, escritas en nuestros corazones, conocidas y leídas por todos los hombres;</a:t>
            </a:r>
            <a:r>
              <a:rPr lang="es-MX" noProof="0" dirty="0"/>
              <a:t>» (2ª de Corintios 3:2)</a:t>
            </a:r>
          </a:p>
          <a:p>
            <a:pPr>
              <a:lnSpc>
                <a:spcPts val="1400"/>
              </a:lnSpc>
            </a:pPr>
            <a:r>
              <a:rPr lang="es-MX" dirty="0"/>
              <a:t>Lee 2 Corintios 3: 1-9. ¿En qué sentido podemos ser una carta de Cristo?</a:t>
            </a:r>
            <a:endParaRPr lang="es-MX" noProof="0" dirty="0"/>
          </a:p>
          <a:p>
            <a:pPr>
              <a:lnSpc>
                <a:spcPts val="1400"/>
              </a:lnSpc>
            </a:pPr>
            <a:r>
              <a:rPr lang="es-MX" noProof="0" dirty="0"/>
              <a:t>R</a:t>
            </a:r>
            <a:r>
              <a:rPr lang="es-MX" noProof="0" dirty="0">
                <a:solidFill>
                  <a:srgbClr val="0070C0"/>
                </a:solidFill>
              </a:rPr>
              <a:t>. En el sentido de una transformación visible de nuestra vida por medio de Cristo y no de nosotros mismos. Esto se logra por medio del Espíritu Santo.</a:t>
            </a:r>
          </a:p>
        </p:txBody>
      </p:sp>
      <p:sp>
        <p:nvSpPr>
          <p:cNvPr id="7" name="Rectángulo: esquinas redondeadas 6">
            <a:extLst>
              <a:ext uri="{FF2B5EF4-FFF2-40B4-BE49-F238E27FC236}">
                <a16:creationId xmlns:a16="http://schemas.microsoft.com/office/drawing/2014/main" id="{5EF9DE09-0BF3-A44A-DD62-CF541FF2C699}"/>
              </a:ext>
            </a:extLst>
          </p:cNvPr>
          <p:cNvSpPr/>
          <p:nvPr/>
        </p:nvSpPr>
        <p:spPr>
          <a:xfrm>
            <a:off x="18645" y="2235078"/>
            <a:ext cx="2954940" cy="3839311"/>
          </a:xfrm>
          <a:prstGeom prst="roundRect">
            <a:avLst>
              <a:gd name="adj" fmla="val 38512"/>
            </a:avLst>
          </a:prstGeom>
          <a:blipFill dpi="0" rotWithShape="1">
            <a:blip r:embed="rId3">
              <a:extLst>
                <a:ext uri="{28A0092B-C50C-407E-A947-70E740481C1C}">
                  <a14:useLocalDpi xmlns:a14="http://schemas.microsoft.com/office/drawing/2010/main" val="0"/>
                </a:ext>
              </a:extLst>
            </a:blip>
            <a:srcRect/>
            <a:stretch>
              <a:fillRect/>
            </a:stretch>
          </a:blipFill>
          <a:ln>
            <a:noFill/>
          </a:ln>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MX" noProof="0" dirty="0"/>
          </a:p>
        </p:txBody>
      </p:sp>
      <p:sp>
        <p:nvSpPr>
          <p:cNvPr id="4" name="CuadroTexto 3">
            <a:extLst>
              <a:ext uri="{FF2B5EF4-FFF2-40B4-BE49-F238E27FC236}">
                <a16:creationId xmlns:a16="http://schemas.microsoft.com/office/drawing/2014/main" id="{7DF06888-23B9-F1DA-BA85-8703A04A89A4}"/>
              </a:ext>
            </a:extLst>
          </p:cNvPr>
          <p:cNvSpPr txBox="1"/>
          <p:nvPr/>
        </p:nvSpPr>
        <p:spPr>
          <a:xfrm>
            <a:off x="239562" y="6188937"/>
            <a:ext cx="10170784" cy="463397"/>
          </a:xfrm>
          <a:prstGeom prst="rect">
            <a:avLst/>
          </a:prstGeom>
          <a:noFill/>
        </p:spPr>
        <p:txBody>
          <a:bodyPr wrap="square" rtlCol="0">
            <a:spAutoFit/>
          </a:bodyPr>
          <a:lstStyle/>
          <a:p>
            <a:pPr algn="just">
              <a:lnSpc>
                <a:spcPts val="1400"/>
              </a:lnSpc>
            </a:pPr>
            <a:r>
              <a:rPr lang="es-MX" sz="1600" b="1" noProof="0" dirty="0"/>
              <a:t>Reflexionemos:</a:t>
            </a:r>
            <a:r>
              <a:rPr lang="es-MX" sz="1600" noProof="0" dirty="0"/>
              <a:t> </a:t>
            </a:r>
            <a:r>
              <a:rPr lang="es-MX" b="1" noProof="0" dirty="0">
                <a:solidFill>
                  <a:srgbClr val="C00000"/>
                </a:solidFill>
                <a:latin typeface="Aptos Display" panose="020B0004020202020204" pitchFamily="34" charset="0"/>
              </a:rPr>
              <a:t>Enfocados en el estudio de este día </a:t>
            </a:r>
            <a:r>
              <a:rPr lang="es-MX" sz="1600" b="1" noProof="0" dirty="0">
                <a:solidFill>
                  <a:srgbClr val="C00000"/>
                </a:solidFill>
                <a:latin typeface="Aptos Display" panose="020B0004020202020204" pitchFamily="34" charset="0"/>
              </a:rPr>
              <a:t>¿Necesitas una carta de recomendación para dar testimonio de Cristo, a otras persona?</a:t>
            </a:r>
            <a:endParaRPr lang="es-MX" b="1" noProof="0" dirty="0">
              <a:solidFill>
                <a:srgbClr val="C00000"/>
              </a:solidFill>
              <a:latin typeface="Aptos Display" panose="020B0004020202020204" pitchFamily="34" charset="0"/>
            </a:endParaRPr>
          </a:p>
        </p:txBody>
      </p:sp>
    </p:spTree>
    <p:extLst>
      <p:ext uri="{BB962C8B-B14F-4D97-AF65-F5344CB8AC3E}">
        <p14:creationId xmlns:p14="http://schemas.microsoft.com/office/powerpoint/2010/main" val="594522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 calcmode="lin" valueType="num">
                                      <p:cBhvr additive="base">
                                        <p:cTn id="1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xEl>
                                              <p:pRg st="1" end="1"/>
                                            </p:txEl>
                                          </p:spTgt>
                                        </p:tgtEl>
                                        <p:attrNameLst>
                                          <p:attrName>style.visibility</p:attrName>
                                        </p:attrNameLst>
                                      </p:cBhvr>
                                      <p:to>
                                        <p:strVal val="visible"/>
                                      </p:to>
                                    </p:set>
                                    <p:anim calcmode="lin" valueType="num">
                                      <p:cBhvr additive="base">
                                        <p:cTn id="19"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P spid="2" grpId="0" uiExpand="1" build="p"/>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ítulo 13">
            <a:extLst>
              <a:ext uri="{FF2B5EF4-FFF2-40B4-BE49-F238E27FC236}">
                <a16:creationId xmlns:a16="http://schemas.microsoft.com/office/drawing/2014/main" id="{444F1356-8449-E24A-109E-EBC13E04F5F3}"/>
              </a:ext>
            </a:extLst>
          </p:cNvPr>
          <p:cNvSpPr>
            <a:spLocks noGrp="1"/>
          </p:cNvSpPr>
          <p:nvPr>
            <p:ph type="title"/>
          </p:nvPr>
        </p:nvSpPr>
        <p:spPr>
          <a:xfrm>
            <a:off x="463867" y="180753"/>
            <a:ext cx="2653200" cy="659218"/>
          </a:xfrm>
          <a:effectLst>
            <a:outerShdw blurRad="44450" dist="27940" dir="5400000" algn="ctr">
              <a:schemeClr val="tx1">
                <a:lumMod val="50000"/>
                <a:lumOff val="50000"/>
                <a:alpha val="32000"/>
              </a:schemeClr>
            </a:outerShdw>
          </a:effectLst>
          <a:scene3d>
            <a:camera prst="perspectiveLeft"/>
            <a:lightRig rig="brightRoom" dir="t"/>
          </a:scene3d>
          <a:sp3d>
            <a:bevelT w="190500" h="38100"/>
          </a:sp3d>
        </p:spPr>
        <p:txBody>
          <a:bodyPr>
            <a:noAutofit/>
            <a:sp3d extrusionH="88900" prstMaterial="dkEdge">
              <a:bevelB w="38100" h="38100"/>
            </a:sp3d>
          </a:bodyPr>
          <a:lstStyle/>
          <a:p>
            <a:pPr algn="ctr"/>
            <a:r>
              <a:rPr lang="es-MX" sz="5400" b="1" u="sng" noProof="0" dirty="0">
                <a:ln/>
                <a:effectLst>
                  <a:outerShdw blurRad="50800" dist="38100" dir="1200000" algn="l" rotWithShape="0">
                    <a:schemeClr val="bg1">
                      <a:lumMod val="65000"/>
                      <a:alpha val="83000"/>
                    </a:schemeClr>
                  </a:outerShdw>
                </a:effectLst>
                <a:latin typeface="+mn-lt"/>
                <a:ea typeface="+mn-ea"/>
                <a:cs typeface="+mn-cs"/>
              </a:rPr>
              <a:t>Lunes</a:t>
            </a:r>
          </a:p>
        </p:txBody>
      </p:sp>
      <p:sp>
        <p:nvSpPr>
          <p:cNvPr id="15" name="Marcador de texto 14">
            <a:extLst>
              <a:ext uri="{FF2B5EF4-FFF2-40B4-BE49-F238E27FC236}">
                <a16:creationId xmlns:a16="http://schemas.microsoft.com/office/drawing/2014/main" id="{273AE9CE-BF4C-446E-C3D7-36DFCFE1EE19}"/>
              </a:ext>
            </a:extLst>
          </p:cNvPr>
          <p:cNvSpPr>
            <a:spLocks noGrp="1"/>
          </p:cNvSpPr>
          <p:nvPr>
            <p:ph type="body" idx="1"/>
          </p:nvPr>
        </p:nvSpPr>
        <p:spPr>
          <a:xfrm>
            <a:off x="119743" y="816050"/>
            <a:ext cx="10255436" cy="1527953"/>
          </a:xfrm>
          <a:noFill/>
        </p:spPr>
        <p:txBody>
          <a:bodyPr vert="horz" wrap="square" lIns="91440" tIns="45720" rIns="91440" bIns="45720" rtlCol="0" anchor="t">
            <a:normAutofit/>
          </a:bodyPr>
          <a:lstStyle/>
          <a:p>
            <a:pPr>
              <a:lnSpc>
                <a:spcPts val="1600"/>
              </a:lnSpc>
            </a:pPr>
            <a:r>
              <a:rPr lang="es-MX" noProof="0" dirty="0">
                <a:latin typeface="Aptos Display" panose="020B0004020202020204" pitchFamily="34" charset="0"/>
              </a:rPr>
              <a:t>«</a:t>
            </a:r>
            <a:r>
              <a:rPr lang="es-MX" dirty="0">
                <a:latin typeface="Aptos Display" panose="020B0004020202020204" pitchFamily="34" charset="0"/>
              </a:rPr>
              <a:t>Porque todas estas cosas padecemos por amor a vosotros, para que abundando la gracia por medio de muchos, la acción de gracias sobreabunde para gloria de Dios</a:t>
            </a:r>
            <a:r>
              <a:rPr lang="es-MX" noProof="0" dirty="0">
                <a:latin typeface="Aptos Display" panose="020B0004020202020204" pitchFamily="34" charset="0"/>
              </a:rPr>
              <a:t>.» (2 Corintios 4: 15)</a:t>
            </a:r>
          </a:p>
          <a:p>
            <a:pPr>
              <a:lnSpc>
                <a:spcPts val="1600"/>
              </a:lnSpc>
            </a:pPr>
            <a:r>
              <a:rPr lang="es-MX" dirty="0"/>
              <a:t>Lee 2 Corintios 4: 7-18. Haz una lista de los sufrimientos de Pablo. ¿Cómo soportó esos padecimientos?</a:t>
            </a:r>
            <a:endParaRPr lang="es-MX" noProof="0" dirty="0"/>
          </a:p>
          <a:p>
            <a:pPr>
              <a:lnSpc>
                <a:spcPts val="1600"/>
              </a:lnSpc>
            </a:pPr>
            <a:r>
              <a:rPr kumimoji="0" lang="es-MX" b="1" i="0" u="none" strike="noStrike" kern="1200" cap="none" spc="0" normalizeH="0" baseline="0" noProof="0" dirty="0">
                <a:ln>
                  <a:noFill/>
                </a:ln>
                <a:solidFill>
                  <a:prstClr val="black"/>
                </a:solidFill>
                <a:effectLst/>
                <a:uLnTx/>
                <a:uFillTx/>
                <a:latin typeface="Aptos Display" panose="020B0004020202020204" pitchFamily="34" charset="0"/>
              </a:rPr>
              <a:t>R. </a:t>
            </a:r>
            <a:r>
              <a:rPr lang="es-MX" noProof="0" dirty="0">
                <a:solidFill>
                  <a:srgbClr val="0070C0"/>
                </a:solidFill>
                <a:latin typeface="Aptos Display" panose="020B0004020202020204" pitchFamily="34" charset="0"/>
              </a:rPr>
              <a:t>Pablo dice que estamos atribulados, en apuros, perseguidos, derribados. Y esto lo soportó nos angustiándose, sin desesperarse, no sintiéndose desamparado, y también sin sentirse destruido.</a:t>
            </a:r>
          </a:p>
          <a:p>
            <a:pPr>
              <a:lnSpc>
                <a:spcPts val="1600"/>
              </a:lnSpc>
            </a:pPr>
            <a:endParaRPr lang="es-MX" sz="2000" noProof="0" dirty="0">
              <a:latin typeface="Aptos Display" panose="020B0004020202020204" pitchFamily="34" charset="0"/>
            </a:endParaRPr>
          </a:p>
        </p:txBody>
      </p:sp>
      <p:sp>
        <p:nvSpPr>
          <p:cNvPr id="16" name="Marcador de contenido 15">
            <a:extLst>
              <a:ext uri="{FF2B5EF4-FFF2-40B4-BE49-F238E27FC236}">
                <a16:creationId xmlns:a16="http://schemas.microsoft.com/office/drawing/2014/main" id="{45767219-B16D-A207-C6B6-4C961D37CDAA}"/>
              </a:ext>
            </a:extLst>
          </p:cNvPr>
          <p:cNvSpPr>
            <a:spLocks noGrp="1"/>
          </p:cNvSpPr>
          <p:nvPr>
            <p:ph sz="half" idx="2"/>
          </p:nvPr>
        </p:nvSpPr>
        <p:spPr>
          <a:xfrm>
            <a:off x="2837909" y="2269077"/>
            <a:ext cx="7605973" cy="4312024"/>
          </a:xfrm>
        </p:spPr>
        <p:txBody>
          <a:bodyPr vert="horz" lIns="91440" tIns="45720" rIns="91440" bIns="45720" rtlCol="0">
            <a:normAutofit/>
          </a:bodyPr>
          <a:lstStyle/>
          <a:p>
            <a:pPr marL="0" indent="0" algn="just">
              <a:lnSpc>
                <a:spcPts val="1400"/>
              </a:lnSpc>
              <a:spcBef>
                <a:spcPts val="0"/>
              </a:spcBef>
              <a:spcAft>
                <a:spcPts val="600"/>
              </a:spcAft>
              <a:buNone/>
            </a:pPr>
            <a:r>
              <a:rPr lang="es-MX" dirty="0">
                <a:latin typeface="Aptos Display" panose="020B0004020202020204" pitchFamily="34" charset="0"/>
              </a:rPr>
              <a:t>Quizás más que cualquier otro apóstol, Pablo enfatizó cuánto están sujetos los cristianos al sufrimiento en este mundo. Asimismo, ningún otro apóstol subrayó tan magistralmente que nuestro sufrimiento en la vida presente precede a la gloria que será revelada en la vida futura (Romanos 8:18). En 2 Corintios 4:17, presenta un marcado contraste entre nuestras experiencias dolorosas en esta vida y el gozo inefable que nos espera en la vida venidera. En esta vida, enfrentamos aflicción, pero en la vida venidera, disfrutaremos de la gloria celestial. En esta vida, nuestra aflicción es momentánea, pero en la vida venidera, nuestra gloria será eterna. En esta vida, nuestra aflicción es leve, pero en la vida venidera, Dios nos concederá un eterno peso de gloria.</a:t>
            </a:r>
            <a:endParaRPr lang="es-MX" noProof="0" dirty="0">
              <a:latin typeface="Aptos Display" panose="020B0004020202020204" pitchFamily="34" charset="0"/>
            </a:endParaRPr>
          </a:p>
          <a:p>
            <a:pPr marL="0" indent="0" algn="just">
              <a:lnSpc>
                <a:spcPts val="1400"/>
              </a:lnSpc>
              <a:spcBef>
                <a:spcPts val="0"/>
              </a:spcBef>
              <a:spcAft>
                <a:spcPts val="600"/>
              </a:spcAft>
              <a:buNone/>
            </a:pPr>
            <a:r>
              <a:rPr lang="es-MX" b="1" noProof="0" dirty="0">
                <a:latin typeface="Aptos Display" panose="020B0004020202020204" pitchFamily="34" charset="0"/>
              </a:rPr>
              <a:t>«</a:t>
            </a:r>
            <a:r>
              <a:rPr lang="es-MX" b="1" dirty="0">
                <a:latin typeface="Aptos Display" panose="020B0004020202020204" pitchFamily="34" charset="0"/>
              </a:rPr>
              <a:t>No adoptaremos pensamientos de murmuración por causa de las pruebas. Los queridos hijos de Dios siempre las tuvieron, y cada prueba adecuadamente soportada aquí nos hará más ricos en gloria. Anhelo mi cuota de sufrimiento. Aunque pudiera no iría al cielo sin padecer sufrimientos, pues allí vería a Jesús quien sufrió tanto para compramos tan rica herencia; y también vería a los mártires que entregaron sus vidas por causa de la verdad y de Cristo. No, no. Déjeme [ser] perfeccionada mediante los sufrimientos. Anhelo participar con Cristo de sus sufrimientos, pues si lo hago sé que participaré con él en su gloria. Jesús es nuestro modelo. Procuremos que nuestras vidas sean tan semejantes a la de Cristo como sea posible.</a:t>
            </a:r>
            <a:r>
              <a:rPr lang="es-MX" b="1" noProof="0" dirty="0">
                <a:latin typeface="Aptos Display" panose="020B0004020202020204" pitchFamily="34" charset="0"/>
              </a:rPr>
              <a:t>» </a:t>
            </a:r>
            <a:r>
              <a:rPr lang="es-MX" i="1" noProof="0" dirty="0">
                <a:latin typeface="Aptos Display" panose="020B0004020202020204" pitchFamily="34" charset="0"/>
              </a:rPr>
              <a:t>(</a:t>
            </a:r>
            <a:r>
              <a:rPr lang="es-MX" i="1" dirty="0">
                <a:latin typeface="Aptos Display" panose="020B0004020202020204" pitchFamily="34" charset="0"/>
              </a:rPr>
              <a:t>Reflejemos a Jesús, 2 de diciembre, p. 342</a:t>
            </a:r>
            <a:r>
              <a:rPr lang="es-MX" i="1" noProof="0" dirty="0">
                <a:latin typeface="Aptos Display" panose="020B0004020202020204" pitchFamily="34" charset="0"/>
              </a:rPr>
              <a:t>).</a:t>
            </a:r>
          </a:p>
          <a:p>
            <a:pPr marL="0" indent="0" algn="just">
              <a:lnSpc>
                <a:spcPts val="1400"/>
              </a:lnSpc>
              <a:spcBef>
                <a:spcPts val="0"/>
              </a:spcBef>
              <a:spcAft>
                <a:spcPts val="600"/>
              </a:spcAft>
              <a:buNone/>
            </a:pPr>
            <a:endParaRPr lang="es-MX" i="1" noProof="0" dirty="0">
              <a:latin typeface="Aptos Display" panose="020B0004020202020204" pitchFamily="34" charset="0"/>
            </a:endParaRPr>
          </a:p>
          <a:p>
            <a:pPr marL="0" indent="0" algn="just">
              <a:lnSpc>
                <a:spcPts val="1400"/>
              </a:lnSpc>
              <a:spcBef>
                <a:spcPts val="0"/>
              </a:spcBef>
              <a:spcAft>
                <a:spcPts val="600"/>
              </a:spcAft>
              <a:buNone/>
            </a:pPr>
            <a:endParaRPr lang="es-MX" i="1" noProof="0" dirty="0">
              <a:latin typeface="Aptos Display" panose="020B0004020202020204" pitchFamily="34" charset="0"/>
            </a:endParaRPr>
          </a:p>
          <a:p>
            <a:pPr marL="0" indent="0" algn="just">
              <a:lnSpc>
                <a:spcPts val="1400"/>
              </a:lnSpc>
              <a:spcBef>
                <a:spcPts val="0"/>
              </a:spcBef>
              <a:spcAft>
                <a:spcPts val="600"/>
              </a:spcAft>
              <a:buNone/>
            </a:pPr>
            <a:endParaRPr lang="es-MX" i="1" noProof="0" dirty="0">
              <a:latin typeface="Aptos Display" panose="020B0004020202020204" pitchFamily="34" charset="0"/>
            </a:endParaRPr>
          </a:p>
          <a:p>
            <a:pPr marL="0" indent="0" algn="just">
              <a:lnSpc>
                <a:spcPts val="1400"/>
              </a:lnSpc>
              <a:spcBef>
                <a:spcPts val="0"/>
              </a:spcBef>
              <a:spcAft>
                <a:spcPts val="600"/>
              </a:spcAft>
              <a:buNone/>
            </a:pPr>
            <a:endParaRPr lang="es-MX" i="1" noProof="0" dirty="0">
              <a:latin typeface="Aptos Display" panose="020B0004020202020204" pitchFamily="34" charset="0"/>
            </a:endParaRPr>
          </a:p>
          <a:p>
            <a:pPr marL="0" indent="0" algn="just">
              <a:lnSpc>
                <a:spcPts val="1400"/>
              </a:lnSpc>
              <a:spcBef>
                <a:spcPts val="0"/>
              </a:spcBef>
              <a:spcAft>
                <a:spcPts val="600"/>
              </a:spcAft>
              <a:buNone/>
            </a:pPr>
            <a:endParaRPr lang="es-MX" i="1" noProof="0" dirty="0">
              <a:latin typeface="Aptos Display" panose="020B0004020202020204" pitchFamily="34" charset="0"/>
            </a:endParaRPr>
          </a:p>
        </p:txBody>
      </p:sp>
      <p:sp>
        <p:nvSpPr>
          <p:cNvPr id="3" name="CuadroTexto 2">
            <a:extLst>
              <a:ext uri="{FF2B5EF4-FFF2-40B4-BE49-F238E27FC236}">
                <a16:creationId xmlns:a16="http://schemas.microsoft.com/office/drawing/2014/main" id="{59155F0B-0975-150E-86E7-E6B9F5FBE7C0}"/>
              </a:ext>
            </a:extLst>
          </p:cNvPr>
          <p:cNvSpPr txBox="1"/>
          <p:nvPr/>
        </p:nvSpPr>
        <p:spPr>
          <a:xfrm>
            <a:off x="3287564" y="181171"/>
            <a:ext cx="6624000" cy="658800"/>
          </a:xfrm>
          <a:prstGeom prst="rect">
            <a:avLst/>
          </a:prstGeom>
          <a:solidFill>
            <a:srgbClr val="BB561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nchor="ctr">
            <a:normAutofit/>
          </a:bodyPr>
          <a:lstStyle/>
          <a:p>
            <a:r>
              <a:rPr lang="es-MX" sz="2800" noProof="0" dirty="0">
                <a:solidFill>
                  <a:schemeClr val="bg1">
                    <a:lumMod val="95000"/>
                  </a:schemeClr>
                </a:solidFill>
                <a:latin typeface="Amasis MT Pro Black" panose="02040A04050005020304" pitchFamily="18" charset="0"/>
              </a:rPr>
              <a:t>Sufrimiento y gloria</a:t>
            </a:r>
          </a:p>
        </p:txBody>
      </p:sp>
      <p:sp>
        <p:nvSpPr>
          <p:cNvPr id="2" name="Doble onda 1">
            <a:extLst>
              <a:ext uri="{FF2B5EF4-FFF2-40B4-BE49-F238E27FC236}">
                <a16:creationId xmlns:a16="http://schemas.microsoft.com/office/drawing/2014/main" id="{74924193-BB4C-1260-67CD-FE9D1840DD54}"/>
              </a:ext>
            </a:extLst>
          </p:cNvPr>
          <p:cNvSpPr/>
          <p:nvPr/>
        </p:nvSpPr>
        <p:spPr>
          <a:xfrm>
            <a:off x="119743" y="2344004"/>
            <a:ext cx="2718166" cy="3366840"/>
          </a:xfrm>
          <a:custGeom>
            <a:avLst/>
            <a:gdLst>
              <a:gd name="connsiteX0" fmla="*/ 0 w 2576470"/>
              <a:gd name="connsiteY0" fmla="*/ 175880 h 2814084"/>
              <a:gd name="connsiteX1" fmla="*/ 1288235 w 2576470"/>
              <a:gd name="connsiteY1" fmla="*/ 175880 h 2814084"/>
              <a:gd name="connsiteX2" fmla="*/ 2576470 w 2576470"/>
              <a:gd name="connsiteY2" fmla="*/ 175880 h 2814084"/>
              <a:gd name="connsiteX3" fmla="*/ 2576470 w 2576470"/>
              <a:gd name="connsiteY3" fmla="*/ 2638204 h 2814084"/>
              <a:gd name="connsiteX4" fmla="*/ 1288235 w 2576470"/>
              <a:gd name="connsiteY4" fmla="*/ 2638204 h 2814084"/>
              <a:gd name="connsiteX5" fmla="*/ 0 w 2576470"/>
              <a:gd name="connsiteY5" fmla="*/ 2638204 h 2814084"/>
              <a:gd name="connsiteX6" fmla="*/ 0 w 2576470"/>
              <a:gd name="connsiteY6" fmla="*/ 175880 h 2814084"/>
              <a:gd name="connsiteX0" fmla="*/ 0 w 2576470"/>
              <a:gd name="connsiteY0" fmla="*/ 260563 h 2892127"/>
              <a:gd name="connsiteX1" fmla="*/ 1288235 w 2576470"/>
              <a:gd name="connsiteY1" fmla="*/ 260563 h 2892127"/>
              <a:gd name="connsiteX2" fmla="*/ 2178437 w 2576470"/>
              <a:gd name="connsiteY2" fmla="*/ 260563 h 2892127"/>
              <a:gd name="connsiteX3" fmla="*/ 2576470 w 2576470"/>
              <a:gd name="connsiteY3" fmla="*/ 2722887 h 2892127"/>
              <a:gd name="connsiteX4" fmla="*/ 1288235 w 2576470"/>
              <a:gd name="connsiteY4" fmla="*/ 2722887 h 2892127"/>
              <a:gd name="connsiteX5" fmla="*/ 0 w 2576470"/>
              <a:gd name="connsiteY5" fmla="*/ 2722887 h 2892127"/>
              <a:gd name="connsiteX6" fmla="*/ 0 w 2576470"/>
              <a:gd name="connsiteY6" fmla="*/ 260563 h 2892127"/>
              <a:gd name="connsiteX0" fmla="*/ 0 w 2210710"/>
              <a:gd name="connsiteY0" fmla="*/ 260563 h 2911203"/>
              <a:gd name="connsiteX1" fmla="*/ 1288235 w 2210710"/>
              <a:gd name="connsiteY1" fmla="*/ 260563 h 2911203"/>
              <a:gd name="connsiteX2" fmla="*/ 2178437 w 2210710"/>
              <a:gd name="connsiteY2" fmla="*/ 260563 h 2911203"/>
              <a:gd name="connsiteX3" fmla="*/ 2210710 w 2210710"/>
              <a:gd name="connsiteY3" fmla="*/ 2744402 h 2911203"/>
              <a:gd name="connsiteX4" fmla="*/ 1288235 w 2210710"/>
              <a:gd name="connsiteY4" fmla="*/ 2722887 h 2911203"/>
              <a:gd name="connsiteX5" fmla="*/ 0 w 2210710"/>
              <a:gd name="connsiteY5" fmla="*/ 2722887 h 2911203"/>
              <a:gd name="connsiteX6" fmla="*/ 0 w 2210710"/>
              <a:gd name="connsiteY6" fmla="*/ 260563 h 2911203"/>
              <a:gd name="connsiteX0" fmla="*/ 0 w 2210710"/>
              <a:gd name="connsiteY0" fmla="*/ 257015 h 2907655"/>
              <a:gd name="connsiteX1" fmla="*/ 1288235 w 2210710"/>
              <a:gd name="connsiteY1" fmla="*/ 257015 h 2907655"/>
              <a:gd name="connsiteX2" fmla="*/ 2206129 w 2210710"/>
              <a:gd name="connsiteY2" fmla="*/ 160197 h 2907655"/>
              <a:gd name="connsiteX3" fmla="*/ 2210710 w 2210710"/>
              <a:gd name="connsiteY3" fmla="*/ 2740854 h 2907655"/>
              <a:gd name="connsiteX4" fmla="*/ 1288235 w 2210710"/>
              <a:gd name="connsiteY4" fmla="*/ 2719339 h 2907655"/>
              <a:gd name="connsiteX5" fmla="*/ 0 w 2210710"/>
              <a:gd name="connsiteY5" fmla="*/ 2719339 h 2907655"/>
              <a:gd name="connsiteX6" fmla="*/ 0 w 2210710"/>
              <a:gd name="connsiteY6" fmla="*/ 257015 h 29076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10710" h="2907655">
                <a:moveTo>
                  <a:pt x="0" y="257015"/>
                </a:moveTo>
                <a:cubicBezTo>
                  <a:pt x="429412" y="-329252"/>
                  <a:pt x="920547" y="273151"/>
                  <a:pt x="1288235" y="257015"/>
                </a:cubicBezTo>
                <a:cubicBezTo>
                  <a:pt x="1655923" y="240879"/>
                  <a:pt x="1776717" y="746465"/>
                  <a:pt x="2206129" y="160197"/>
                </a:cubicBezTo>
                <a:cubicBezTo>
                  <a:pt x="2206129" y="980972"/>
                  <a:pt x="2210710" y="1920079"/>
                  <a:pt x="2210710" y="2740854"/>
                </a:cubicBezTo>
                <a:cubicBezTo>
                  <a:pt x="1781298" y="3327121"/>
                  <a:pt x="1717647" y="2133071"/>
                  <a:pt x="1288235" y="2719339"/>
                </a:cubicBezTo>
                <a:cubicBezTo>
                  <a:pt x="858823" y="3305606"/>
                  <a:pt x="429412" y="2133071"/>
                  <a:pt x="0" y="2719339"/>
                </a:cubicBezTo>
                <a:lnTo>
                  <a:pt x="0" y="257015"/>
                </a:lnTo>
                <a:close/>
              </a:path>
            </a:pathLst>
          </a:custGeom>
          <a:blipFill dpi="0" rotWithShape="1">
            <a:blip r:embed="rId2">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MX" noProof="0" dirty="0"/>
          </a:p>
        </p:txBody>
      </p:sp>
      <p:sp>
        <p:nvSpPr>
          <p:cNvPr id="5" name="CuadroTexto 4">
            <a:extLst>
              <a:ext uri="{FF2B5EF4-FFF2-40B4-BE49-F238E27FC236}">
                <a16:creationId xmlns:a16="http://schemas.microsoft.com/office/drawing/2014/main" id="{7C79EABE-BEA1-D270-7D68-2932CC5569D4}"/>
              </a:ext>
            </a:extLst>
          </p:cNvPr>
          <p:cNvSpPr txBox="1"/>
          <p:nvPr/>
        </p:nvSpPr>
        <p:spPr>
          <a:xfrm>
            <a:off x="119743" y="6240327"/>
            <a:ext cx="10255436" cy="654433"/>
          </a:xfrm>
          <a:prstGeom prst="rect">
            <a:avLst/>
          </a:prstGeom>
          <a:noFill/>
        </p:spPr>
        <p:txBody>
          <a:bodyPr wrap="square" rtlCol="0">
            <a:normAutofit/>
          </a:bodyPr>
          <a:lstStyle/>
          <a:p>
            <a:pPr algn="just">
              <a:lnSpc>
                <a:spcPts val="1400"/>
              </a:lnSpc>
            </a:pPr>
            <a:r>
              <a:rPr lang="es-MX" b="1" noProof="0" dirty="0"/>
              <a:t>Reflexionemos:</a:t>
            </a:r>
            <a:r>
              <a:rPr lang="es-MX" noProof="0" dirty="0"/>
              <a:t> </a:t>
            </a:r>
            <a:r>
              <a:rPr lang="es-MX" b="1" dirty="0">
                <a:solidFill>
                  <a:srgbClr val="C00000"/>
                </a:solidFill>
                <a:latin typeface="Aptos Display" panose="020B0004020202020204" pitchFamily="34" charset="0"/>
              </a:rPr>
              <a:t>¿Por qué es tan importante que mantengamos ante nosotros la esperanza de la resurrección, nuestra resurrección, sin importar lo que estemos enfrentando (1 Cor. 15: 52)?</a:t>
            </a:r>
            <a:endParaRPr lang="es-MX" sz="1700" b="1" noProof="0" dirty="0">
              <a:solidFill>
                <a:srgbClr val="C00000"/>
              </a:solidFill>
              <a:latin typeface="Aptos Display" panose="020B0004020202020204" pitchFamily="34" charset="0"/>
            </a:endParaRPr>
          </a:p>
        </p:txBody>
      </p:sp>
    </p:spTree>
    <p:extLst>
      <p:ext uri="{BB962C8B-B14F-4D97-AF65-F5344CB8AC3E}">
        <p14:creationId xmlns:p14="http://schemas.microsoft.com/office/powerpoint/2010/main" val="862707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xEl>
                                              <p:pRg st="2" end="2"/>
                                            </p:txEl>
                                          </p:spTgt>
                                        </p:tgtEl>
                                        <p:attrNameLst>
                                          <p:attrName>style.visibility</p:attrName>
                                        </p:attrNameLst>
                                      </p:cBhvr>
                                      <p:to>
                                        <p:strVal val="visible"/>
                                      </p:to>
                                    </p:set>
                                    <p:anim calcmode="lin" valueType="num">
                                      <p:cBhvr additive="base">
                                        <p:cTn id="7" dur="500" fill="hold"/>
                                        <p:tgtEl>
                                          <p:spTgt spid="1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xEl>
                                              <p:pRg st="0" end="0"/>
                                            </p:txEl>
                                          </p:spTgt>
                                        </p:tgtEl>
                                        <p:attrNameLst>
                                          <p:attrName>style.visibility</p:attrName>
                                        </p:attrNameLst>
                                      </p:cBhvr>
                                      <p:to>
                                        <p:strVal val="visible"/>
                                      </p:to>
                                    </p:set>
                                    <p:anim calcmode="lin" valueType="num">
                                      <p:cBhvr additive="base">
                                        <p:cTn id="13"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xEl>
                                              <p:pRg st="1" end="1"/>
                                            </p:txEl>
                                          </p:spTgt>
                                        </p:tgtEl>
                                        <p:attrNameLst>
                                          <p:attrName>style.visibility</p:attrName>
                                        </p:attrNameLst>
                                      </p:cBhvr>
                                      <p:to>
                                        <p:strVal val="visible"/>
                                      </p:to>
                                    </p:set>
                                    <p:anim calcmode="lin" valueType="num">
                                      <p:cBhvr additive="base">
                                        <p:cTn id="19" dur="500" fill="hold"/>
                                        <p:tgtEl>
                                          <p:spTgt spid="16">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uiExpand="1" build="p"/>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texto 6">
            <a:extLst>
              <a:ext uri="{FF2B5EF4-FFF2-40B4-BE49-F238E27FC236}">
                <a16:creationId xmlns:a16="http://schemas.microsoft.com/office/drawing/2014/main" id="{9A8B48DA-4413-26BF-EC99-862B3BCCCCA7}"/>
              </a:ext>
            </a:extLst>
          </p:cNvPr>
          <p:cNvSpPr>
            <a:spLocks noGrp="1"/>
          </p:cNvSpPr>
          <p:nvPr>
            <p:ph type="body" idx="1"/>
          </p:nvPr>
        </p:nvSpPr>
        <p:spPr>
          <a:xfrm>
            <a:off x="86061" y="832254"/>
            <a:ext cx="10260898" cy="1519060"/>
          </a:xfrm>
          <a:noFill/>
        </p:spPr>
        <p:txBody>
          <a:bodyPr vert="horz" wrap="square" lIns="91440" tIns="45720" rIns="91440" bIns="45720" rtlCol="0" anchor="t">
            <a:normAutofit/>
          </a:bodyPr>
          <a:lstStyle/>
          <a:p>
            <a:pPr>
              <a:lnSpc>
                <a:spcPts val="1500"/>
              </a:lnSpc>
            </a:pPr>
            <a:r>
              <a:rPr lang="es-MX" noProof="0" dirty="0"/>
              <a:t>«</a:t>
            </a:r>
            <a:r>
              <a:rPr lang="es-MX" dirty="0"/>
              <a:t>Y todo esto proviene de Dios, quien nos reconcilió consigo mismo por Cristo, y nos dio el ministerio de la reconciliación;</a:t>
            </a:r>
            <a:r>
              <a:rPr lang="es-MX" noProof="0" dirty="0"/>
              <a:t>» (2ª de Corintios 5:18)</a:t>
            </a:r>
          </a:p>
          <a:p>
            <a:pPr>
              <a:lnSpc>
                <a:spcPts val="1500"/>
              </a:lnSpc>
            </a:pPr>
            <a:r>
              <a:rPr lang="es-MX" dirty="0"/>
              <a:t>Lee 2 Corintios 5: 11-15. ¿Cómo demuestra este pasaje que el ministerio de Pablo estaba centrado en Cristo?</a:t>
            </a:r>
            <a:endParaRPr lang="es-MX" noProof="0" dirty="0">
              <a:latin typeface="Aptos Display" panose="020B0004020202020204" pitchFamily="34" charset="0"/>
            </a:endParaRPr>
          </a:p>
          <a:p>
            <a:pPr>
              <a:lnSpc>
                <a:spcPts val="1500"/>
              </a:lnSpc>
            </a:pPr>
            <a:r>
              <a:rPr lang="es-MX" noProof="0" dirty="0">
                <a:latin typeface="Aptos Display" panose="020B0004020202020204" pitchFamily="34" charset="0"/>
              </a:rPr>
              <a:t>R. </a:t>
            </a:r>
            <a:r>
              <a:rPr lang="es-MX" dirty="0">
                <a:solidFill>
                  <a:srgbClr val="0070C0"/>
                </a:solidFill>
                <a:latin typeface="Aptos Display" panose="020B0004020202020204" pitchFamily="34" charset="0"/>
              </a:rPr>
              <a:t>Él no se alababa a sí mismo. La razón de su jactancia es Cristo (2 Cor. 12: 9). Por lo tanto, la oportunidad que tenían los corintios de jactarse de él (2 Cor. 5: 12) se refería a estar orgullosos de su ministerio centrado en Cristo, en contraste con el ministerio de sus oponentes.</a:t>
            </a:r>
            <a:endParaRPr lang="es-MX" sz="2000" noProof="0" dirty="0">
              <a:solidFill>
                <a:srgbClr val="0070C0"/>
              </a:solidFill>
              <a:latin typeface="Aptos Display" panose="020B0004020202020204" pitchFamily="34" charset="0"/>
            </a:endParaRPr>
          </a:p>
        </p:txBody>
      </p:sp>
      <p:sp>
        <p:nvSpPr>
          <p:cNvPr id="8" name="Marcador de contenido 7">
            <a:extLst>
              <a:ext uri="{FF2B5EF4-FFF2-40B4-BE49-F238E27FC236}">
                <a16:creationId xmlns:a16="http://schemas.microsoft.com/office/drawing/2014/main" id="{11F57159-DA92-C69A-F804-BE0279520E05}"/>
              </a:ext>
            </a:extLst>
          </p:cNvPr>
          <p:cNvSpPr>
            <a:spLocks noGrp="1"/>
          </p:cNvSpPr>
          <p:nvPr>
            <p:ph sz="half" idx="2"/>
          </p:nvPr>
        </p:nvSpPr>
        <p:spPr>
          <a:xfrm>
            <a:off x="2774097" y="2259645"/>
            <a:ext cx="7601082" cy="4036079"/>
          </a:xfrm>
        </p:spPr>
        <p:txBody>
          <a:bodyPr>
            <a:noAutofit/>
          </a:bodyPr>
          <a:lstStyle/>
          <a:p>
            <a:pPr marL="0" indent="0" algn="just">
              <a:lnSpc>
                <a:spcPts val="1400"/>
              </a:lnSpc>
              <a:spcBef>
                <a:spcPts val="0"/>
              </a:spcBef>
              <a:spcAft>
                <a:spcPts val="600"/>
              </a:spcAft>
              <a:buNone/>
            </a:pPr>
            <a:r>
              <a:rPr lang="es-MX" dirty="0">
                <a:latin typeface="Aptos Display" panose="020B0004020202020204" pitchFamily="34" charset="0"/>
              </a:rPr>
              <a:t>Si prestas mucha atención a las cartas de Pablo mientras las lees, fácilmente te darás cuenta de que sus palabras están llenas de amor por Jesús. También verás que mantuvo una fuerte vida devocional. Tenía una vida de oración (Romanos 1:9, 10; Filipenses 1:3, 4) y exhortaba a sus lectores a hacer lo mismo (1 Tesalonicenses 5:17). También tenía una poderosa experiencia espiritual (Gálatas 1:11, 12; 2 Corintios 12:1-4). Solía cantar como disciplina espiritual (Efesios 5:19; Colosenses 3:16) y parecía conocer de memoria muchos pasajes del Antiguo Testamento (Romanos 9-11), lo que indica que la lectura de la Biblia era parte de su vida. En efecto, Pablo amaba a Cristo profunda y sinceramente, hasta el punto de estar dispuesto a perder todo en esta vida por amor a Él (Filipenses 3:8-10). ¡Las palabras de Pablo en Filipenses 3:8-10 son una manera hermosa de expresar su amor por Cristo! Experimentó una relación profunda con Dios. Todos estos detalles anteriores muestran que el ministerio de Pablo está totalmente centrado en Cristo.</a:t>
            </a:r>
            <a:endParaRPr lang="es-MX" noProof="0" dirty="0">
              <a:latin typeface="Aptos Display" panose="020B0004020202020204" pitchFamily="34" charset="0"/>
            </a:endParaRPr>
          </a:p>
          <a:p>
            <a:pPr marL="0" indent="0" algn="just">
              <a:lnSpc>
                <a:spcPts val="1400"/>
              </a:lnSpc>
              <a:spcBef>
                <a:spcPts val="0"/>
              </a:spcBef>
              <a:spcAft>
                <a:spcPts val="600"/>
              </a:spcAft>
              <a:buNone/>
            </a:pPr>
            <a:r>
              <a:rPr lang="es-MX" b="1" noProof="0" dirty="0">
                <a:latin typeface="Aptos Display" panose="020B0004020202020204" pitchFamily="34" charset="0"/>
              </a:rPr>
              <a:t>«</a:t>
            </a:r>
            <a:r>
              <a:rPr lang="es-MX" sz="1700" b="1" dirty="0">
                <a:latin typeface="Aptos Display" panose="020B0004020202020204" pitchFamily="34" charset="0"/>
              </a:rPr>
              <a:t>Los justos juicios del Señor y su decisión final están descendiendo a la tierra. No revoloteen sobre las iglesias para repetir las mismas verdades al pueblo, mientras se abandonan las ciudades en la ignorancia y el pecado, sin que se realice obra en ellas. Pronto el camino será cerrado y estas poblaciones no tendrán ya acceso al mensaje evangélico para que puedan unirse en la realización de una obra definida y abnegada</a:t>
            </a:r>
            <a:r>
              <a:rPr lang="es-MX" sz="1700" b="1" noProof="0" dirty="0">
                <a:latin typeface="Aptos Display" panose="020B0004020202020204" pitchFamily="34" charset="0"/>
              </a:rPr>
              <a:t>.»</a:t>
            </a:r>
            <a:r>
              <a:rPr lang="es-MX" b="1" noProof="0" dirty="0">
                <a:latin typeface="Aptos Display" panose="020B0004020202020204" pitchFamily="34" charset="0"/>
              </a:rPr>
              <a:t> </a:t>
            </a:r>
            <a:r>
              <a:rPr lang="es-MX" i="1" noProof="0" dirty="0">
                <a:latin typeface="Aptos Display" panose="020B0004020202020204" pitchFamily="34" charset="0"/>
              </a:rPr>
              <a:t>(</a:t>
            </a:r>
            <a:r>
              <a:rPr lang="es-MX" i="1" dirty="0">
                <a:latin typeface="Aptos Display" panose="020B0004020202020204" pitchFamily="34" charset="0"/>
              </a:rPr>
              <a:t>Alza tus ojos, 17 de septiembre, p. 272</a:t>
            </a:r>
            <a:r>
              <a:rPr lang="es-MX" i="1" noProof="0" dirty="0">
                <a:latin typeface="Aptos Display" panose="020B0004020202020204" pitchFamily="34" charset="0"/>
              </a:rPr>
              <a:t>).</a:t>
            </a:r>
          </a:p>
          <a:p>
            <a:pPr marL="0" indent="0" algn="just">
              <a:lnSpc>
                <a:spcPts val="1300"/>
              </a:lnSpc>
              <a:spcBef>
                <a:spcPts val="0"/>
              </a:spcBef>
              <a:spcAft>
                <a:spcPts val="600"/>
              </a:spcAft>
              <a:buNone/>
            </a:pPr>
            <a:endParaRPr lang="es-MX" i="1" noProof="0" dirty="0">
              <a:latin typeface="Aptos Display" panose="020B0004020202020204" pitchFamily="34" charset="0"/>
            </a:endParaRPr>
          </a:p>
          <a:p>
            <a:pPr marL="0" indent="0" algn="just">
              <a:lnSpc>
                <a:spcPts val="1300"/>
              </a:lnSpc>
              <a:spcBef>
                <a:spcPts val="0"/>
              </a:spcBef>
              <a:spcAft>
                <a:spcPts val="600"/>
              </a:spcAft>
              <a:buNone/>
            </a:pPr>
            <a:endParaRPr lang="es-MX" i="1" noProof="0" dirty="0">
              <a:latin typeface="Aptos Display" panose="020B0004020202020204" pitchFamily="34" charset="0"/>
            </a:endParaRPr>
          </a:p>
          <a:p>
            <a:pPr marL="0" indent="0" algn="just">
              <a:lnSpc>
                <a:spcPts val="1300"/>
              </a:lnSpc>
              <a:spcBef>
                <a:spcPts val="0"/>
              </a:spcBef>
              <a:spcAft>
                <a:spcPts val="600"/>
              </a:spcAft>
              <a:buNone/>
            </a:pPr>
            <a:endParaRPr lang="es-MX" i="1" noProof="0" dirty="0">
              <a:latin typeface="Aptos Display" panose="020B0004020202020204" pitchFamily="34" charset="0"/>
            </a:endParaRPr>
          </a:p>
          <a:p>
            <a:pPr marL="0" indent="0" algn="just">
              <a:lnSpc>
                <a:spcPts val="1300"/>
              </a:lnSpc>
              <a:spcBef>
                <a:spcPts val="0"/>
              </a:spcBef>
              <a:spcAft>
                <a:spcPts val="600"/>
              </a:spcAft>
              <a:buNone/>
            </a:pPr>
            <a:endParaRPr lang="es-MX" i="1" noProof="0" dirty="0">
              <a:latin typeface="Aptos Display" panose="020B0004020202020204" pitchFamily="34" charset="0"/>
            </a:endParaRPr>
          </a:p>
          <a:p>
            <a:pPr marL="0" indent="0" algn="just">
              <a:lnSpc>
                <a:spcPts val="1300"/>
              </a:lnSpc>
              <a:spcBef>
                <a:spcPts val="0"/>
              </a:spcBef>
              <a:spcAft>
                <a:spcPts val="600"/>
              </a:spcAft>
              <a:buNone/>
            </a:pPr>
            <a:endParaRPr lang="es-MX" i="1" noProof="0" dirty="0">
              <a:latin typeface="Aptos Display" panose="020B0004020202020204" pitchFamily="34" charset="0"/>
            </a:endParaRPr>
          </a:p>
          <a:p>
            <a:pPr marL="0" indent="0" algn="just">
              <a:lnSpc>
                <a:spcPts val="1300"/>
              </a:lnSpc>
              <a:spcBef>
                <a:spcPts val="0"/>
              </a:spcBef>
              <a:spcAft>
                <a:spcPts val="600"/>
              </a:spcAft>
              <a:buNone/>
            </a:pPr>
            <a:endParaRPr lang="es-MX" sz="1600" b="1" noProof="0" dirty="0">
              <a:solidFill>
                <a:srgbClr val="C00000"/>
              </a:solidFill>
              <a:latin typeface="Aptos Display" panose="020B0004020202020204" pitchFamily="34" charset="0"/>
            </a:endParaRPr>
          </a:p>
        </p:txBody>
      </p:sp>
      <p:sp>
        <p:nvSpPr>
          <p:cNvPr id="2" name="CuadroTexto 1">
            <a:extLst>
              <a:ext uri="{FF2B5EF4-FFF2-40B4-BE49-F238E27FC236}">
                <a16:creationId xmlns:a16="http://schemas.microsoft.com/office/drawing/2014/main" id="{08C685AE-E21C-8DBF-EB5E-2BDEB9589609}"/>
              </a:ext>
            </a:extLst>
          </p:cNvPr>
          <p:cNvSpPr txBox="1"/>
          <p:nvPr/>
        </p:nvSpPr>
        <p:spPr>
          <a:xfrm>
            <a:off x="2870200" y="161993"/>
            <a:ext cx="7366000" cy="658800"/>
          </a:xfrm>
          <a:prstGeom prst="rect">
            <a:avLst/>
          </a:prstGeom>
          <a:solidFill>
            <a:srgbClr val="92D050"/>
          </a:solidFill>
          <a:ln>
            <a:noFill/>
          </a:ln>
          <a:effectLst>
            <a:outerShdw blurRad="44450" dist="27940" dir="5400000" algn="ctr">
              <a:schemeClr val="tx1">
                <a:alpha val="32000"/>
              </a:schemeClr>
            </a:outerShdw>
          </a:effectLst>
          <a:scene3d>
            <a:camera prst="orthographicFront">
              <a:rot lat="0" lon="0" rev="0"/>
            </a:camera>
            <a:lightRig rig="balanced" dir="t">
              <a:rot lat="0" lon="0" rev="8700000"/>
            </a:lightRig>
          </a:scene3d>
          <a:sp3d>
            <a:bevelT w="190500" h="38100"/>
          </a:sp3d>
        </p:spPr>
        <p:txBody>
          <a:bodyPr wrap="square" rtlCol="0" anchor="ctr">
            <a:normAutofit fontScale="55000" lnSpcReduction="20000"/>
            <a:sp3d extrusionH="31750" contourW="38100">
              <a:bevelT prst="riblet"/>
              <a:bevelB w="0" h="0"/>
              <a:extrusionClr>
                <a:schemeClr val="tx1">
                  <a:lumMod val="50000"/>
                  <a:lumOff val="50000"/>
                </a:schemeClr>
              </a:extrusionClr>
              <a:contourClr>
                <a:schemeClr val="bg1"/>
              </a:contourClr>
            </a:sp3d>
          </a:bodyPr>
          <a:lstStyle>
            <a:defPPr>
              <a:defRPr lang="es-MX"/>
            </a:defPPr>
            <a:lvl1pPr>
              <a:defRPr sz="2800">
                <a:solidFill>
                  <a:schemeClr val="bg1">
                    <a:lumMod val="95000"/>
                  </a:schemeClr>
                </a:solidFill>
                <a:latin typeface="Amasis MT Pro Black" panose="02040A04050005020304" pitchFamily="18" charset="0"/>
              </a:defRPr>
            </a:lvl1pPr>
          </a:lstStyle>
          <a:p>
            <a:pPr>
              <a:lnSpc>
                <a:spcPct val="90000"/>
              </a:lnSpc>
              <a:spcBef>
                <a:spcPct val="0"/>
              </a:spcBef>
            </a:pPr>
            <a:r>
              <a:rPr lang="es-MX" sz="4800" b="1" noProof="0" dirty="0">
                <a:ln/>
                <a:solidFill>
                  <a:schemeClr val="tx1"/>
                </a:solidFill>
                <a:effectLst>
                  <a:outerShdw blurRad="50800" dir="5400000" algn="ctr" rotWithShape="0">
                    <a:schemeClr val="bg1"/>
                  </a:outerShdw>
                </a:effectLst>
                <a:latin typeface="+mn-lt"/>
              </a:rPr>
              <a:t>El ministerio de reconciliación enfocado en Cristo</a:t>
            </a:r>
          </a:p>
        </p:txBody>
      </p:sp>
      <p:sp>
        <p:nvSpPr>
          <p:cNvPr id="12" name="Título 5">
            <a:extLst>
              <a:ext uri="{FF2B5EF4-FFF2-40B4-BE49-F238E27FC236}">
                <a16:creationId xmlns:a16="http://schemas.microsoft.com/office/drawing/2014/main" id="{9B2B152D-20AD-F590-1625-1546DA8426D8}"/>
              </a:ext>
            </a:extLst>
          </p:cNvPr>
          <p:cNvSpPr>
            <a:spLocks noGrp="1"/>
          </p:cNvSpPr>
          <p:nvPr>
            <p:ph type="title"/>
          </p:nvPr>
        </p:nvSpPr>
        <p:spPr>
          <a:xfrm>
            <a:off x="115772" y="161575"/>
            <a:ext cx="2658325" cy="659218"/>
          </a:xfrm>
          <a:solidFill>
            <a:srgbClr val="8FCB50"/>
          </a:solidFill>
          <a:ln w="22225" cap="rnd">
            <a:noFill/>
          </a:ln>
          <a:scene3d>
            <a:camera prst="obliqueTopRight"/>
            <a:lightRig rig="balanced" dir="t"/>
          </a:scene3d>
          <a:sp3d>
            <a:bevelT w="190500" h="38100"/>
          </a:sp3d>
        </p:spPr>
        <p:txBody>
          <a:bodyPr>
            <a:noAutofit/>
            <a:sp3d extrusionH="88900" prstMaterial="powder">
              <a:bevelT h="127000"/>
              <a:bevelB w="38100" h="38100" prst="slope"/>
              <a:extrusionClr>
                <a:schemeClr val="bg1"/>
              </a:extrusionClr>
            </a:sp3d>
          </a:bodyPr>
          <a:lstStyle/>
          <a:p>
            <a:pPr algn="ctr"/>
            <a:r>
              <a:rPr lang="es-MX" sz="4800" b="1" u="sng" noProof="0" dirty="0">
                <a:ln/>
                <a:solidFill>
                  <a:schemeClr val="tx1"/>
                </a:solidFill>
                <a:effectLst>
                  <a:outerShdw blurRad="50800" dir="5400000" algn="ctr" rotWithShape="0">
                    <a:schemeClr val="bg1"/>
                  </a:outerShdw>
                </a:effectLst>
                <a:latin typeface="+mn-lt"/>
                <a:ea typeface="+mn-ea"/>
                <a:cs typeface="+mn-cs"/>
              </a:rPr>
              <a:t>Martes</a:t>
            </a:r>
          </a:p>
        </p:txBody>
      </p:sp>
      <p:sp>
        <p:nvSpPr>
          <p:cNvPr id="3" name="Lágrima 2">
            <a:extLst>
              <a:ext uri="{FF2B5EF4-FFF2-40B4-BE49-F238E27FC236}">
                <a16:creationId xmlns:a16="http://schemas.microsoft.com/office/drawing/2014/main" id="{AE4EEBE8-A631-7019-3F15-CE49B6932798}"/>
              </a:ext>
            </a:extLst>
          </p:cNvPr>
          <p:cNvSpPr/>
          <p:nvPr/>
        </p:nvSpPr>
        <p:spPr>
          <a:xfrm>
            <a:off x="0" y="2474269"/>
            <a:ext cx="2836258" cy="3198398"/>
          </a:xfrm>
          <a:prstGeom prst="teardrop">
            <a:avLst/>
          </a:prstGeom>
          <a:blipFill dpi="0" rotWithShape="1">
            <a:blip r:embed="rId3">
              <a:extLst>
                <a:ext uri="{28A0092B-C50C-407E-A947-70E740481C1C}">
                  <a14:useLocalDpi xmlns:a14="http://schemas.microsoft.com/office/drawing/2010/main" val="0"/>
                </a:ext>
              </a:extLst>
            </a:blip>
            <a:srcRect/>
            <a:stretch>
              <a:fillRect/>
            </a:stretch>
          </a:blipFill>
          <a:ln>
            <a:noFill/>
          </a:ln>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MX" noProof="0" dirty="0"/>
          </a:p>
        </p:txBody>
      </p:sp>
      <p:sp>
        <p:nvSpPr>
          <p:cNvPr id="4" name="CuadroTexto 3">
            <a:extLst>
              <a:ext uri="{FF2B5EF4-FFF2-40B4-BE49-F238E27FC236}">
                <a16:creationId xmlns:a16="http://schemas.microsoft.com/office/drawing/2014/main" id="{984389FA-3FF8-460A-60BF-4030930B8800}"/>
              </a:ext>
            </a:extLst>
          </p:cNvPr>
          <p:cNvSpPr txBox="1"/>
          <p:nvPr/>
        </p:nvSpPr>
        <p:spPr>
          <a:xfrm>
            <a:off x="86061" y="6272319"/>
            <a:ext cx="10289118" cy="668412"/>
          </a:xfrm>
          <a:prstGeom prst="rect">
            <a:avLst/>
          </a:prstGeom>
          <a:noFill/>
        </p:spPr>
        <p:txBody>
          <a:bodyPr wrap="square" rtlCol="0">
            <a:normAutofit/>
          </a:bodyPr>
          <a:lstStyle/>
          <a:p>
            <a:pPr algn="just">
              <a:lnSpc>
                <a:spcPts val="1400"/>
              </a:lnSpc>
            </a:pPr>
            <a:r>
              <a:rPr lang="es-MX" b="1" noProof="0" dirty="0"/>
              <a:t>Reflexionemos:</a:t>
            </a:r>
            <a:r>
              <a:rPr lang="es-MX" noProof="0" dirty="0"/>
              <a:t> </a:t>
            </a:r>
            <a:r>
              <a:rPr lang="es-MX" b="1" noProof="0" dirty="0">
                <a:solidFill>
                  <a:srgbClr val="C00000"/>
                </a:solidFill>
                <a:latin typeface="Aptos Display" panose="020B0004020202020204" pitchFamily="34" charset="0"/>
              </a:rPr>
              <a:t>«</a:t>
            </a:r>
            <a:r>
              <a:rPr lang="es-MX" b="1" dirty="0">
                <a:solidFill>
                  <a:srgbClr val="C00000"/>
                </a:solidFill>
                <a:latin typeface="Aptos Display" panose="020B0004020202020204" pitchFamily="34" charset="0"/>
              </a:rPr>
              <a:t>Piensa en lo que Cristo hizo por ti en la cruz, y en la culpa, el pecado y la condenación que deberías afrontar si no lo hubiera hecho. ¿Cómo debería influir esta realidad en tu relación con los demás, especialmente con quienes no conocen al Señor?»</a:t>
            </a:r>
            <a:endParaRPr lang="es-MX" b="1" noProof="0" dirty="0">
              <a:solidFill>
                <a:srgbClr val="C00000"/>
              </a:solidFill>
              <a:latin typeface="Aptos Display" panose="020B0004020202020204" pitchFamily="34" charset="0"/>
            </a:endParaRPr>
          </a:p>
        </p:txBody>
      </p:sp>
    </p:spTree>
    <p:extLst>
      <p:ext uri="{BB962C8B-B14F-4D97-AF65-F5344CB8AC3E}">
        <p14:creationId xmlns:p14="http://schemas.microsoft.com/office/powerpoint/2010/main" val="3296400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 calcmode="lin" valueType="num">
                                      <p:cBhvr additive="base">
                                        <p:cTn id="7"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 calcmode="lin" valueType="num">
                                      <p:cBhvr additive="base">
                                        <p:cTn id="1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xEl>
                                              <p:pRg st="1" end="1"/>
                                            </p:txEl>
                                          </p:spTgt>
                                        </p:tgtEl>
                                        <p:attrNameLst>
                                          <p:attrName>style.visibility</p:attrName>
                                        </p:attrNameLst>
                                      </p:cBhvr>
                                      <p:to>
                                        <p:strVal val="visible"/>
                                      </p:to>
                                    </p:set>
                                    <p:anim calcmode="lin" valueType="num">
                                      <p:cBhvr additive="base">
                                        <p:cTn id="19"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p:bldP spid="8" grpId="0" uiExpand="1" build="p"/>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3D4AD41-BBA2-6A4A-28FE-57EE21BC4ED8}"/>
              </a:ext>
            </a:extLst>
          </p:cNvPr>
          <p:cNvSpPr txBox="1"/>
          <p:nvPr/>
        </p:nvSpPr>
        <p:spPr>
          <a:xfrm>
            <a:off x="3278601" y="187113"/>
            <a:ext cx="6624000" cy="658800"/>
          </a:xfrm>
          <a:prstGeom prst="rect">
            <a:avLst/>
          </a:prstGeom>
          <a:solidFill>
            <a:srgbClr val="6E349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bevelB prst="slope"/>
          </a:sp3d>
        </p:spPr>
        <p:txBody>
          <a:bodyPr wrap="square" rtlCol="0" anchor="ctr">
            <a:normAutofit fontScale="92500" lnSpcReduction="10000"/>
            <a:sp3d extrusionH="57150" contourW="25400">
              <a:bevelT w="50800" prst="angle"/>
              <a:extrusionClr>
                <a:schemeClr val="bg1"/>
              </a:extrusionClr>
              <a:contourClr>
                <a:schemeClr val="bg1"/>
              </a:contourClr>
            </a:sp3d>
          </a:bodyPr>
          <a:lstStyle/>
          <a:p>
            <a:pPr algn="just">
              <a:spcBef>
                <a:spcPct val="0"/>
              </a:spcBef>
            </a:pPr>
            <a:r>
              <a:rPr lang="es-MX" sz="4400" b="1" noProof="0" dirty="0">
                <a:ln>
                  <a:solidFill>
                    <a:schemeClr val="accent1"/>
                  </a:solidFill>
                </a:ln>
                <a:solidFill>
                  <a:schemeClr val="bg1"/>
                </a:solidFill>
                <a:effectLst>
                  <a:outerShdw blurRad="50800" dist="38100" algn="l" rotWithShape="0">
                    <a:schemeClr val="bg1">
                      <a:lumMod val="95000"/>
                      <a:alpha val="40000"/>
                    </a:schemeClr>
                  </a:outerShdw>
                </a:effectLst>
              </a:rPr>
              <a:t>Un llamado a la santidad</a:t>
            </a:r>
          </a:p>
        </p:txBody>
      </p:sp>
      <p:sp>
        <p:nvSpPr>
          <p:cNvPr id="9" name="Título 5">
            <a:extLst>
              <a:ext uri="{FF2B5EF4-FFF2-40B4-BE49-F238E27FC236}">
                <a16:creationId xmlns:a16="http://schemas.microsoft.com/office/drawing/2014/main" id="{32D96FCC-8331-450B-1E15-4B5A7EC1FDEF}"/>
              </a:ext>
            </a:extLst>
          </p:cNvPr>
          <p:cNvSpPr>
            <a:spLocks noGrp="1"/>
          </p:cNvSpPr>
          <p:nvPr>
            <p:ph type="title"/>
          </p:nvPr>
        </p:nvSpPr>
        <p:spPr>
          <a:xfrm>
            <a:off x="467360" y="193956"/>
            <a:ext cx="2658325" cy="659218"/>
          </a:xfrm>
          <a:solidFill>
            <a:srgbClr val="6E349A"/>
          </a:solidFill>
          <a:ln w="22225" cap="rnd">
            <a:noFill/>
          </a:ln>
          <a:scene3d>
            <a:camera prst="obliqueTopRight"/>
            <a:lightRig rig="balanced" dir="t"/>
          </a:scene3d>
          <a:sp3d>
            <a:bevelT w="190500" h="38100"/>
          </a:sp3d>
        </p:spPr>
        <p:txBody>
          <a:bodyPr>
            <a:noAutofit/>
            <a:sp3d extrusionH="88900" prstMaterial="powder">
              <a:bevelT h="127000"/>
              <a:bevelB w="38100" h="38100" prst="slope"/>
            </a:sp3d>
          </a:bodyPr>
          <a:lstStyle/>
          <a:p>
            <a:pPr algn="ctr"/>
            <a:r>
              <a:rPr lang="es-MX" b="1" u="sng" noProof="0" dirty="0">
                <a:ln/>
                <a:effectLst/>
                <a:latin typeface="+mn-lt"/>
                <a:ea typeface="+mn-ea"/>
                <a:cs typeface="+mn-cs"/>
              </a:rPr>
              <a:t>Miércoles</a:t>
            </a:r>
          </a:p>
        </p:txBody>
      </p:sp>
      <p:sp>
        <p:nvSpPr>
          <p:cNvPr id="4" name="Marcador de texto 3">
            <a:extLst>
              <a:ext uri="{FF2B5EF4-FFF2-40B4-BE49-F238E27FC236}">
                <a16:creationId xmlns:a16="http://schemas.microsoft.com/office/drawing/2014/main" id="{C454244B-81B2-9D1E-A4D6-0727FFF12747}"/>
              </a:ext>
            </a:extLst>
          </p:cNvPr>
          <p:cNvSpPr>
            <a:spLocks noGrp="1"/>
          </p:cNvSpPr>
          <p:nvPr>
            <p:ph type="body" idx="1"/>
          </p:nvPr>
        </p:nvSpPr>
        <p:spPr>
          <a:xfrm>
            <a:off x="11242" y="906357"/>
            <a:ext cx="10453558" cy="1110702"/>
          </a:xfrm>
          <a:noFill/>
        </p:spPr>
        <p:txBody>
          <a:bodyPr vert="horz" wrap="square" lIns="91440" tIns="45720" rIns="91440" bIns="45720" rtlCol="0" anchor="t">
            <a:normAutofit/>
          </a:bodyPr>
          <a:lstStyle/>
          <a:p>
            <a:pPr>
              <a:lnSpc>
                <a:spcPts val="1300"/>
              </a:lnSpc>
              <a:spcAft>
                <a:spcPts val="300"/>
              </a:spcAft>
            </a:pPr>
            <a:r>
              <a:rPr lang="es-MX" noProof="0" dirty="0">
                <a:latin typeface="Aptos Display" panose="020B0004020202020204" pitchFamily="34" charset="0"/>
              </a:rPr>
              <a:t>«</a:t>
            </a:r>
            <a:r>
              <a:rPr lang="es-MX" dirty="0">
                <a:latin typeface="Aptos Display" panose="020B0004020202020204" pitchFamily="34" charset="0"/>
              </a:rPr>
              <a:t>Así que, amados, puesto que tenemos tales promesas, limpiémonos de toda contaminación de carne y de espíritu, perfeccionando la santidad en el temor de Dios.</a:t>
            </a:r>
            <a:r>
              <a:rPr lang="es-MX" noProof="0" dirty="0">
                <a:latin typeface="Aptos Display" panose="020B0004020202020204" pitchFamily="34" charset="0"/>
              </a:rPr>
              <a:t>» (2 Corintios 7:1).</a:t>
            </a:r>
          </a:p>
          <a:p>
            <a:pPr>
              <a:lnSpc>
                <a:spcPts val="1300"/>
              </a:lnSpc>
              <a:spcAft>
                <a:spcPts val="300"/>
              </a:spcAft>
            </a:pPr>
            <a:r>
              <a:rPr lang="es-MX" dirty="0">
                <a:latin typeface="Aptos Display" panose="020B0004020202020204" pitchFamily="34" charset="0"/>
              </a:rPr>
              <a:t>Lee 2 Corintios 6: 11-7: 1. Según este pasaje, ¿en qué consiste una vida santa?</a:t>
            </a:r>
            <a:endParaRPr lang="es-MX" noProof="0" dirty="0">
              <a:latin typeface="Aptos Display" panose="020B0004020202020204" pitchFamily="34" charset="0"/>
            </a:endParaRPr>
          </a:p>
          <a:p>
            <a:pPr>
              <a:lnSpc>
                <a:spcPts val="1300"/>
              </a:lnSpc>
              <a:spcAft>
                <a:spcPts val="300"/>
              </a:spcAft>
            </a:pPr>
            <a:r>
              <a:rPr lang="es-MX" noProof="0" dirty="0">
                <a:latin typeface="Aptos Display" panose="020B0004020202020204" pitchFamily="34" charset="0"/>
              </a:rPr>
              <a:t>R. </a:t>
            </a:r>
            <a:r>
              <a:rPr lang="es-MX" dirty="0">
                <a:solidFill>
                  <a:srgbClr val="0070C0"/>
                </a:solidFill>
                <a:latin typeface="Aptos Display" panose="020B0004020202020204" pitchFamily="34" charset="0"/>
              </a:rPr>
              <a:t>Pablo enfatiza en este pasaje la importancia del afecto y el amor dentro de la iglesia (1 Cor. 6: 11-13). La evidencia de que las personas se han reconciliado con Dios es que buscan la reconciliación entre sí</a:t>
            </a:r>
            <a:r>
              <a:rPr lang="es-MX" noProof="0" dirty="0">
                <a:solidFill>
                  <a:srgbClr val="0070C0"/>
                </a:solidFill>
                <a:latin typeface="Aptos Display" panose="020B0004020202020204" pitchFamily="34" charset="0"/>
              </a:rPr>
              <a:t>.</a:t>
            </a:r>
          </a:p>
          <a:p>
            <a:pPr>
              <a:lnSpc>
                <a:spcPts val="1300"/>
              </a:lnSpc>
              <a:spcAft>
                <a:spcPts val="300"/>
              </a:spcAft>
            </a:pPr>
            <a:endParaRPr lang="es-MX" noProof="0" dirty="0">
              <a:solidFill>
                <a:srgbClr val="0070C0"/>
              </a:solidFill>
              <a:latin typeface="Aptos Display" panose="020B0004020202020204" pitchFamily="34" charset="0"/>
            </a:endParaRPr>
          </a:p>
          <a:p>
            <a:pPr>
              <a:lnSpc>
                <a:spcPts val="1300"/>
              </a:lnSpc>
              <a:spcAft>
                <a:spcPts val="300"/>
              </a:spcAft>
            </a:pPr>
            <a:endParaRPr lang="es-MX" noProof="0" dirty="0">
              <a:solidFill>
                <a:srgbClr val="0070C0"/>
              </a:solidFill>
              <a:latin typeface="Aptos Display" panose="020B0004020202020204" pitchFamily="34" charset="0"/>
            </a:endParaRPr>
          </a:p>
          <a:p>
            <a:pPr>
              <a:lnSpc>
                <a:spcPts val="1300"/>
              </a:lnSpc>
              <a:spcAft>
                <a:spcPts val="300"/>
              </a:spcAft>
            </a:pPr>
            <a:endParaRPr lang="es-MX" noProof="0" dirty="0">
              <a:solidFill>
                <a:srgbClr val="0070C0"/>
              </a:solidFill>
              <a:latin typeface="Aptos Display" panose="020B0004020202020204" pitchFamily="34" charset="0"/>
            </a:endParaRPr>
          </a:p>
          <a:p>
            <a:pPr>
              <a:lnSpc>
                <a:spcPts val="1300"/>
              </a:lnSpc>
              <a:spcAft>
                <a:spcPts val="300"/>
              </a:spcAft>
            </a:pPr>
            <a:endParaRPr lang="es-MX" sz="1700" noProof="0" dirty="0">
              <a:solidFill>
                <a:srgbClr val="00B0F0"/>
              </a:solidFill>
              <a:latin typeface="Aptos Display" panose="020B0004020202020204" pitchFamily="34" charset="0"/>
            </a:endParaRPr>
          </a:p>
        </p:txBody>
      </p:sp>
      <p:sp>
        <p:nvSpPr>
          <p:cNvPr id="3" name="Diagrama de flujo: pantalla 2">
            <a:extLst>
              <a:ext uri="{FF2B5EF4-FFF2-40B4-BE49-F238E27FC236}">
                <a16:creationId xmlns:a16="http://schemas.microsoft.com/office/drawing/2014/main" id="{6186A0B3-A4B7-36EB-C952-5BC87AAF9B83}"/>
              </a:ext>
            </a:extLst>
          </p:cNvPr>
          <p:cNvSpPr/>
          <p:nvPr/>
        </p:nvSpPr>
        <p:spPr>
          <a:xfrm>
            <a:off x="22128" y="2243667"/>
            <a:ext cx="2701466" cy="3538568"/>
          </a:xfrm>
          <a:prstGeom prst="flowChartDisplay">
            <a:avLst/>
          </a:prstGeom>
          <a:blipFill dpi="0" rotWithShape="1">
            <a:blip r:embed="rId4">
              <a:extLst>
                <a:ext uri="{28A0092B-C50C-407E-A947-70E740481C1C}">
                  <a14:useLocalDpi xmlns:a14="http://schemas.microsoft.com/office/drawing/2010/main" val="0"/>
                </a:ext>
              </a:extLst>
            </a:blip>
            <a:srcRect/>
            <a:stretch>
              <a:fillRect/>
            </a:stretch>
          </a:blipFill>
          <a:ln>
            <a:noFill/>
          </a:ln>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MX" noProof="0" dirty="0"/>
          </a:p>
        </p:txBody>
      </p:sp>
      <p:sp>
        <p:nvSpPr>
          <p:cNvPr id="10" name="Marcador de contenido 9">
            <a:extLst>
              <a:ext uri="{FF2B5EF4-FFF2-40B4-BE49-F238E27FC236}">
                <a16:creationId xmlns:a16="http://schemas.microsoft.com/office/drawing/2014/main" id="{10209970-210E-C161-AB3B-AECA924C0D07}"/>
              </a:ext>
            </a:extLst>
          </p:cNvPr>
          <p:cNvSpPr>
            <a:spLocks noGrp="1"/>
          </p:cNvSpPr>
          <p:nvPr>
            <p:ph sz="half" idx="2"/>
          </p:nvPr>
        </p:nvSpPr>
        <p:spPr>
          <a:xfrm>
            <a:off x="2712708" y="1933303"/>
            <a:ext cx="7752092" cy="4458788"/>
          </a:xfrm>
          <a:effectLst>
            <a:glow rad="127000">
              <a:schemeClr val="bg1"/>
            </a:glow>
            <a:softEdge rad="25400"/>
          </a:effectLst>
        </p:spPr>
        <p:txBody>
          <a:bodyPr>
            <a:normAutofit/>
            <a:scene3d>
              <a:camera prst="orthographicFront"/>
              <a:lightRig rig="brightRoom" dir="t">
                <a:rot lat="0" lon="0" rev="1200000"/>
              </a:lightRig>
            </a:scene3d>
            <a:sp3d prstMaterial="dkEdge">
              <a:bevelT w="38100"/>
              <a:extrusionClr>
                <a:schemeClr val="bg1"/>
              </a:extrusionClr>
              <a:contourClr>
                <a:schemeClr val="bg1"/>
              </a:contourClr>
            </a:sp3d>
          </a:bodyPr>
          <a:lstStyle/>
          <a:p>
            <a:pPr marL="0" indent="0" algn="just">
              <a:lnSpc>
                <a:spcPts val="1500"/>
              </a:lnSpc>
              <a:buNone/>
            </a:pPr>
            <a:r>
              <a:rPr lang="es-MX" dirty="0">
                <a:latin typeface="Aptos Display" panose="020B0004020202020204" pitchFamily="34" charset="0"/>
              </a:rPr>
              <a:t>Una vez que una persona es reconciliada con Dios, no debe «recibir la gracia de Dios en vano» (2 Corintios 6:1). En otras palabras, no debe vivir una vida inconsistente con los requerimientos del evangelio de Cristo. Después de todo, «si alguno está en Cristo, nueva criatura es» (2 Corintios 5:17). No es raro </a:t>
            </a:r>
            <a:r>
              <a:rPr lang="es-MX" dirty="0" err="1">
                <a:latin typeface="Aptos Display" panose="020B0004020202020204" pitchFamily="34" charset="0"/>
              </a:rPr>
              <a:t>quevivir</a:t>
            </a:r>
            <a:r>
              <a:rPr lang="es-MX" dirty="0">
                <a:latin typeface="Aptos Display" panose="020B0004020202020204" pitchFamily="34" charset="0"/>
              </a:rPr>
              <a:t> una vida consistente con el evangelio implique enfrentar dificultades con paciencia y fe (versículos 3-10). Él nos enseña que, ante todo, las relaciones saludables entre hermanos evidencian santidad. A su vez, las relaciones saludables dentro de la iglesia son una extensión de nuestra relación con Dios y un fruto de nuestra reconciliación con Él. Sin embargo, Pablo tiene más que decir. Enumera seis apelaciones adicionales, exhortando a los corintios—y a nosotros—a vivir una vida santa (2 Corintios 6:14—7:1).</a:t>
            </a:r>
            <a:endParaRPr lang="es-MX" noProof="0" dirty="0">
              <a:latin typeface="Aptos Display" panose="020B0004020202020204" pitchFamily="34" charset="0"/>
            </a:endParaRPr>
          </a:p>
          <a:p>
            <a:pPr marL="0" indent="0" algn="just">
              <a:lnSpc>
                <a:spcPts val="1500"/>
              </a:lnSpc>
              <a:buNone/>
            </a:pPr>
            <a:r>
              <a:rPr lang="es-MX" b="1" noProof="0" dirty="0">
                <a:latin typeface="Aptos Display" panose="020B0004020202020204" pitchFamily="34" charset="0"/>
              </a:rPr>
              <a:t>«</a:t>
            </a:r>
            <a:r>
              <a:rPr lang="es-MX" b="1" dirty="0">
                <a:latin typeface="Aptos Display" panose="020B0004020202020204" pitchFamily="34" charset="0"/>
              </a:rPr>
              <a:t>La santidad de corazón y la pureza de vida eran los grandes temas de las enseñanzas de Cristo. En su Sermón del Monte, después de especificar lo que se debe hacer a fin de ser benditos, y lo que no se debe hacer, dice: "Sed, pues, vosotros perfectos, como vuestro Padre que está en los cielos es perfecto". La perfección, la santidad, nada menos que eso, les otorgará el éxito en la aplicación de los principios que les ha dado. Sin la santidad, el corazón humano es egoísta, pecaminoso y vicioso. La santidad hará que su poseedor sea fructífero y que abunde en buenas obras. Nunca se cansará del bien hacer, ni tratará de escalar posiciones en este mundo, sino que esperará ser elevado por la Majestad del cielo cuando exalte a sus santificados en su trono… La santidad de corazón producirá actos rectos.</a:t>
            </a:r>
            <a:r>
              <a:rPr lang="es-MX" b="1" noProof="0" dirty="0">
                <a:latin typeface="Aptos Display" panose="020B0004020202020204" pitchFamily="34" charset="0"/>
              </a:rPr>
              <a:t>» </a:t>
            </a:r>
            <a:r>
              <a:rPr lang="es-MX" i="1" noProof="0" dirty="0">
                <a:latin typeface="Aptos Display" panose="020B0004020202020204" pitchFamily="34" charset="0"/>
              </a:rPr>
              <a:t>(</a:t>
            </a:r>
            <a:r>
              <a:rPr lang="es-MX" i="1" dirty="0">
                <a:latin typeface="Aptos Display" panose="020B0004020202020204" pitchFamily="34" charset="0"/>
              </a:rPr>
              <a:t>Dios nos cuida, 2 de enero, p. 10</a:t>
            </a:r>
            <a:r>
              <a:rPr lang="es-MX" i="1" noProof="0" dirty="0">
                <a:latin typeface="Aptos Display" panose="020B0004020202020204" pitchFamily="34" charset="0"/>
              </a:rPr>
              <a:t>).</a:t>
            </a:r>
          </a:p>
        </p:txBody>
      </p:sp>
      <p:sp>
        <p:nvSpPr>
          <p:cNvPr id="6" name="CuadroTexto 5">
            <a:extLst>
              <a:ext uri="{FF2B5EF4-FFF2-40B4-BE49-F238E27FC236}">
                <a16:creationId xmlns:a16="http://schemas.microsoft.com/office/drawing/2014/main" id="{9380AA45-86D5-335F-FCD4-9E237300BF12}"/>
              </a:ext>
            </a:extLst>
          </p:cNvPr>
          <p:cNvSpPr txBox="1"/>
          <p:nvPr/>
        </p:nvSpPr>
        <p:spPr>
          <a:xfrm>
            <a:off x="16685" y="6471441"/>
            <a:ext cx="10442672" cy="309444"/>
          </a:xfrm>
          <a:prstGeom prst="rect">
            <a:avLst/>
          </a:prstGeom>
          <a:noFill/>
        </p:spPr>
        <p:txBody>
          <a:bodyPr wrap="square" rtlCol="0">
            <a:spAutoFit/>
          </a:bodyPr>
          <a:lstStyle/>
          <a:p>
            <a:pPr algn="just">
              <a:lnSpc>
                <a:spcPts val="1600"/>
              </a:lnSpc>
            </a:pPr>
            <a:r>
              <a:rPr lang="es-MX" b="1" noProof="0" dirty="0"/>
              <a:t>Reflexionemos:</a:t>
            </a:r>
            <a:r>
              <a:rPr lang="es-MX" b="1" noProof="0" dirty="0">
                <a:solidFill>
                  <a:srgbClr val="C00000"/>
                </a:solidFill>
                <a:latin typeface="Aptos Display" panose="020B0004020202020204" pitchFamily="34" charset="0"/>
              </a:rPr>
              <a:t> </a:t>
            </a:r>
            <a:r>
              <a:rPr lang="es-MX" b="1" dirty="0">
                <a:solidFill>
                  <a:srgbClr val="C00000"/>
                </a:solidFill>
                <a:latin typeface="Aptos Display" panose="020B0004020202020204" pitchFamily="34" charset="0"/>
              </a:rPr>
              <a:t>¿Qué nos dicen las promesas de Dios en 2 Corintios 6: 16-18 acerca de la santidad?</a:t>
            </a:r>
            <a:endParaRPr lang="es-MX" sz="1700" b="1" noProof="0" dirty="0">
              <a:solidFill>
                <a:srgbClr val="C00000"/>
              </a:solidFill>
              <a:latin typeface="Aptos Display" panose="020B0004020202020204" pitchFamily="34" charset="0"/>
            </a:endParaRPr>
          </a:p>
        </p:txBody>
      </p:sp>
    </p:spTree>
    <p:extLst>
      <p:ext uri="{BB962C8B-B14F-4D97-AF65-F5344CB8AC3E}">
        <p14:creationId xmlns:p14="http://schemas.microsoft.com/office/powerpoint/2010/main" val="168724420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 calcmode="lin" valueType="num">
                                      <p:cBhvr additive="base">
                                        <p:cTn id="13"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xEl>
                                              <p:pRg st="1" end="1"/>
                                            </p:txEl>
                                          </p:spTgt>
                                        </p:tgtEl>
                                        <p:attrNameLst>
                                          <p:attrName>style.visibility</p:attrName>
                                        </p:attrNameLst>
                                      </p:cBhvr>
                                      <p:to>
                                        <p:strVal val="visible"/>
                                      </p:to>
                                    </p:set>
                                    <p:anim calcmode="lin" valueType="num">
                                      <p:cBhvr additive="base">
                                        <p:cTn id="19"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p"/>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texto 6">
            <a:extLst>
              <a:ext uri="{FF2B5EF4-FFF2-40B4-BE49-F238E27FC236}">
                <a16:creationId xmlns:a16="http://schemas.microsoft.com/office/drawing/2014/main" id="{561AB1F5-B354-8C1B-B95F-2B1DF3FECEFE}"/>
              </a:ext>
            </a:extLst>
          </p:cNvPr>
          <p:cNvSpPr>
            <a:spLocks noGrp="1"/>
          </p:cNvSpPr>
          <p:nvPr>
            <p:ph type="body" idx="1"/>
          </p:nvPr>
        </p:nvSpPr>
        <p:spPr>
          <a:xfrm>
            <a:off x="0" y="925454"/>
            <a:ext cx="10452847" cy="1364899"/>
          </a:xfrm>
        </p:spPr>
        <p:txBody>
          <a:bodyPr wrap="square" anchor="t">
            <a:noAutofit/>
          </a:bodyPr>
          <a:lstStyle/>
          <a:p>
            <a:pPr>
              <a:lnSpc>
                <a:spcPts val="1400"/>
              </a:lnSpc>
              <a:spcAft>
                <a:spcPts val="300"/>
              </a:spcAft>
            </a:pPr>
            <a:r>
              <a:rPr lang="es-MX" noProof="0" dirty="0">
                <a:latin typeface="Aptos Display" panose="020B0004020202020204" pitchFamily="34" charset="0"/>
              </a:rPr>
              <a:t>«</a:t>
            </a:r>
            <a:r>
              <a:rPr lang="es-MX" dirty="0">
                <a:latin typeface="Aptos Display" panose="020B0004020202020204" pitchFamily="34" charset="0"/>
              </a:rPr>
              <a:t>Lee 2 Corintios 7. ¿Cuáles fueron los sentimientos de Pablo al enterarse de que los corintios se habían arrepentido?</a:t>
            </a:r>
            <a:r>
              <a:rPr lang="es-MX" noProof="0" dirty="0">
                <a:latin typeface="Aptos Display" panose="020B0004020202020204" pitchFamily="34" charset="0"/>
              </a:rPr>
              <a:t>» (2 Corintios 7:4).</a:t>
            </a:r>
          </a:p>
          <a:p>
            <a:pPr>
              <a:lnSpc>
                <a:spcPts val="1400"/>
              </a:lnSpc>
              <a:spcAft>
                <a:spcPts val="300"/>
              </a:spcAft>
            </a:pPr>
            <a:r>
              <a:rPr lang="es-MX" dirty="0">
                <a:latin typeface="Aptos Display" panose="020B0004020202020204" pitchFamily="34" charset="0"/>
              </a:rPr>
              <a:t>Lee 2 Corintios 7. ¿Cuáles fueron los sentimientos de Pablo al enterarse de que los corintios se habían arrepentido?</a:t>
            </a:r>
            <a:endParaRPr lang="es-MX" noProof="0" dirty="0">
              <a:latin typeface="Aptos Display" panose="020B0004020202020204" pitchFamily="34" charset="0"/>
            </a:endParaRPr>
          </a:p>
          <a:p>
            <a:pPr>
              <a:lnSpc>
                <a:spcPts val="1400"/>
              </a:lnSpc>
              <a:spcAft>
                <a:spcPts val="300"/>
              </a:spcAft>
            </a:pPr>
            <a:r>
              <a:rPr kumimoji="0" lang="es-MX" b="1" i="0" u="none" strike="noStrike" kern="1200" cap="none" spc="0" normalizeH="0" baseline="0" noProof="0" dirty="0">
                <a:ln>
                  <a:noFill/>
                </a:ln>
                <a:solidFill>
                  <a:prstClr val="black"/>
                </a:solidFill>
                <a:effectLst/>
                <a:uLnTx/>
                <a:uFillTx/>
                <a:latin typeface="Aptos Display" panose="020B0004020202020204" pitchFamily="34" charset="0"/>
              </a:rPr>
              <a:t>R. </a:t>
            </a:r>
            <a:r>
              <a:rPr lang="es-MX" noProof="0" dirty="0">
                <a:solidFill>
                  <a:srgbClr val="0970BC"/>
                </a:solidFill>
                <a:latin typeface="Aptos Display" panose="020B0004020202020204" pitchFamily="34" charset="0"/>
              </a:rPr>
              <a:t>Se gloria de los Corintios, se siente lleno de consolación, tiene sobre </a:t>
            </a:r>
            <a:r>
              <a:rPr lang="es-MX" noProof="0" dirty="0" err="1">
                <a:solidFill>
                  <a:srgbClr val="0970BC"/>
                </a:solidFill>
                <a:latin typeface="Aptos Display" panose="020B0004020202020204" pitchFamily="34" charset="0"/>
              </a:rPr>
              <a:t>abundanciade</a:t>
            </a:r>
            <a:r>
              <a:rPr lang="es-MX" noProof="0" dirty="0">
                <a:solidFill>
                  <a:srgbClr val="0970BC"/>
                </a:solidFill>
                <a:latin typeface="Aptos Display" panose="020B0004020202020204" pitchFamily="34" charset="0"/>
              </a:rPr>
              <a:t> gozo en todas la tribulaciones que aquejaban a los corintios.</a:t>
            </a:r>
            <a:r>
              <a:rPr lang="es-MX" dirty="0">
                <a:solidFill>
                  <a:srgbClr val="0970BC"/>
                </a:solidFill>
                <a:latin typeface="Aptos Display" panose="020B0004020202020204" pitchFamily="34" charset="0"/>
              </a:rPr>
              <a:t> De hecho, los corintios abrieron sus corazones a Pablo y a sus compañeros de trabajo. Por eso el versículo 4 es un estallido de alegría.</a:t>
            </a:r>
            <a:endParaRPr lang="es-MX" noProof="0" dirty="0">
              <a:solidFill>
                <a:srgbClr val="0970BC"/>
              </a:solidFill>
              <a:latin typeface="Aptos Display" panose="020B0004020202020204" pitchFamily="34" charset="0"/>
            </a:endParaRPr>
          </a:p>
        </p:txBody>
      </p:sp>
      <p:sp>
        <p:nvSpPr>
          <p:cNvPr id="8" name="Marcador de contenido 7">
            <a:extLst>
              <a:ext uri="{FF2B5EF4-FFF2-40B4-BE49-F238E27FC236}">
                <a16:creationId xmlns:a16="http://schemas.microsoft.com/office/drawing/2014/main" id="{E4DAE60B-E6BE-5D43-22D6-333BB2BAE90B}"/>
              </a:ext>
            </a:extLst>
          </p:cNvPr>
          <p:cNvSpPr>
            <a:spLocks noGrp="1"/>
          </p:cNvSpPr>
          <p:nvPr>
            <p:ph sz="half" idx="2"/>
          </p:nvPr>
        </p:nvSpPr>
        <p:spPr>
          <a:xfrm>
            <a:off x="2606934" y="2357776"/>
            <a:ext cx="7780647" cy="4072154"/>
          </a:xfrm>
        </p:spPr>
        <p:txBody>
          <a:bodyPr vert="horz" wrap="square" lIns="91440" tIns="45720" rIns="91440" bIns="45720" rtlCol="0">
            <a:normAutofit/>
          </a:bodyPr>
          <a:lstStyle/>
          <a:p>
            <a:pPr marL="0" indent="0" algn="just">
              <a:lnSpc>
                <a:spcPts val="1300"/>
              </a:lnSpc>
              <a:spcBef>
                <a:spcPts val="0"/>
              </a:spcBef>
              <a:spcAft>
                <a:spcPts val="600"/>
              </a:spcAft>
              <a:buNone/>
            </a:pPr>
            <a:r>
              <a:rPr lang="es-MX" dirty="0">
                <a:latin typeface="Aptos Display" panose="020B0004020202020204" pitchFamily="34" charset="0"/>
              </a:rPr>
              <a:t>Después de exhortar a los corintios a vivir una vida de santidad delante de Dios (2 Corintios 6:14—7:1) y de solicitarles que le abrieran su corazón (2 Corintios 6:11-13; 7:2, 3), Pablo ahora expresa su consuelo y gozo sobreabundante (2 Corintios 7:4) por las grandes noticias traídas por Tito de que su carta «dolorosa» había cumplido el propósito que él había intentado para ella (2 Corintios 7:5-16). En 2 Corintios 7, Pablo retoma el lenguaje del consuelo que marcó los primeros versículos de esta carta a los corintios (2 Corintios 1:3-7). En 2 Corintios 7:4, repite la frase «En toda nuestra tribulación» usada en 2 Corintios 1:4. Los intérpretes bíblicos se refieren a este fenómeno como un </a:t>
            </a:r>
            <a:r>
              <a:rPr lang="es-MX" dirty="0" err="1">
                <a:latin typeface="Aptos Display" panose="020B0004020202020204" pitchFamily="34" charset="0"/>
              </a:rPr>
              <a:t>inclusio</a:t>
            </a:r>
            <a:r>
              <a:rPr lang="es-MX" dirty="0">
                <a:latin typeface="Aptos Display" panose="020B0004020202020204" pitchFamily="34" charset="0"/>
              </a:rPr>
              <a:t> (o inclusión). Estas referencias repetidas sugieren que al escribir 2 Corintios 1-7, Pablo experimentó un sentido de alivio y consuelo por la respuesta de la iglesia a su carta «dolorosa».</a:t>
            </a:r>
            <a:endParaRPr lang="es-MX" noProof="0" dirty="0">
              <a:latin typeface="Aptos Display" panose="020B0004020202020204" pitchFamily="34" charset="0"/>
            </a:endParaRPr>
          </a:p>
          <a:p>
            <a:pPr marL="0" indent="0" algn="just">
              <a:lnSpc>
                <a:spcPts val="1300"/>
              </a:lnSpc>
              <a:spcBef>
                <a:spcPts val="0"/>
              </a:spcBef>
              <a:spcAft>
                <a:spcPts val="600"/>
              </a:spcAft>
              <a:buNone/>
            </a:pPr>
            <a:r>
              <a:rPr lang="es-MX" noProof="0" dirty="0">
                <a:latin typeface="Aptos Display" panose="020B0004020202020204" pitchFamily="34" charset="0"/>
              </a:rPr>
              <a:t>«</a:t>
            </a:r>
            <a:r>
              <a:rPr lang="es-MX" b="1" dirty="0">
                <a:latin typeface="Aptos Display" panose="020B0004020202020204" pitchFamily="34" charset="0"/>
              </a:rPr>
              <a:t>Me sentía como que me elevaba cada vez a mayores alturas. Intercedí ante Dios para que accediera a nuestras fervientes súplicas y permitiera que su verdad para este tiempo apareciera en toda su dignidad, su belleza y su gracia salvadora; que así como a menudo había dado a conocer su amor y su poder especiales, y había hecho que la verdad apareciera en toda su fuerza y autoridad, hiciera conocer otra vez su verdad clara y sagrada, sin mezcla de paja… Seguí intercediendo, y sentí que el Señor se había comprometido consigo mismo. Se produjo la victoria y desperté pregonando audiblemente, con gozo, que el Señor nos había manifestado su gracia, su verdad y su salvación. Por lo que comentaron los miembros de mi familia supe que mi oración había sido pronunciada en voz alta mientras dormía</a:t>
            </a:r>
            <a:r>
              <a:rPr lang="es-MX" b="1" noProof="0" dirty="0">
                <a:latin typeface="Aptos Display" panose="020B0004020202020204" pitchFamily="34" charset="0"/>
              </a:rPr>
              <a:t>.»</a:t>
            </a:r>
            <a:r>
              <a:rPr lang="es-MX" i="1" noProof="0" dirty="0">
                <a:latin typeface="Aptos Display" panose="020B0004020202020204" pitchFamily="34" charset="0"/>
              </a:rPr>
              <a:t> (</a:t>
            </a:r>
            <a:r>
              <a:rPr lang="es-MX" i="1" dirty="0">
                <a:latin typeface="Aptos Display" panose="020B0004020202020204" pitchFamily="34" charset="0"/>
              </a:rPr>
              <a:t>Alza tus ojos, 2 de diciembre, p. 348</a:t>
            </a:r>
            <a:r>
              <a:rPr lang="es-MX" i="1" noProof="0" dirty="0">
                <a:latin typeface="Aptos Display" panose="020B0004020202020204" pitchFamily="34" charset="0"/>
              </a:rPr>
              <a:t>).</a:t>
            </a:r>
          </a:p>
          <a:p>
            <a:pPr marL="0" indent="0" algn="just">
              <a:lnSpc>
                <a:spcPts val="1500"/>
              </a:lnSpc>
              <a:spcBef>
                <a:spcPts val="0"/>
              </a:spcBef>
              <a:spcAft>
                <a:spcPts val="600"/>
              </a:spcAft>
              <a:buNone/>
            </a:pPr>
            <a:endParaRPr lang="es-MX" i="1" noProof="0" dirty="0">
              <a:latin typeface="Aptos Display" panose="020B0004020202020204" pitchFamily="34" charset="0"/>
            </a:endParaRPr>
          </a:p>
          <a:p>
            <a:pPr marL="0" indent="0" algn="just">
              <a:lnSpc>
                <a:spcPts val="1500"/>
              </a:lnSpc>
              <a:spcBef>
                <a:spcPts val="0"/>
              </a:spcBef>
              <a:spcAft>
                <a:spcPts val="600"/>
              </a:spcAft>
              <a:buNone/>
            </a:pPr>
            <a:endParaRPr lang="es-MX" i="1" noProof="0" dirty="0">
              <a:latin typeface="Aptos Display" panose="020B0004020202020204" pitchFamily="34" charset="0"/>
            </a:endParaRPr>
          </a:p>
          <a:p>
            <a:pPr marL="0" indent="0" algn="just">
              <a:lnSpc>
                <a:spcPts val="1500"/>
              </a:lnSpc>
              <a:spcBef>
                <a:spcPts val="0"/>
              </a:spcBef>
              <a:spcAft>
                <a:spcPts val="600"/>
              </a:spcAft>
              <a:buNone/>
            </a:pPr>
            <a:endParaRPr lang="es-MX" i="1" noProof="0" dirty="0">
              <a:latin typeface="Aptos Display" panose="020B0004020202020204" pitchFamily="34" charset="0"/>
            </a:endParaRPr>
          </a:p>
          <a:p>
            <a:pPr marL="0" indent="0" algn="just">
              <a:lnSpc>
                <a:spcPts val="1400"/>
              </a:lnSpc>
              <a:spcBef>
                <a:spcPts val="0"/>
              </a:spcBef>
              <a:spcAft>
                <a:spcPts val="600"/>
              </a:spcAft>
              <a:buNone/>
            </a:pPr>
            <a:endParaRPr lang="es-MX" i="1" noProof="0" dirty="0">
              <a:latin typeface="Aptos Display" panose="020B0004020202020204" pitchFamily="34" charset="0"/>
            </a:endParaRPr>
          </a:p>
        </p:txBody>
      </p:sp>
      <p:sp>
        <p:nvSpPr>
          <p:cNvPr id="2" name="CuadroTexto 1">
            <a:extLst>
              <a:ext uri="{FF2B5EF4-FFF2-40B4-BE49-F238E27FC236}">
                <a16:creationId xmlns:a16="http://schemas.microsoft.com/office/drawing/2014/main" id="{ED5AB885-7FC0-5E71-F3CE-EEAFDF120305}"/>
              </a:ext>
            </a:extLst>
          </p:cNvPr>
          <p:cNvSpPr txBox="1"/>
          <p:nvPr/>
        </p:nvSpPr>
        <p:spPr>
          <a:xfrm>
            <a:off x="3270288" y="201068"/>
            <a:ext cx="6624000" cy="658800"/>
          </a:xfrm>
          <a:prstGeom prst="rect">
            <a:avLst/>
          </a:prstGeom>
          <a:solidFill>
            <a:srgbClr val="FF2323"/>
          </a:solidFill>
          <a:ln>
            <a:noFill/>
          </a:ln>
          <a:effectLst>
            <a:outerShdw blurRad="50800" dist="50800" dir="1200000" algn="l" rotWithShape="0">
              <a:prstClr val="black">
                <a:alpha val="46000"/>
              </a:prstClr>
            </a:outerShdw>
          </a:effectLst>
          <a:scene3d>
            <a:camera prst="orthographicFront">
              <a:rot lat="0" lon="0" rev="0"/>
            </a:camera>
            <a:lightRig rig="balanced" dir="t">
              <a:rot lat="0" lon="0" rev="8700000"/>
            </a:lightRig>
          </a:scene3d>
          <a:sp3d>
            <a:bevelT w="190500" h="38100"/>
          </a:sp3d>
        </p:spPr>
        <p:txBody>
          <a:bodyPr wrap="square" rtlCol="0" anchor="ctr">
            <a:normAutofit/>
          </a:bodyPr>
          <a:lstStyle/>
          <a:p>
            <a:r>
              <a:rPr lang="es-MX" sz="2800" noProof="0" dirty="0">
                <a:ln>
                  <a:solidFill>
                    <a:schemeClr val="bg1"/>
                  </a:solidFill>
                </a:ln>
                <a:solidFill>
                  <a:schemeClr val="bg1"/>
                </a:solidFill>
                <a:effectLst>
                  <a:innerShdw blurRad="63500" dist="50800" dir="18900000">
                    <a:schemeClr val="tx1">
                      <a:alpha val="50000"/>
                    </a:schemeClr>
                  </a:innerShdw>
                </a:effectLst>
                <a:latin typeface="Amasis MT Pro Black" panose="02040A04050005020304" pitchFamily="18" charset="0"/>
              </a:rPr>
              <a:t>Consuelo y alegría</a:t>
            </a:r>
          </a:p>
        </p:txBody>
      </p:sp>
      <p:sp>
        <p:nvSpPr>
          <p:cNvPr id="22" name="Título 5">
            <a:extLst>
              <a:ext uri="{FF2B5EF4-FFF2-40B4-BE49-F238E27FC236}">
                <a16:creationId xmlns:a16="http://schemas.microsoft.com/office/drawing/2014/main" id="{F998FE6C-165A-A6CF-2E59-80423ED8B31B}"/>
              </a:ext>
            </a:extLst>
          </p:cNvPr>
          <p:cNvSpPr>
            <a:spLocks noGrp="1"/>
          </p:cNvSpPr>
          <p:nvPr>
            <p:ph type="title"/>
          </p:nvPr>
        </p:nvSpPr>
        <p:spPr>
          <a:xfrm>
            <a:off x="467360" y="201068"/>
            <a:ext cx="2658325" cy="659218"/>
          </a:xfrm>
          <a:solidFill>
            <a:srgbClr val="FF0000"/>
          </a:solidFill>
          <a:ln w="22225" cap="rnd">
            <a:noFill/>
          </a:ln>
          <a:scene3d>
            <a:camera prst="obliqueTopRight"/>
            <a:lightRig rig="balanced" dir="t"/>
          </a:scene3d>
          <a:sp3d>
            <a:bevelT w="190500" h="38100"/>
          </a:sp3d>
        </p:spPr>
        <p:txBody>
          <a:bodyPr>
            <a:noAutofit/>
            <a:sp3d extrusionH="88900" prstMaterial="powder">
              <a:bevelT h="127000"/>
              <a:bevelB w="38100" h="38100" prst="slope"/>
            </a:sp3d>
          </a:bodyPr>
          <a:lstStyle/>
          <a:p>
            <a:pPr algn="ctr"/>
            <a:r>
              <a:rPr lang="es-MX" sz="4800" b="1" u="sng" noProof="0" dirty="0">
                <a:ln>
                  <a:solidFill>
                    <a:schemeClr val="bg1"/>
                  </a:solidFill>
                </a:ln>
                <a:solidFill>
                  <a:schemeClr val="tx1"/>
                </a:solidFill>
                <a:effectLst>
                  <a:outerShdw blurRad="50800" dist="50800" dir="5400000" algn="ctr" rotWithShape="0">
                    <a:schemeClr val="bg1"/>
                  </a:outerShdw>
                </a:effectLst>
                <a:latin typeface="+mn-lt"/>
                <a:ea typeface="+mn-ea"/>
                <a:cs typeface="+mn-cs"/>
              </a:rPr>
              <a:t>Jueves</a:t>
            </a:r>
          </a:p>
        </p:txBody>
      </p:sp>
      <p:sp>
        <p:nvSpPr>
          <p:cNvPr id="3" name="Diagrama de flujo: proceso alternativo 2">
            <a:extLst>
              <a:ext uri="{FF2B5EF4-FFF2-40B4-BE49-F238E27FC236}">
                <a16:creationId xmlns:a16="http://schemas.microsoft.com/office/drawing/2014/main" id="{E2AA187E-BBC3-A519-4C2B-F00A96DA9A45}"/>
              </a:ext>
            </a:extLst>
          </p:cNvPr>
          <p:cNvSpPr/>
          <p:nvPr/>
        </p:nvSpPr>
        <p:spPr>
          <a:xfrm>
            <a:off x="14340" y="2465301"/>
            <a:ext cx="2592594" cy="3486732"/>
          </a:xfrm>
          <a:prstGeom prst="flowChartAlternateProcess">
            <a:avLst/>
          </a:prstGeom>
          <a:blipFill dpi="0" rotWithShape="1">
            <a:blip r:embed="rId3">
              <a:extLst>
                <a:ext uri="{28A0092B-C50C-407E-A947-70E740481C1C}">
                  <a14:useLocalDpi xmlns:a14="http://schemas.microsoft.com/office/drawing/2010/main" val="0"/>
                </a:ext>
              </a:extLst>
            </a:blip>
            <a:srcRect/>
            <a:stretch>
              <a:fillRect/>
            </a:stretch>
          </a:blipFill>
          <a:ln>
            <a:noFill/>
          </a:ln>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MX" noProof="0" dirty="0"/>
          </a:p>
        </p:txBody>
      </p:sp>
      <p:sp>
        <p:nvSpPr>
          <p:cNvPr id="5" name="CuadroTexto 4">
            <a:extLst>
              <a:ext uri="{FF2B5EF4-FFF2-40B4-BE49-F238E27FC236}">
                <a16:creationId xmlns:a16="http://schemas.microsoft.com/office/drawing/2014/main" id="{140FBE8E-B777-9D82-DBE5-8E8DA3575749}"/>
              </a:ext>
            </a:extLst>
          </p:cNvPr>
          <p:cNvSpPr txBox="1"/>
          <p:nvPr/>
        </p:nvSpPr>
        <p:spPr>
          <a:xfrm>
            <a:off x="0" y="6360258"/>
            <a:ext cx="10312275" cy="466923"/>
          </a:xfrm>
          <a:prstGeom prst="rect">
            <a:avLst/>
          </a:prstGeom>
          <a:noFill/>
        </p:spPr>
        <p:txBody>
          <a:bodyPr wrap="square" rtlCol="0">
            <a:spAutoFit/>
          </a:bodyPr>
          <a:lstStyle/>
          <a:p>
            <a:pPr algn="just">
              <a:lnSpc>
                <a:spcPts val="1400"/>
              </a:lnSpc>
            </a:pPr>
            <a:r>
              <a:rPr lang="es-MX" b="1" noProof="0" dirty="0"/>
              <a:t>Reflexionemos:</a:t>
            </a:r>
            <a:r>
              <a:rPr lang="es-MX" noProof="0" dirty="0"/>
              <a:t> </a:t>
            </a:r>
            <a:r>
              <a:rPr lang="es-MX" sz="1700" b="1" dirty="0">
                <a:solidFill>
                  <a:srgbClr val="C00000"/>
                </a:solidFill>
                <a:latin typeface="Aptos Display" panose="020B0004020202020204" pitchFamily="34" charset="0"/>
              </a:rPr>
              <a:t>¿Has experimentado alguna vez una tristeza como esa? ¿Cómo supiste que ese dolor estaba en armonía con la voluntad de Dios y tenía el propósito divino de conducirte al arrepentimiento?</a:t>
            </a:r>
            <a:endParaRPr lang="es-MX" sz="1700" b="1" noProof="0" dirty="0">
              <a:solidFill>
                <a:srgbClr val="C00000"/>
              </a:solidFill>
              <a:latin typeface="Aptos Display" panose="020B0004020202020204" pitchFamily="34" charset="0"/>
            </a:endParaRPr>
          </a:p>
        </p:txBody>
      </p:sp>
    </p:spTree>
    <p:extLst>
      <p:ext uri="{BB962C8B-B14F-4D97-AF65-F5344CB8AC3E}">
        <p14:creationId xmlns:p14="http://schemas.microsoft.com/office/powerpoint/2010/main" val="3014199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 calcmode="lin" valueType="num">
                                      <p:cBhvr additive="base">
                                        <p:cTn id="7"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 calcmode="lin" valueType="num">
                                      <p:cBhvr additive="base">
                                        <p:cTn id="13"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anim calcmode="lin" valueType="num">
                                      <p:cBhvr additive="base">
                                        <p:cTn id="19"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xEl>
                                              <p:pRg st="1" end="1"/>
                                            </p:txEl>
                                          </p:spTgt>
                                        </p:tgtEl>
                                        <p:attrNameLst>
                                          <p:attrName>style.visibility</p:attrName>
                                        </p:attrNameLst>
                                      </p:cBhvr>
                                      <p:to>
                                        <p:strVal val="visible"/>
                                      </p:to>
                                    </p:set>
                                    <p:anim calcmode="lin" valueType="num">
                                      <p:cBhvr additive="base">
                                        <p:cTn id="25"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p:bldP spid="8" grpId="0" uiExpand="1" build="p"/>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a:extLst>
              <a:ext uri="{FF2B5EF4-FFF2-40B4-BE49-F238E27FC236}">
                <a16:creationId xmlns:a16="http://schemas.microsoft.com/office/drawing/2014/main" id="{18A06159-10CE-6092-3C21-C54D76BF8895}"/>
              </a:ext>
            </a:extLst>
          </p:cNvPr>
          <p:cNvSpPr>
            <a:spLocks noGrp="1"/>
          </p:cNvSpPr>
          <p:nvPr>
            <p:ph type="title"/>
          </p:nvPr>
        </p:nvSpPr>
        <p:spPr/>
        <p:txBody>
          <a:bodyPr/>
          <a:lstStyle/>
          <a:p>
            <a:r>
              <a:rPr lang="es-MX" noProof="0" dirty="0"/>
              <a:t>PARA ESTUDIAR Y MEDITAR</a:t>
            </a:r>
          </a:p>
        </p:txBody>
      </p:sp>
      <p:sp>
        <p:nvSpPr>
          <p:cNvPr id="7" name="Marcador de contenido 6">
            <a:extLst>
              <a:ext uri="{FF2B5EF4-FFF2-40B4-BE49-F238E27FC236}">
                <a16:creationId xmlns:a16="http://schemas.microsoft.com/office/drawing/2014/main" id="{B5030CE1-1F6F-F1D9-6767-9BD33F1D3CBA}"/>
              </a:ext>
            </a:extLst>
          </p:cNvPr>
          <p:cNvSpPr>
            <a:spLocks noGrp="1"/>
          </p:cNvSpPr>
          <p:nvPr>
            <p:ph sz="half" idx="1"/>
          </p:nvPr>
        </p:nvSpPr>
        <p:spPr>
          <a:xfrm>
            <a:off x="761448" y="1380067"/>
            <a:ext cx="9642646" cy="5207000"/>
          </a:xfrm>
        </p:spPr>
        <p:txBody>
          <a:bodyPr wrap="square">
            <a:normAutofit/>
          </a:bodyPr>
          <a:lstStyle/>
          <a:p>
            <a:pPr marL="0" indent="0" algn="just">
              <a:lnSpc>
                <a:spcPts val="1800"/>
              </a:lnSpc>
              <a:buNone/>
            </a:pPr>
            <a:r>
              <a:rPr lang="es-MX" sz="2400" noProof="0" dirty="0">
                <a:latin typeface="Aptos Display" panose="020B0004020202020204" pitchFamily="34" charset="0"/>
              </a:rPr>
              <a:t>En lección de esta semana se </a:t>
            </a:r>
            <a:r>
              <a:rPr lang="es-MX" sz="2400" dirty="0">
                <a:latin typeface="Aptos Display" panose="020B0004020202020204" pitchFamily="34" charset="0"/>
              </a:rPr>
              <a:t>destaca cuatro temas importantes del ministerio genuino: </a:t>
            </a:r>
            <a:r>
              <a:rPr lang="es-MX" sz="2400" b="1" dirty="0">
                <a:latin typeface="Aptos Display" panose="020B0004020202020204" pitchFamily="34" charset="0"/>
              </a:rPr>
              <a:t>1) Transformación espiritual; 2) Honestidad emocional; 3) Integridad moral; y  4) Reconciliación relacional</a:t>
            </a:r>
            <a:r>
              <a:rPr lang="es-MX" sz="2400" dirty="0">
                <a:latin typeface="Aptos Display" panose="020B0004020202020204" pitchFamily="34" charset="0"/>
              </a:rPr>
              <a:t>.</a:t>
            </a:r>
            <a:endParaRPr lang="es-MX" sz="2400" b="1" noProof="0" dirty="0">
              <a:latin typeface="Aptos Display" panose="020B0004020202020204" pitchFamily="34" charset="0"/>
            </a:endParaRPr>
          </a:p>
          <a:p>
            <a:pPr marL="0" indent="0" algn="just">
              <a:lnSpc>
                <a:spcPts val="1800"/>
              </a:lnSpc>
              <a:buNone/>
            </a:pPr>
            <a:r>
              <a:rPr lang="es-MX" sz="2400" dirty="0">
                <a:latin typeface="Aptos Display" panose="020B0004020202020204" pitchFamily="34" charset="0"/>
              </a:rPr>
              <a:t>La vida de Pablo sirve como un ejemplo de cómo el trabajo misionero auténtico debe reflejar la vida de Jesús, caracterizada por la abnegación, la humildad y un corazón dedicado a servir a los demás. La evidencia más poderosa de que un líder cristiano está realizando una obra genuina para Cristo es la conversión de las almas y su santificación. Además de eso, los líderes cristianos auténticos están dispuestos a sufrir durante sus esfuerzos misioneros, sabiendo que los sufrimientos de esta vida presente no se pueden comparar con la gloria que será revelada en la segunda venida de Cristo.</a:t>
            </a:r>
            <a:endParaRPr lang="es-MX" sz="2400" noProof="0" dirty="0">
              <a:latin typeface="Aptos Display" panose="020B0004020202020204" pitchFamily="34" charset="0"/>
            </a:endParaRPr>
          </a:p>
          <a:p>
            <a:pPr marL="0" indent="0" algn="just">
              <a:lnSpc>
                <a:spcPts val="1800"/>
              </a:lnSpc>
              <a:buNone/>
            </a:pPr>
            <a:r>
              <a:rPr lang="es-MX" sz="2400" dirty="0">
                <a:latin typeface="Aptos Display" panose="020B0004020202020204" pitchFamily="34" charset="0"/>
              </a:rPr>
              <a:t>Mientras esperamos ese Día, los líderes cristianos genuinos ponen en práctica un ministerio de reconciliación centrado en Cristo, imitando a Cristo. Así como Dios estaba reconciliando al mundo consigo mismo en Cristo, Él nos confía a nosotros «la palabra de la reconciliación» (2 Corintios 5:19). Para que eso sea posible, también somos llamados a vivir una vida santa en la presencia de un Dios santo. En efecto, esto traerá consuelo y gozo a nuestros corazones, así como el arrepentimiento de los corintios trajo consuelo y gozo al corazón del apóstol Pablo. ¡Más que eso, vivir una vida santa traerá gozo al corazón de Dios!</a:t>
            </a:r>
          </a:p>
        </p:txBody>
      </p:sp>
    </p:spTree>
    <p:extLst>
      <p:ext uri="{BB962C8B-B14F-4D97-AF65-F5344CB8AC3E}">
        <p14:creationId xmlns:p14="http://schemas.microsoft.com/office/powerpoint/2010/main" val="3188503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 calcmode="lin" valueType="num">
                                      <p:cBhvr additive="base">
                                        <p:cTn id="13"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ecciones" id="{33A9EC13-759B-4F92-AB56-6B8B56B226EE}" vid="{05531679-3202-4267-98F4-8A937D0844D2}"/>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45180</TotalTime>
  <Words>3210</Words>
  <Application>Microsoft Office PowerPoint</Application>
  <PresentationFormat>Panorámica</PresentationFormat>
  <Paragraphs>74</Paragraphs>
  <Slides>10</Slides>
  <Notes>6</Notes>
  <HiddenSlides>0</HiddenSlides>
  <MMClips>0</MMClips>
  <ScaleCrop>false</ScaleCrop>
  <HeadingPairs>
    <vt:vector size="6" baseType="variant">
      <vt:variant>
        <vt:lpstr>Fuentes usadas</vt:lpstr>
      </vt:variant>
      <vt:variant>
        <vt:i4>16</vt:i4>
      </vt:variant>
      <vt:variant>
        <vt:lpstr>Tema</vt:lpstr>
      </vt:variant>
      <vt:variant>
        <vt:i4>1</vt:i4>
      </vt:variant>
      <vt:variant>
        <vt:lpstr>Títulos de diapositiva</vt:lpstr>
      </vt:variant>
      <vt:variant>
        <vt:i4>10</vt:i4>
      </vt:variant>
    </vt:vector>
  </HeadingPairs>
  <TitlesOfParts>
    <vt:vector size="27" baseType="lpstr">
      <vt:lpstr>Abadi</vt:lpstr>
      <vt:lpstr>Amasis MT Pro Black</vt:lpstr>
      <vt:lpstr>Angsana New</vt:lpstr>
      <vt:lpstr>Aptos</vt:lpstr>
      <vt:lpstr>Aptos Display</vt:lpstr>
      <vt:lpstr>Arial</vt:lpstr>
      <vt:lpstr>Avenir Next LT Pro</vt:lpstr>
      <vt:lpstr>Bahnschrift</vt:lpstr>
      <vt:lpstr>Calibri</vt:lpstr>
      <vt:lpstr>Calibri Light</vt:lpstr>
      <vt:lpstr>Felix Titling</vt:lpstr>
      <vt:lpstr>Gill Sans Nova Cond</vt:lpstr>
      <vt:lpstr>Gisha</vt:lpstr>
      <vt:lpstr>Haettenschweiler</vt:lpstr>
      <vt:lpstr>Impact</vt:lpstr>
      <vt:lpstr>Lato</vt:lpstr>
      <vt:lpstr>Tema de Office</vt:lpstr>
      <vt:lpstr>Presentación de PowerPoint</vt:lpstr>
      <vt:lpstr>Para Memorizar</vt:lpstr>
      <vt:lpstr>Enfoque del Estudio</vt:lpstr>
      <vt:lpstr>Presentación de PowerPoint</vt:lpstr>
      <vt:lpstr>Domingo</vt:lpstr>
      <vt:lpstr>Lunes</vt:lpstr>
      <vt:lpstr>Martes</vt:lpstr>
      <vt:lpstr>Miércoles</vt:lpstr>
      <vt:lpstr>Jueves</vt:lpstr>
      <vt:lpstr>PARA ESTUDIAR Y MEDITAR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JORGE CRUZ</dc:creator>
  <cp:lastModifiedBy>JORGE CRUZ</cp:lastModifiedBy>
  <cp:revision>2192</cp:revision>
  <dcterms:created xsi:type="dcterms:W3CDTF">2023-06-19T00:44:38Z</dcterms:created>
  <dcterms:modified xsi:type="dcterms:W3CDTF">2026-09-02T20:26:25Z</dcterms:modified>
</cp:coreProperties>
</file>