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heme/themeOverride1.xml" ContentType="application/vnd.openxmlformats-officedocument.themeOverr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6" r:id="rId2"/>
    <p:sldId id="263" r:id="rId3"/>
    <p:sldId id="264" r:id="rId4"/>
    <p:sldId id="257" r:id="rId5"/>
    <p:sldId id="258" r:id="rId6"/>
    <p:sldId id="259" r:id="rId7"/>
    <p:sldId id="260" r:id="rId8"/>
    <p:sldId id="261" r:id="rId9"/>
    <p:sldId id="262" r:id="rId10"/>
    <p:sldId id="265" r:id="rId11"/>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05" userDrawn="1">
          <p15:clr>
            <a:srgbClr val="A4A3A4"/>
          </p15:clr>
        </p15:guide>
        <p15:guide id="2" pos="3817"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7C290"/>
    <a:srgbClr val="F9C595"/>
    <a:srgbClr val="6B524B"/>
    <a:srgbClr val="04BE66"/>
    <a:srgbClr val="7D7C7F"/>
    <a:srgbClr val="B5B9D2"/>
    <a:srgbClr val="434669"/>
    <a:srgbClr val="B8BED4"/>
    <a:srgbClr val="44476A"/>
    <a:srgbClr val="5B0A1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794" autoAdjust="0"/>
    <p:restoredTop sz="94678" autoAdjust="0"/>
  </p:normalViewPr>
  <p:slideViewPr>
    <p:cSldViewPr snapToGrid="0">
      <p:cViewPr varScale="1">
        <p:scale>
          <a:sx n="85" d="100"/>
          <a:sy n="85" d="100"/>
        </p:scale>
        <p:origin x="226" y="72"/>
      </p:cViewPr>
      <p:guideLst>
        <p:guide orient="horz" pos="2205"/>
        <p:guide pos="3817"/>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E85254-74DC-4BFD-8036-326AD9CD5383}" type="datetimeFigureOut">
              <a:rPr lang="es-MX" smtClean="0"/>
              <a:t>15/07/2026</a:t>
            </a:fld>
            <a:endParaRPr lang="es-MX"/>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MX"/>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DE6DF53-FE41-4145-8C09-04488577F769}" type="slidenum">
              <a:rPr lang="es-MX" smtClean="0"/>
              <a:t>‹Nº›</a:t>
            </a:fld>
            <a:endParaRPr lang="es-MX"/>
          </a:p>
        </p:txBody>
      </p:sp>
    </p:spTree>
    <p:extLst>
      <p:ext uri="{BB962C8B-B14F-4D97-AF65-F5344CB8AC3E}">
        <p14:creationId xmlns:p14="http://schemas.microsoft.com/office/powerpoint/2010/main" val="32721618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MX" dirty="0"/>
          </a:p>
        </p:txBody>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7DE6DF53-FE41-4145-8C09-04488577F769}" type="slidenum">
              <a:rPr lang="es-MX" smtClean="0"/>
              <a:t>1</a:t>
            </a:fld>
            <a:endParaRPr lang="es-MX" dirty="0"/>
          </a:p>
        </p:txBody>
      </p:sp>
    </p:spTree>
    <p:extLst>
      <p:ext uri="{BB962C8B-B14F-4D97-AF65-F5344CB8AC3E}">
        <p14:creationId xmlns:p14="http://schemas.microsoft.com/office/powerpoint/2010/main" val="2289207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MX"/>
          </a:p>
        </p:txBody>
      </p:sp>
      <p:sp>
        <p:nvSpPr>
          <p:cNvPr id="3" name="Marcador de notas 2"/>
          <p:cNvSpPr>
            <a:spLocks noGrp="1"/>
          </p:cNvSpPr>
          <p:nvPr>
            <p:ph type="body" idx="1"/>
          </p:nvPr>
        </p:nvSpPr>
        <p:spPr/>
        <p:txBody>
          <a:bodyPr/>
          <a:lstStyle/>
          <a:p>
            <a:endParaRPr lang="es-MX"/>
          </a:p>
        </p:txBody>
      </p:sp>
      <p:sp>
        <p:nvSpPr>
          <p:cNvPr id="4" name="Marcador de número de diapositiva 3"/>
          <p:cNvSpPr>
            <a:spLocks noGrp="1"/>
          </p:cNvSpPr>
          <p:nvPr>
            <p:ph type="sldNum" sz="quarter" idx="5"/>
          </p:nvPr>
        </p:nvSpPr>
        <p:spPr/>
        <p:txBody>
          <a:bodyPr/>
          <a:lstStyle/>
          <a:p>
            <a:fld id="{7DE6DF53-FE41-4145-8C09-04488577F769}" type="slidenum">
              <a:rPr lang="es-MX" smtClean="0"/>
              <a:t>3</a:t>
            </a:fld>
            <a:endParaRPr lang="es-MX"/>
          </a:p>
        </p:txBody>
      </p:sp>
    </p:spTree>
    <p:extLst>
      <p:ext uri="{BB962C8B-B14F-4D97-AF65-F5344CB8AC3E}">
        <p14:creationId xmlns:p14="http://schemas.microsoft.com/office/powerpoint/2010/main" val="42870821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MX"/>
          </a:p>
        </p:txBody>
      </p:sp>
      <p:sp>
        <p:nvSpPr>
          <p:cNvPr id="3" name="Marcador de notas 2"/>
          <p:cNvSpPr>
            <a:spLocks noGrp="1"/>
          </p:cNvSpPr>
          <p:nvPr>
            <p:ph type="body" idx="1"/>
          </p:nvPr>
        </p:nvSpPr>
        <p:spPr/>
        <p:txBody>
          <a:bodyPr/>
          <a:lstStyle/>
          <a:p>
            <a:endParaRPr lang="es-MX"/>
          </a:p>
        </p:txBody>
      </p:sp>
      <p:sp>
        <p:nvSpPr>
          <p:cNvPr id="4" name="Marcador de número de diapositiva 3"/>
          <p:cNvSpPr>
            <a:spLocks noGrp="1"/>
          </p:cNvSpPr>
          <p:nvPr>
            <p:ph type="sldNum" sz="quarter" idx="5"/>
          </p:nvPr>
        </p:nvSpPr>
        <p:spPr/>
        <p:txBody>
          <a:bodyPr/>
          <a:lstStyle/>
          <a:p>
            <a:fld id="{7DE6DF53-FE41-4145-8C09-04488577F769}" type="slidenum">
              <a:rPr lang="es-MX" smtClean="0"/>
              <a:t>5</a:t>
            </a:fld>
            <a:endParaRPr lang="es-MX"/>
          </a:p>
        </p:txBody>
      </p:sp>
    </p:spTree>
    <p:extLst>
      <p:ext uri="{BB962C8B-B14F-4D97-AF65-F5344CB8AC3E}">
        <p14:creationId xmlns:p14="http://schemas.microsoft.com/office/powerpoint/2010/main" val="14328573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MX"/>
          </a:p>
        </p:txBody>
      </p:sp>
      <p:sp>
        <p:nvSpPr>
          <p:cNvPr id="3" name="Marcador de notas 2"/>
          <p:cNvSpPr>
            <a:spLocks noGrp="1"/>
          </p:cNvSpPr>
          <p:nvPr>
            <p:ph type="body" idx="1"/>
          </p:nvPr>
        </p:nvSpPr>
        <p:spPr/>
        <p:txBody>
          <a:bodyPr/>
          <a:lstStyle/>
          <a:p>
            <a:endParaRPr lang="es-MX"/>
          </a:p>
        </p:txBody>
      </p:sp>
      <p:sp>
        <p:nvSpPr>
          <p:cNvPr id="4" name="Marcador de número de diapositiva 3"/>
          <p:cNvSpPr>
            <a:spLocks noGrp="1"/>
          </p:cNvSpPr>
          <p:nvPr>
            <p:ph type="sldNum" sz="quarter" idx="5"/>
          </p:nvPr>
        </p:nvSpPr>
        <p:spPr/>
        <p:txBody>
          <a:bodyPr/>
          <a:lstStyle/>
          <a:p>
            <a:fld id="{7DE6DF53-FE41-4145-8C09-04488577F769}" type="slidenum">
              <a:rPr lang="es-MX" smtClean="0"/>
              <a:t>7</a:t>
            </a:fld>
            <a:endParaRPr lang="es-MX"/>
          </a:p>
        </p:txBody>
      </p:sp>
    </p:spTree>
    <p:extLst>
      <p:ext uri="{BB962C8B-B14F-4D97-AF65-F5344CB8AC3E}">
        <p14:creationId xmlns:p14="http://schemas.microsoft.com/office/powerpoint/2010/main" val="22818813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MX"/>
          </a:p>
        </p:txBody>
      </p:sp>
      <p:sp>
        <p:nvSpPr>
          <p:cNvPr id="3" name="Marcador de notas 2"/>
          <p:cNvSpPr>
            <a:spLocks noGrp="1"/>
          </p:cNvSpPr>
          <p:nvPr>
            <p:ph type="body" idx="1"/>
          </p:nvPr>
        </p:nvSpPr>
        <p:spPr/>
        <p:txBody>
          <a:bodyPr/>
          <a:lstStyle/>
          <a:p>
            <a:endParaRPr lang="es-MX"/>
          </a:p>
        </p:txBody>
      </p:sp>
      <p:sp>
        <p:nvSpPr>
          <p:cNvPr id="4" name="Marcador de número de diapositiva 3"/>
          <p:cNvSpPr>
            <a:spLocks noGrp="1"/>
          </p:cNvSpPr>
          <p:nvPr>
            <p:ph type="sldNum" sz="quarter" idx="5"/>
          </p:nvPr>
        </p:nvSpPr>
        <p:spPr/>
        <p:txBody>
          <a:bodyPr/>
          <a:lstStyle/>
          <a:p>
            <a:fld id="{7DE6DF53-FE41-4145-8C09-04488577F769}" type="slidenum">
              <a:rPr lang="es-MX" smtClean="0"/>
              <a:t>8</a:t>
            </a:fld>
            <a:endParaRPr lang="es-MX"/>
          </a:p>
        </p:txBody>
      </p:sp>
    </p:spTree>
    <p:extLst>
      <p:ext uri="{BB962C8B-B14F-4D97-AF65-F5344CB8AC3E}">
        <p14:creationId xmlns:p14="http://schemas.microsoft.com/office/powerpoint/2010/main" val="14539790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MX"/>
          </a:p>
        </p:txBody>
      </p:sp>
      <p:sp>
        <p:nvSpPr>
          <p:cNvPr id="3" name="Marcador de notas 2"/>
          <p:cNvSpPr>
            <a:spLocks noGrp="1"/>
          </p:cNvSpPr>
          <p:nvPr>
            <p:ph type="body" idx="1"/>
          </p:nvPr>
        </p:nvSpPr>
        <p:spPr/>
        <p:txBody>
          <a:bodyPr/>
          <a:lstStyle/>
          <a:p>
            <a:endParaRPr lang="es-MX"/>
          </a:p>
        </p:txBody>
      </p:sp>
      <p:sp>
        <p:nvSpPr>
          <p:cNvPr id="4" name="Marcador de número de diapositiva 3"/>
          <p:cNvSpPr>
            <a:spLocks noGrp="1"/>
          </p:cNvSpPr>
          <p:nvPr>
            <p:ph type="sldNum" sz="quarter" idx="5"/>
          </p:nvPr>
        </p:nvSpPr>
        <p:spPr/>
        <p:txBody>
          <a:bodyPr/>
          <a:lstStyle/>
          <a:p>
            <a:fld id="{7DE6DF53-FE41-4145-8C09-04488577F769}" type="slidenum">
              <a:rPr lang="es-MX" smtClean="0"/>
              <a:t>9</a:t>
            </a:fld>
            <a:endParaRPr lang="es-MX"/>
          </a:p>
        </p:txBody>
      </p:sp>
    </p:spTree>
    <p:extLst>
      <p:ext uri="{BB962C8B-B14F-4D97-AF65-F5344CB8AC3E}">
        <p14:creationId xmlns:p14="http://schemas.microsoft.com/office/powerpoint/2010/main" val="308679848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microsoft.com/office/2007/relationships/hdphoto" Target="../media/hdphoto1.wdp"/></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E5C93EEE-43D6-22CD-08BA-AB86D0C45D1D}"/>
              </a:ext>
            </a:extLst>
          </p:cNvPr>
          <p:cNvSpPr/>
          <p:nvPr userDrawn="1"/>
        </p:nvSpPr>
        <p:spPr>
          <a:xfrm>
            <a:off x="19925" y="-22594"/>
            <a:ext cx="10432773" cy="1010754"/>
          </a:xfrm>
          <a:prstGeom prst="rect">
            <a:avLst/>
          </a:prstGeom>
          <a:solidFill>
            <a:srgbClr val="6B524B"/>
          </a:solidFill>
          <a:ln>
            <a:solidFill>
              <a:srgbClr val="7D7C7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4000"/>
              </a:lnSpc>
            </a:pPr>
            <a:endParaRPr lang="es-MX" sz="3600" dirty="0">
              <a:latin typeface="Haettenschweiler" panose="020B0706040902060204" pitchFamily="34" charset="0"/>
            </a:endParaRPr>
          </a:p>
        </p:txBody>
      </p:sp>
      <p:sp>
        <p:nvSpPr>
          <p:cNvPr id="18" name="Rectángulo 17">
            <a:extLst>
              <a:ext uri="{FF2B5EF4-FFF2-40B4-BE49-F238E27FC236}">
                <a16:creationId xmlns:a16="http://schemas.microsoft.com/office/drawing/2014/main" id="{7136F143-38F5-6138-E2BA-81CD00471189}"/>
              </a:ext>
            </a:extLst>
          </p:cNvPr>
          <p:cNvSpPr/>
          <p:nvPr userDrawn="1"/>
        </p:nvSpPr>
        <p:spPr>
          <a:xfrm>
            <a:off x="-7080" y="-22594"/>
            <a:ext cx="2276694" cy="6887244"/>
          </a:xfrm>
          <a:prstGeom prst="rect">
            <a:avLst/>
          </a:prstGeom>
          <a:solidFill>
            <a:srgbClr val="6B524B"/>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800" dirty="0"/>
          </a:p>
        </p:txBody>
      </p:sp>
      <p:sp>
        <p:nvSpPr>
          <p:cNvPr id="20" name="CuadroTexto 19">
            <a:extLst>
              <a:ext uri="{FF2B5EF4-FFF2-40B4-BE49-F238E27FC236}">
                <a16:creationId xmlns:a16="http://schemas.microsoft.com/office/drawing/2014/main" id="{054428B6-9E8E-1B76-884D-446C54D7F3B1}"/>
              </a:ext>
            </a:extLst>
          </p:cNvPr>
          <p:cNvSpPr txBox="1"/>
          <p:nvPr userDrawn="1"/>
        </p:nvSpPr>
        <p:spPr>
          <a:xfrm>
            <a:off x="19925" y="4659997"/>
            <a:ext cx="2184400" cy="723281"/>
          </a:xfrm>
          <a:prstGeom prst="rect">
            <a:avLst/>
          </a:prstGeom>
          <a:noFill/>
        </p:spPr>
        <p:txBody>
          <a:bodyPr wrap="square" rtlCol="0">
            <a:noAutofit/>
          </a:bodyPr>
          <a:lstStyle/>
          <a:p>
            <a:pPr algn="ctr">
              <a:lnSpc>
                <a:spcPts val="2200"/>
              </a:lnSpc>
            </a:pPr>
            <a:r>
              <a:rPr lang="es-MX" sz="2400" b="1" dirty="0">
                <a:ln>
                  <a:solidFill>
                    <a:srgbClr val="1A0606"/>
                  </a:solidFill>
                </a:ln>
                <a:solidFill>
                  <a:schemeClr val="bg1">
                    <a:lumMod val="95000"/>
                  </a:schemeClr>
                </a:solidFill>
                <a:effectLst>
                  <a:innerShdw blurRad="63500" dist="50800" dir="18900000">
                    <a:prstClr val="black">
                      <a:alpha val="50000"/>
                    </a:prstClr>
                  </a:innerShdw>
                </a:effectLst>
                <a:latin typeface="Abadi" panose="020B0604020104020204" pitchFamily="34" charset="0"/>
              </a:rPr>
              <a:t>Resumen en </a:t>
            </a:r>
          </a:p>
          <a:p>
            <a:pPr algn="ctr">
              <a:lnSpc>
                <a:spcPts val="2200"/>
              </a:lnSpc>
            </a:pPr>
            <a:r>
              <a:rPr lang="es-MX" sz="2400" b="1" dirty="0">
                <a:ln>
                  <a:solidFill>
                    <a:srgbClr val="1A0606"/>
                  </a:solidFill>
                </a:ln>
                <a:solidFill>
                  <a:schemeClr val="bg1">
                    <a:lumMod val="95000"/>
                  </a:schemeClr>
                </a:solidFill>
                <a:effectLst>
                  <a:innerShdw blurRad="63500" dist="50800" dir="18900000">
                    <a:prstClr val="black">
                      <a:alpha val="50000"/>
                    </a:prstClr>
                  </a:innerShdw>
                </a:effectLst>
                <a:latin typeface="Abadi" panose="020B0604020104020204" pitchFamily="34" charset="0"/>
              </a:rPr>
              <a:t>PowerPoint</a:t>
            </a:r>
          </a:p>
        </p:txBody>
      </p:sp>
      <p:sp>
        <p:nvSpPr>
          <p:cNvPr id="21" name="CuadroTexto 20">
            <a:extLst>
              <a:ext uri="{FF2B5EF4-FFF2-40B4-BE49-F238E27FC236}">
                <a16:creationId xmlns:a16="http://schemas.microsoft.com/office/drawing/2014/main" id="{438004BE-1FB9-496E-1A53-22E90E1B4D3D}"/>
              </a:ext>
            </a:extLst>
          </p:cNvPr>
          <p:cNvSpPr txBox="1"/>
          <p:nvPr userDrawn="1"/>
        </p:nvSpPr>
        <p:spPr>
          <a:xfrm>
            <a:off x="-96687" y="1760486"/>
            <a:ext cx="2494656" cy="694338"/>
          </a:xfrm>
          <a:prstGeom prst="rect">
            <a:avLst/>
          </a:prstGeom>
          <a:noFill/>
        </p:spPr>
        <p:txBody>
          <a:bodyPr wrap="square" rtlCol="0">
            <a:normAutofit fontScale="32500" lnSpcReduction="20000"/>
          </a:bodyPr>
          <a:lstStyle/>
          <a:p>
            <a:pPr algn="ctr"/>
            <a:r>
              <a:rPr lang="es-MX" sz="8600" b="1" kern="1200" dirty="0">
                <a:ln>
                  <a:solidFill>
                    <a:schemeClr val="tx1"/>
                  </a:solidFill>
                </a:ln>
                <a:solidFill>
                  <a:schemeClr val="bg1">
                    <a:lumMod val="95000"/>
                  </a:schemeClr>
                </a:solidFill>
                <a:effectLst>
                  <a:outerShdw blurRad="38100" dist="38100" dir="2700000" algn="tl">
                    <a:schemeClr val="bg1">
                      <a:alpha val="43000"/>
                    </a:schemeClr>
                  </a:outerShdw>
                </a:effectLst>
                <a:latin typeface="Impact" panose="020B0806030902050204" pitchFamily="34" charset="0"/>
                <a:ea typeface="+mn-ea"/>
                <a:cs typeface="Arial" panose="020B0604020202020204" pitchFamily="34" charset="0"/>
              </a:rPr>
              <a:t>3</a:t>
            </a:r>
            <a:r>
              <a:rPr lang="es-MX" sz="3200" b="1" kern="1200" dirty="0">
                <a:ln>
                  <a:solidFill>
                    <a:schemeClr val="tx1"/>
                  </a:solidFill>
                </a:ln>
                <a:solidFill>
                  <a:schemeClr val="tx1"/>
                </a:solidFill>
                <a:effectLst>
                  <a:outerShdw blurRad="38100" dist="38100" dir="2700000" algn="tl">
                    <a:schemeClr val="bg1">
                      <a:alpha val="43000"/>
                    </a:schemeClr>
                  </a:outerShdw>
                </a:effectLst>
                <a:latin typeface="Impact" panose="020B0806030902050204" pitchFamily="34" charset="0"/>
                <a:ea typeface="+mn-ea"/>
                <a:cs typeface="Arial" panose="020B0604020202020204" pitchFamily="34" charset="0"/>
              </a:rPr>
              <a:t>  </a:t>
            </a:r>
            <a:r>
              <a:rPr lang="es-MX" sz="3200" b="1" kern="1200" dirty="0">
                <a:ln>
                  <a:solidFill>
                    <a:schemeClr val="tx1"/>
                  </a:solidFill>
                </a:ln>
                <a:solidFill>
                  <a:schemeClr val="bg1"/>
                </a:solidFill>
                <a:effectLst>
                  <a:outerShdw blurRad="38100" dist="38100" dir="2700000" algn="tl">
                    <a:schemeClr val="bg1">
                      <a:alpha val="43000"/>
                    </a:schemeClr>
                  </a:outerShdw>
                </a:effectLst>
                <a:latin typeface="Impact" panose="020B0806030902050204" pitchFamily="34" charset="0"/>
                <a:ea typeface="+mn-ea"/>
                <a:cs typeface="Arial" panose="020B0604020202020204" pitchFamily="34" charset="0"/>
              </a:rPr>
              <a:t>         </a:t>
            </a:r>
            <a:r>
              <a:rPr lang="es-MX" sz="4500" b="1" kern="1200" dirty="0">
                <a:ln>
                  <a:solidFill>
                    <a:schemeClr val="tx1"/>
                  </a:solidFill>
                </a:ln>
                <a:solidFill>
                  <a:schemeClr val="bg1">
                    <a:lumMod val="95000"/>
                  </a:schemeClr>
                </a:solidFill>
                <a:effectLst/>
                <a:latin typeface="Impact" panose="020B0806030902050204" pitchFamily="34" charset="0"/>
                <a:ea typeface="+mn-ea"/>
                <a:cs typeface="Arial" panose="020B0604020202020204" pitchFamily="34" charset="0"/>
              </a:rPr>
              <a:t>TRIMESTRE</a:t>
            </a:r>
          </a:p>
          <a:p>
            <a:pPr algn="ctr"/>
            <a:endParaRPr lang="es-MX" sz="1400" b="1" dirty="0">
              <a:ln>
                <a:solidFill>
                  <a:schemeClr val="tx1"/>
                </a:solidFill>
              </a:ln>
              <a:solidFill>
                <a:schemeClr val="bg1">
                  <a:lumMod val="95000"/>
                </a:schemeClr>
              </a:solidFill>
              <a:effectLst/>
              <a:latin typeface="Gisha" panose="020B0604020202020204" pitchFamily="34" charset="-79"/>
              <a:cs typeface="Gisha" panose="020B0604020202020204" pitchFamily="34" charset="-79"/>
            </a:endParaRPr>
          </a:p>
          <a:p>
            <a:pPr algn="ctr"/>
            <a:r>
              <a:rPr lang="es-MX" sz="4500" b="1" kern="1200" dirty="0">
                <a:ln>
                  <a:solidFill>
                    <a:schemeClr val="tx1"/>
                  </a:solidFill>
                </a:ln>
                <a:solidFill>
                  <a:schemeClr val="bg1">
                    <a:lumMod val="95000"/>
                  </a:schemeClr>
                </a:solidFill>
                <a:effectLst>
                  <a:outerShdw blurRad="38100" dist="38100" dir="2700000" algn="tl">
                    <a:schemeClr val="bg1">
                      <a:alpha val="43000"/>
                    </a:schemeClr>
                  </a:outerShdw>
                </a:effectLst>
                <a:latin typeface="Impact" panose="020B0806030902050204" pitchFamily="34" charset="0"/>
                <a:ea typeface="+mn-ea"/>
                <a:cs typeface="Arial" panose="020B0604020202020204" pitchFamily="34" charset="0"/>
              </a:rPr>
              <a:t>Julio – Septiembre 2026</a:t>
            </a:r>
          </a:p>
        </p:txBody>
      </p:sp>
      <p:sp>
        <p:nvSpPr>
          <p:cNvPr id="22" name="CuadroTexto 21">
            <a:extLst>
              <a:ext uri="{FF2B5EF4-FFF2-40B4-BE49-F238E27FC236}">
                <a16:creationId xmlns:a16="http://schemas.microsoft.com/office/drawing/2014/main" id="{4D4946DB-1295-E0A0-98C0-FD3E07F96757}"/>
              </a:ext>
            </a:extLst>
          </p:cNvPr>
          <p:cNvSpPr txBox="1">
            <a:spLocks noChangeAspect="1"/>
          </p:cNvSpPr>
          <p:nvPr userDrawn="1"/>
        </p:nvSpPr>
        <p:spPr>
          <a:xfrm>
            <a:off x="-17021" y="2411181"/>
            <a:ext cx="2296576" cy="1173719"/>
          </a:xfrm>
          <a:prstGeom prst="rect">
            <a:avLst/>
          </a:prstGeom>
          <a:noFill/>
          <a:effectLst/>
        </p:spPr>
        <p:txBody>
          <a:bodyPr wrap="square" rtlCol="0" anchor="ctr">
            <a:normAutofit/>
          </a:bodyPr>
          <a:lstStyle/>
          <a:p>
            <a:pPr algn="ctr">
              <a:lnSpc>
                <a:spcPts val="2400"/>
              </a:lnSpc>
              <a:spcAft>
                <a:spcPts val="0"/>
              </a:spcAft>
            </a:pPr>
            <a:r>
              <a:rPr lang="es-MX" sz="2800" b="1" kern="1200" baseline="0" dirty="0">
                <a:ln>
                  <a:noFill/>
                </a:ln>
                <a:solidFill>
                  <a:schemeClr val="bg1">
                    <a:lumMod val="95000"/>
                  </a:schemeClr>
                </a:solidFill>
                <a:effectLst>
                  <a:outerShdw blurRad="88900" dist="50800" dir="5400000" algn="ctr" rotWithShape="0">
                    <a:srgbClr val="000000">
                      <a:alpha val="43137"/>
                    </a:srgbClr>
                  </a:outerShdw>
                </a:effectLst>
                <a:latin typeface="Angsana New" panose="02020603050405020304" pitchFamily="18" charset="-34"/>
                <a:ea typeface="HGSMinchoE" panose="020B0400000000000000" pitchFamily="18" charset="-128"/>
                <a:cs typeface="Angsana New" panose="02020603050405020304" pitchFamily="18" charset="-34"/>
              </a:rPr>
              <a:t>UNIDAD EN CRISTO</a:t>
            </a:r>
          </a:p>
        </p:txBody>
      </p:sp>
      <p:sp>
        <p:nvSpPr>
          <p:cNvPr id="23" name="CuadroTexto 22">
            <a:extLst>
              <a:ext uri="{FF2B5EF4-FFF2-40B4-BE49-F238E27FC236}">
                <a16:creationId xmlns:a16="http://schemas.microsoft.com/office/drawing/2014/main" id="{45EC3A53-86C5-901F-73D4-AD344F35D6DA}"/>
              </a:ext>
            </a:extLst>
          </p:cNvPr>
          <p:cNvSpPr txBox="1"/>
          <p:nvPr userDrawn="1"/>
        </p:nvSpPr>
        <p:spPr>
          <a:xfrm>
            <a:off x="23168" y="3421933"/>
            <a:ext cx="2184400" cy="461665"/>
          </a:xfrm>
          <a:prstGeom prst="rect">
            <a:avLst/>
          </a:prstGeom>
          <a:noFill/>
        </p:spPr>
        <p:txBody>
          <a:bodyPr wrap="square" rtlCol="0">
            <a:spAutoFit/>
          </a:bodyPr>
          <a:lstStyle/>
          <a:p>
            <a:pPr algn="ctr"/>
            <a:r>
              <a:rPr lang="es-MX" sz="2400" b="1" dirty="0">
                <a:ln>
                  <a:solidFill>
                    <a:schemeClr val="tx1"/>
                  </a:solidFill>
                </a:ln>
                <a:solidFill>
                  <a:schemeClr val="bg1">
                    <a:lumMod val="95000"/>
                  </a:schemeClr>
                </a:solidFill>
                <a:effectLst>
                  <a:innerShdw blurRad="63500" dist="50800" dir="18900000">
                    <a:prstClr val="black">
                      <a:alpha val="50000"/>
                    </a:prstClr>
                  </a:innerShdw>
                </a:effectLst>
                <a:latin typeface="Lato" panose="020F0502020204030203" pitchFamily="34" charset="0"/>
                <a:ea typeface="Adobe Fan Heiti Std B" panose="020B0700000000000000" pitchFamily="34" charset="-128"/>
                <a:cs typeface="Adobe Arabic" panose="02040503050201020203" pitchFamily="18" charset="-78"/>
              </a:rPr>
              <a:t>LECCIÓN</a:t>
            </a:r>
          </a:p>
        </p:txBody>
      </p:sp>
      <p:sp>
        <p:nvSpPr>
          <p:cNvPr id="25" name="CuadroTexto 24">
            <a:extLst>
              <a:ext uri="{FF2B5EF4-FFF2-40B4-BE49-F238E27FC236}">
                <a16:creationId xmlns:a16="http://schemas.microsoft.com/office/drawing/2014/main" id="{6F8D5B16-C793-0AC3-F87C-33BEDB485A53}"/>
              </a:ext>
            </a:extLst>
          </p:cNvPr>
          <p:cNvSpPr txBox="1"/>
          <p:nvPr userDrawn="1"/>
        </p:nvSpPr>
        <p:spPr>
          <a:xfrm>
            <a:off x="-46835" y="4340267"/>
            <a:ext cx="2431348" cy="365125"/>
          </a:xfrm>
          <a:prstGeom prst="rect">
            <a:avLst/>
          </a:prstGeom>
          <a:noFill/>
        </p:spPr>
        <p:txBody>
          <a:bodyPr wrap="square" rtlCol="0">
            <a:normAutofit lnSpcReduction="10000"/>
          </a:bodyPr>
          <a:lstStyle/>
          <a:p>
            <a:pPr algn="ctr"/>
            <a:r>
              <a:rPr lang="es-MX" sz="1800" b="1" baseline="0" dirty="0">
                <a:ln>
                  <a:solidFill>
                    <a:schemeClr val="bg1">
                      <a:lumMod val="95000"/>
                      <a:alpha val="62000"/>
                    </a:schemeClr>
                  </a:solidFill>
                </a:ln>
                <a:solidFill>
                  <a:schemeClr val="bg1"/>
                </a:solidFill>
                <a:effectLst/>
                <a:latin typeface="Gill Sans Nova Cond" panose="020F0502020204030204" pitchFamily="34" charset="0"/>
              </a:rPr>
              <a:t>Para el 18 de Julio de 2026</a:t>
            </a:r>
          </a:p>
        </p:txBody>
      </p:sp>
      <p:grpSp>
        <p:nvGrpSpPr>
          <p:cNvPr id="26" name="Grupo 25">
            <a:extLst>
              <a:ext uri="{FF2B5EF4-FFF2-40B4-BE49-F238E27FC236}">
                <a16:creationId xmlns:a16="http://schemas.microsoft.com/office/drawing/2014/main" id="{5C454177-BC84-892D-CEEB-8F21831409CE}"/>
              </a:ext>
            </a:extLst>
          </p:cNvPr>
          <p:cNvGrpSpPr/>
          <p:nvPr userDrawn="1"/>
        </p:nvGrpSpPr>
        <p:grpSpPr>
          <a:xfrm>
            <a:off x="-7080" y="5238894"/>
            <a:ext cx="2184400" cy="1552295"/>
            <a:chOff x="23168" y="5023571"/>
            <a:chExt cx="2184400" cy="1552295"/>
          </a:xfrm>
          <a:noFill/>
        </p:grpSpPr>
        <p:sp>
          <p:nvSpPr>
            <p:cNvPr id="27" name="CuadroTexto 26">
              <a:extLst>
                <a:ext uri="{FF2B5EF4-FFF2-40B4-BE49-F238E27FC236}">
                  <a16:creationId xmlns:a16="http://schemas.microsoft.com/office/drawing/2014/main" id="{60F25CE4-7C95-7636-1972-F427424C6F9B}"/>
                </a:ext>
              </a:extLst>
            </p:cNvPr>
            <p:cNvSpPr txBox="1"/>
            <p:nvPr userDrawn="1"/>
          </p:nvSpPr>
          <p:spPr>
            <a:xfrm>
              <a:off x="23168" y="6237312"/>
              <a:ext cx="2184400" cy="338554"/>
            </a:xfrm>
            <a:prstGeom prst="rect">
              <a:avLst/>
            </a:prstGeom>
            <a:grpFill/>
          </p:spPr>
          <p:txBody>
            <a:bodyPr wrap="square" rtlCol="0">
              <a:spAutoFit/>
            </a:bodyPr>
            <a:lstStyle/>
            <a:p>
              <a:pPr algn="ctr"/>
              <a:r>
                <a:rPr lang="es-MX" sz="1600">
                  <a:solidFill>
                    <a:schemeClr val="bg1"/>
                  </a:solidFill>
                  <a:latin typeface="Avenir Next LT Pro"/>
                </a:rPr>
                <a:t>“El Llano”</a:t>
              </a:r>
            </a:p>
          </p:txBody>
        </p:sp>
        <p:pic>
          <p:nvPicPr>
            <p:cNvPr id="28" name="Imagen 27" descr="Imagen que contiene dibujo, camiseta&#10;&#10;Descripción generada automáticamente">
              <a:extLst>
                <a:ext uri="{FF2B5EF4-FFF2-40B4-BE49-F238E27FC236}">
                  <a16:creationId xmlns:a16="http://schemas.microsoft.com/office/drawing/2014/main" id="{A4072C76-FB78-61FB-9AB6-10AB69BCCBA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2556" y="5023571"/>
              <a:ext cx="2042379" cy="1316294"/>
            </a:xfrm>
            <a:prstGeom prst="rect">
              <a:avLst/>
            </a:prstGeom>
            <a:grpFill/>
          </p:spPr>
        </p:pic>
      </p:grpSp>
      <p:sp>
        <p:nvSpPr>
          <p:cNvPr id="29" name="CuadroTexto 28">
            <a:extLst>
              <a:ext uri="{FF2B5EF4-FFF2-40B4-BE49-F238E27FC236}">
                <a16:creationId xmlns:a16="http://schemas.microsoft.com/office/drawing/2014/main" id="{6157EA28-EA3B-BC3B-96F7-0742CE682FD5}"/>
              </a:ext>
            </a:extLst>
          </p:cNvPr>
          <p:cNvSpPr txBox="1"/>
          <p:nvPr userDrawn="1"/>
        </p:nvSpPr>
        <p:spPr>
          <a:xfrm>
            <a:off x="620037" y="1693883"/>
            <a:ext cx="504024" cy="395705"/>
          </a:xfrm>
          <a:prstGeom prst="rect">
            <a:avLst/>
          </a:prstGeom>
          <a:noFill/>
        </p:spPr>
        <p:txBody>
          <a:bodyPr wrap="square" rtlCol="0">
            <a:normAutofit/>
          </a:bodyPr>
          <a:lstStyle/>
          <a:p>
            <a:pPr algn="just"/>
            <a:r>
              <a:rPr lang="es-MX" sz="1600" b="1" kern="1200" dirty="0" err="1">
                <a:ln>
                  <a:solidFill>
                    <a:schemeClr val="tx1"/>
                  </a:solidFill>
                </a:ln>
                <a:solidFill>
                  <a:schemeClr val="bg1">
                    <a:lumMod val="95000"/>
                  </a:schemeClr>
                </a:solidFill>
                <a:effectLst>
                  <a:outerShdw blurRad="38100" dist="38100" dir="2700000" algn="tl">
                    <a:schemeClr val="bg1">
                      <a:alpha val="43000"/>
                    </a:schemeClr>
                  </a:outerShdw>
                </a:effectLst>
                <a:latin typeface="Impact" panose="020B0806030902050204" pitchFamily="34" charset="0"/>
                <a:ea typeface="+mn-ea"/>
                <a:cs typeface="Arial" panose="020B0604020202020204" pitchFamily="34" charset="0"/>
              </a:rPr>
              <a:t>er</a:t>
            </a:r>
            <a:r>
              <a:rPr lang="es-MX" sz="1600" b="1" kern="1200" dirty="0">
                <a:ln>
                  <a:solidFill>
                    <a:schemeClr val="tx1"/>
                  </a:solidFill>
                </a:ln>
                <a:solidFill>
                  <a:schemeClr val="bg1">
                    <a:lumMod val="95000"/>
                  </a:schemeClr>
                </a:solidFill>
                <a:effectLst>
                  <a:outerShdw blurRad="38100" dist="38100" dir="2700000" algn="tl">
                    <a:schemeClr val="bg1">
                      <a:alpha val="43000"/>
                    </a:schemeClr>
                  </a:outerShdw>
                </a:effectLst>
                <a:latin typeface="Impact" panose="020B0806030902050204" pitchFamily="34" charset="0"/>
                <a:ea typeface="+mn-ea"/>
                <a:cs typeface="Arial" panose="020B0604020202020204" pitchFamily="34" charset="0"/>
              </a:rPr>
              <a:t>.</a:t>
            </a:r>
          </a:p>
        </p:txBody>
      </p:sp>
      <p:pic>
        <p:nvPicPr>
          <p:cNvPr id="32" name="Imagen 31">
            <a:extLst>
              <a:ext uri="{FF2B5EF4-FFF2-40B4-BE49-F238E27FC236}">
                <a16:creationId xmlns:a16="http://schemas.microsoft.com/office/drawing/2014/main" id="{67E2865D-1263-9050-8A61-788E30BA1A8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462675" y="6414864"/>
            <a:ext cx="365125" cy="365125"/>
          </a:xfrm>
          <a:prstGeom prst="rect">
            <a:avLst/>
          </a:prstGeom>
        </p:spPr>
      </p:pic>
      <p:sp>
        <p:nvSpPr>
          <p:cNvPr id="33" name="CuadroTexto 32">
            <a:extLst>
              <a:ext uri="{FF2B5EF4-FFF2-40B4-BE49-F238E27FC236}">
                <a16:creationId xmlns:a16="http://schemas.microsoft.com/office/drawing/2014/main" id="{BFA40AF4-3846-5CBC-9726-DD64BD7FF0FA}"/>
              </a:ext>
            </a:extLst>
          </p:cNvPr>
          <p:cNvSpPr txBox="1"/>
          <p:nvPr userDrawn="1"/>
        </p:nvSpPr>
        <p:spPr>
          <a:xfrm>
            <a:off x="2843894" y="6425757"/>
            <a:ext cx="2432937" cy="369332"/>
          </a:xfrm>
          <a:prstGeom prst="rect">
            <a:avLst/>
          </a:prstGeom>
          <a:solidFill>
            <a:schemeClr val="bg1"/>
          </a:solidFill>
        </p:spPr>
        <p:txBody>
          <a:bodyPr wrap="square" rtlCol="0">
            <a:spAutoFit/>
          </a:bodyPr>
          <a:lstStyle/>
          <a:p>
            <a:r>
              <a:rPr lang="es-MX" b="1">
                <a:solidFill>
                  <a:schemeClr val="tx1"/>
                </a:solidFill>
              </a:rPr>
              <a:t>@IglesiaElLlanoTulaHgo</a:t>
            </a:r>
          </a:p>
        </p:txBody>
      </p:sp>
      <p:sp>
        <p:nvSpPr>
          <p:cNvPr id="34" name="CuadroTexto 33">
            <a:extLst>
              <a:ext uri="{FF2B5EF4-FFF2-40B4-BE49-F238E27FC236}">
                <a16:creationId xmlns:a16="http://schemas.microsoft.com/office/drawing/2014/main" id="{B444AB40-2EA1-0181-24DE-17F7219D0002}"/>
              </a:ext>
            </a:extLst>
          </p:cNvPr>
          <p:cNvSpPr txBox="1"/>
          <p:nvPr userDrawn="1"/>
        </p:nvSpPr>
        <p:spPr>
          <a:xfrm>
            <a:off x="5664314" y="6439147"/>
            <a:ext cx="1856872" cy="369332"/>
          </a:xfrm>
          <a:prstGeom prst="rect">
            <a:avLst/>
          </a:prstGeom>
          <a:solidFill>
            <a:schemeClr val="bg1"/>
          </a:solidFill>
        </p:spPr>
        <p:txBody>
          <a:bodyPr wrap="square" rtlCol="0">
            <a:spAutoFit/>
          </a:bodyPr>
          <a:lstStyle/>
          <a:p>
            <a:r>
              <a:rPr lang="es-MX" b="1">
                <a:solidFill>
                  <a:schemeClr val="tx1"/>
                </a:solidFill>
              </a:rPr>
              <a:t>@</a:t>
            </a:r>
            <a:r>
              <a:rPr lang="es-MX" b="1" err="1">
                <a:solidFill>
                  <a:schemeClr val="tx1"/>
                </a:solidFill>
              </a:rPr>
              <a:t>IASD_EL_Llano</a:t>
            </a:r>
            <a:endParaRPr lang="es-MX" b="1">
              <a:solidFill>
                <a:schemeClr val="tx1"/>
              </a:solidFill>
            </a:endParaRPr>
          </a:p>
        </p:txBody>
      </p:sp>
      <p:pic>
        <p:nvPicPr>
          <p:cNvPr id="35" name="Imagen 34" descr="Icono&#10;&#10;Descripción generada automáticamente">
            <a:extLst>
              <a:ext uri="{FF2B5EF4-FFF2-40B4-BE49-F238E27FC236}">
                <a16:creationId xmlns:a16="http://schemas.microsoft.com/office/drawing/2014/main" id="{22136A54-EE3D-4A95-7FEA-E1CA2738885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555342" y="6414864"/>
            <a:ext cx="400103" cy="400103"/>
          </a:xfrm>
          <a:prstGeom prst="rect">
            <a:avLst/>
          </a:prstGeom>
        </p:spPr>
      </p:pic>
      <p:sp>
        <p:nvSpPr>
          <p:cNvPr id="36" name="CuadroTexto 35">
            <a:extLst>
              <a:ext uri="{FF2B5EF4-FFF2-40B4-BE49-F238E27FC236}">
                <a16:creationId xmlns:a16="http://schemas.microsoft.com/office/drawing/2014/main" id="{EA59B72E-368B-0459-A2F1-A42F80F9FAD4}"/>
              </a:ext>
            </a:extLst>
          </p:cNvPr>
          <p:cNvSpPr txBox="1"/>
          <p:nvPr userDrawn="1"/>
        </p:nvSpPr>
        <p:spPr>
          <a:xfrm>
            <a:off x="7919586" y="6420898"/>
            <a:ext cx="1856872" cy="369332"/>
          </a:xfrm>
          <a:prstGeom prst="rect">
            <a:avLst/>
          </a:prstGeom>
          <a:solidFill>
            <a:schemeClr val="bg1"/>
          </a:solidFill>
        </p:spPr>
        <p:txBody>
          <a:bodyPr wrap="square" rtlCol="0">
            <a:spAutoFit/>
          </a:bodyPr>
          <a:lstStyle/>
          <a:p>
            <a:r>
              <a:rPr lang="es-MX" b="1">
                <a:solidFill>
                  <a:schemeClr val="tx1"/>
                </a:solidFill>
              </a:rPr>
              <a:t>@iasddistritotula</a:t>
            </a:r>
          </a:p>
        </p:txBody>
      </p:sp>
      <p:pic>
        <p:nvPicPr>
          <p:cNvPr id="37" name="Imagen 36">
            <a:extLst>
              <a:ext uri="{FF2B5EF4-FFF2-40B4-BE49-F238E27FC236}">
                <a16:creationId xmlns:a16="http://schemas.microsoft.com/office/drawing/2014/main" id="{EA3D70A9-BCD2-5CB2-57BF-72C5701A5D3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5286770" y="6413554"/>
            <a:ext cx="420518" cy="420518"/>
          </a:xfrm>
          <a:prstGeom prst="rect">
            <a:avLst/>
          </a:prstGeom>
        </p:spPr>
      </p:pic>
      <p:sp>
        <p:nvSpPr>
          <p:cNvPr id="9" name="CuadroTexto 8">
            <a:extLst>
              <a:ext uri="{FF2B5EF4-FFF2-40B4-BE49-F238E27FC236}">
                <a16:creationId xmlns:a16="http://schemas.microsoft.com/office/drawing/2014/main" id="{B6B498AB-C0EC-B0BA-B2CD-527C584DCC1F}"/>
              </a:ext>
            </a:extLst>
          </p:cNvPr>
          <p:cNvSpPr txBox="1"/>
          <p:nvPr userDrawn="1"/>
        </p:nvSpPr>
        <p:spPr>
          <a:xfrm>
            <a:off x="-46835" y="1064553"/>
            <a:ext cx="2326390" cy="692497"/>
          </a:xfrm>
          <a:prstGeom prst="rect">
            <a:avLst/>
          </a:prstGeom>
          <a:noFill/>
        </p:spPr>
        <p:txBody>
          <a:bodyPr wrap="square" rtlCol="0">
            <a:spAutoFit/>
          </a:bodyPr>
          <a:lstStyle/>
          <a:p>
            <a:r>
              <a:rPr lang="es-MX" sz="2400" dirty="0">
                <a:solidFill>
                  <a:schemeClr val="bg1"/>
                </a:solidFill>
                <a:latin typeface="Impact" panose="020B0806030902050204" pitchFamily="34" charset="0"/>
              </a:rPr>
              <a:t>Escuela Sabática</a:t>
            </a:r>
          </a:p>
          <a:p>
            <a:r>
              <a:rPr lang="es-MX" sz="1500" dirty="0">
                <a:solidFill>
                  <a:schemeClr val="bg1"/>
                </a:solidFill>
                <a:latin typeface="Impact" panose="020B0806030902050204" pitchFamily="34" charset="0"/>
              </a:rPr>
              <a:t>Guía de Estudio de la Biblia</a:t>
            </a:r>
          </a:p>
        </p:txBody>
      </p:sp>
      <p:sp>
        <p:nvSpPr>
          <p:cNvPr id="2" name="CuadroTexto 1">
            <a:extLst>
              <a:ext uri="{FF2B5EF4-FFF2-40B4-BE49-F238E27FC236}">
                <a16:creationId xmlns:a16="http://schemas.microsoft.com/office/drawing/2014/main" id="{A3E93D66-26CA-9690-6C5F-6C84B729B0D0}"/>
              </a:ext>
            </a:extLst>
          </p:cNvPr>
          <p:cNvSpPr txBox="1"/>
          <p:nvPr userDrawn="1"/>
        </p:nvSpPr>
        <p:spPr>
          <a:xfrm>
            <a:off x="62308" y="3584900"/>
            <a:ext cx="2249689" cy="830997"/>
          </a:xfrm>
          <a:prstGeom prst="rect">
            <a:avLst/>
          </a:prstGeom>
          <a:noFill/>
        </p:spPr>
        <p:txBody>
          <a:bodyPr wrap="square" rtlCol="0">
            <a:spAutoFit/>
          </a:bodyPr>
          <a:lstStyle/>
          <a:p>
            <a:pPr algn="ctr"/>
            <a:r>
              <a:rPr lang="es-MX" sz="4800" b="1" dirty="0">
                <a:ln>
                  <a:solidFill>
                    <a:schemeClr val="tx1"/>
                  </a:solidFill>
                </a:ln>
                <a:solidFill>
                  <a:schemeClr val="bg1">
                    <a:lumMod val="95000"/>
                  </a:schemeClr>
                </a:solidFill>
                <a:effectLst>
                  <a:outerShdw blurRad="38100" dist="38100" dir="2700000" algn="tl">
                    <a:schemeClr val="bg1">
                      <a:alpha val="43000"/>
                    </a:schemeClr>
                  </a:outerShdw>
                </a:effectLst>
                <a:latin typeface="+mn-lt"/>
                <a:ea typeface="Adobe Fan Heiti Std B" panose="020B0700000000000000" pitchFamily="34" charset="-128"/>
                <a:cs typeface="Adobe Arabic" panose="02040503050201020203" pitchFamily="18" charset="-78"/>
              </a:rPr>
              <a:t>03</a:t>
            </a:r>
          </a:p>
        </p:txBody>
      </p:sp>
      <p:pic>
        <p:nvPicPr>
          <p:cNvPr id="8" name="Imagen 7">
            <a:extLst>
              <a:ext uri="{FF2B5EF4-FFF2-40B4-BE49-F238E27FC236}">
                <a16:creationId xmlns:a16="http://schemas.microsoft.com/office/drawing/2014/main" id="{6C3FC000-E3B6-B013-2912-548E4CE3FAB0}"/>
              </a:ext>
            </a:extLst>
          </p:cNvPr>
          <p:cNvPicPr>
            <a:picLocks noChangeAspect="1"/>
          </p:cNvPicPr>
          <p:nvPr userDrawn="1"/>
        </p:nvPicPr>
        <p:blipFill>
          <a:blip r:embed="rId6">
            <a:extLst>
              <a:ext uri="{28A0092B-C50C-407E-A947-70E740481C1C}">
                <a14:useLocalDpi xmlns:a14="http://schemas.microsoft.com/office/drawing/2010/main" val="0"/>
              </a:ext>
            </a:extLst>
          </a:blip>
          <a:srcRect l="15922" r="15922"/>
          <a:stretch/>
        </p:blipFill>
        <p:spPr>
          <a:xfrm rot="2129446">
            <a:off x="7670116" y="-71030"/>
            <a:ext cx="2884741" cy="2895056"/>
          </a:xfrm>
          <a:prstGeom prst="rect">
            <a:avLst/>
          </a:prstGeom>
        </p:spPr>
      </p:pic>
      <p:sp>
        <p:nvSpPr>
          <p:cNvPr id="3" name="CuadroTexto 2">
            <a:extLst>
              <a:ext uri="{FF2B5EF4-FFF2-40B4-BE49-F238E27FC236}">
                <a16:creationId xmlns:a16="http://schemas.microsoft.com/office/drawing/2014/main" id="{39CE9DAA-DFF2-F38C-38CD-D5DA8C02B1C8}"/>
              </a:ext>
            </a:extLst>
          </p:cNvPr>
          <p:cNvSpPr txBox="1"/>
          <p:nvPr userDrawn="1"/>
        </p:nvSpPr>
        <p:spPr>
          <a:xfrm>
            <a:off x="4010317" y="-22594"/>
            <a:ext cx="3183708" cy="1126522"/>
          </a:xfrm>
          <a:prstGeom prst="rect">
            <a:avLst/>
          </a:prstGeom>
          <a:noFill/>
        </p:spPr>
        <p:txBody>
          <a:bodyPr wrap="square" tIns="36000" rtlCol="0">
            <a:spAutoFit/>
          </a:bodyPr>
          <a:lstStyle/>
          <a:p>
            <a:pPr algn="r">
              <a:lnSpc>
                <a:spcPts val="2500"/>
              </a:lnSpc>
              <a:spcAft>
                <a:spcPts val="0"/>
              </a:spcAft>
            </a:pPr>
            <a:r>
              <a:rPr lang="es-MX" sz="2000" dirty="0">
                <a:solidFill>
                  <a:schemeClr val="bg1"/>
                </a:solidFill>
                <a:latin typeface="Felix Titling" panose="04060505060202020A04" pitchFamily="82" charset="0"/>
                <a:ea typeface="ADLaM Display" panose="02010000000000000000" pitchFamily="2" charset="0"/>
                <a:cs typeface="ADLaM Display" panose="02010000000000000000" pitchFamily="2" charset="0"/>
              </a:rPr>
              <a:t>P</a:t>
            </a:r>
            <a:r>
              <a:rPr lang="es-MX" sz="1600" dirty="0">
                <a:solidFill>
                  <a:schemeClr val="bg1"/>
                </a:solidFill>
                <a:latin typeface="Felix Titling" panose="04060505060202020A04" pitchFamily="82" charset="0"/>
                <a:ea typeface="ADLaM Display" panose="02010000000000000000" pitchFamily="2" charset="0"/>
                <a:cs typeface="ADLaM Display" panose="02010000000000000000" pitchFamily="2" charset="0"/>
              </a:rPr>
              <a:t>rimera y</a:t>
            </a:r>
          </a:p>
          <a:p>
            <a:pPr algn="r">
              <a:lnSpc>
                <a:spcPts val="2500"/>
              </a:lnSpc>
              <a:spcAft>
                <a:spcPts val="0"/>
              </a:spcAft>
            </a:pPr>
            <a:r>
              <a:rPr lang="es-MX" sz="2800" kern="1200" dirty="0">
                <a:solidFill>
                  <a:schemeClr val="bg1"/>
                </a:solidFill>
                <a:latin typeface="Felix Titling" panose="04060505060202020A04" pitchFamily="82" charset="0"/>
                <a:ea typeface="ADLaM Display" panose="02010000000000000000" pitchFamily="2" charset="0"/>
                <a:cs typeface="ADLaM Display" panose="02010000000000000000" pitchFamily="2" charset="0"/>
              </a:rPr>
              <a:t>S</a:t>
            </a:r>
            <a:r>
              <a:rPr lang="es-MX" sz="2000" kern="1200" dirty="0">
                <a:solidFill>
                  <a:schemeClr val="bg1"/>
                </a:solidFill>
                <a:latin typeface="Felix Titling" panose="04060505060202020A04" pitchFamily="82" charset="0"/>
                <a:ea typeface="ADLaM Display" panose="02010000000000000000" pitchFamily="2" charset="0"/>
                <a:cs typeface="ADLaM Display" panose="02010000000000000000" pitchFamily="2" charset="0"/>
              </a:rPr>
              <a:t>EGUNDA A LOS</a:t>
            </a:r>
          </a:p>
          <a:p>
            <a:pPr algn="r">
              <a:lnSpc>
                <a:spcPts val="3000"/>
              </a:lnSpc>
              <a:spcAft>
                <a:spcPts val="0"/>
              </a:spcAft>
            </a:pPr>
            <a:r>
              <a:rPr lang="es-MX" sz="3600" kern="1200" dirty="0">
                <a:solidFill>
                  <a:schemeClr val="bg1"/>
                </a:solidFill>
                <a:latin typeface="Felix Titling" panose="04060505060202020A04" pitchFamily="82" charset="0"/>
                <a:ea typeface="ADLaM Display" panose="02010000000000000000" pitchFamily="2" charset="0"/>
                <a:cs typeface="ADLaM Display" panose="02010000000000000000" pitchFamily="2" charset="0"/>
              </a:rPr>
              <a:t>cORINTIOS</a:t>
            </a:r>
          </a:p>
        </p:txBody>
      </p:sp>
    </p:spTree>
    <p:extLst>
      <p:ext uri="{BB962C8B-B14F-4D97-AF65-F5344CB8AC3E}">
        <p14:creationId xmlns:p14="http://schemas.microsoft.com/office/powerpoint/2010/main" val="262550259"/>
      </p:ext>
    </p:extLst>
  </p:cSld>
  <p:clrMapOvr>
    <a:masterClrMapping/>
  </p:clrMapOvr>
  <p:extLst>
    <p:ext uri="{DCECCB84-F9BA-43D5-87BE-67443E8EF086}">
      <p15:sldGuideLst xmlns:p15="http://schemas.microsoft.com/office/powerpoint/2012/main">
        <p15:guide id="1" orient="horz" pos="2137" userDrawn="1">
          <p15:clr>
            <a:srgbClr val="FBAE40"/>
          </p15:clr>
        </p15:guide>
        <p15:guide id="2" pos="3863"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6_Comparación">
    <p:bg>
      <p:bgPr>
        <a:blipFill dpi="0" rotWithShape="1">
          <a:blip r:embed="rId2">
            <a:alphaModFix amt="20000"/>
            <a:lum/>
          </a:blip>
          <a:srcRect/>
          <a:stretch>
            <a:fillRect t="-11000" b="-74000"/>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409939F-1FCC-9F07-8E5C-9B6F20E7C606}"/>
              </a:ext>
            </a:extLst>
          </p:cNvPr>
          <p:cNvSpPr>
            <a:spLocks noGrp="1"/>
          </p:cNvSpPr>
          <p:nvPr>
            <p:ph type="title" hasCustomPrompt="1"/>
          </p:nvPr>
        </p:nvSpPr>
        <p:spPr>
          <a:xfrm>
            <a:off x="839787" y="180753"/>
            <a:ext cx="2647692" cy="659218"/>
          </a:xfrm>
          <a:solidFill>
            <a:srgbClr val="879EC7"/>
          </a:solidFill>
          <a:ln>
            <a:noFill/>
          </a:ln>
          <a:effectLst>
            <a:outerShdw blurRad="44450" dist="27940" dir="5400000" algn="ctr">
              <a:srgbClr val="000000">
                <a:alpha val="32000"/>
              </a:srgbClr>
            </a:outerShdw>
          </a:effectLst>
          <a:scene3d>
            <a:camera prst="obliqueTopRight"/>
            <a:lightRig rig="balanced" dir="t">
              <a:rot lat="0" lon="0" rev="8700000"/>
            </a:lightRig>
          </a:scene3d>
          <a:sp3d>
            <a:bevelT w="190500" h="38100"/>
          </a:sp3d>
        </p:spPr>
        <p:txBody>
          <a:bodyPr/>
          <a:lstStyle>
            <a:lvl1pPr>
              <a:defRPr b="0" cap="none" spc="0">
                <a:ln>
                  <a:solidFill>
                    <a:srgbClr val="3A241B"/>
                  </a:solidFill>
                </a:ln>
                <a:solidFill>
                  <a:schemeClr val="bg1"/>
                </a:solidFill>
                <a:effectLst>
                  <a:innerShdw blurRad="63500" dist="50800" dir="18900000">
                    <a:prstClr val="black">
                      <a:alpha val="50000"/>
                    </a:prstClr>
                  </a:innerShdw>
                </a:effectLst>
                <a:latin typeface="Bahnschrift" panose="020B0502040204020203" pitchFamily="34" charset="0"/>
              </a:defRPr>
            </a:lvl1pPr>
          </a:lstStyle>
          <a:p>
            <a:r>
              <a:rPr lang="es-MX" sz="4400" b="1" cap="none" spc="0" baseline="0">
                <a:ln/>
                <a:solidFill>
                  <a:schemeClr val="bg1"/>
                </a:solidFill>
                <a:effectLst/>
              </a:rPr>
              <a:t>Viernes</a:t>
            </a:r>
            <a:endParaRPr lang="es-MX"/>
          </a:p>
        </p:txBody>
      </p:sp>
      <p:sp>
        <p:nvSpPr>
          <p:cNvPr id="3" name="Marcador de texto 2">
            <a:extLst>
              <a:ext uri="{FF2B5EF4-FFF2-40B4-BE49-F238E27FC236}">
                <a16:creationId xmlns:a16="http://schemas.microsoft.com/office/drawing/2014/main" id="{DA301E89-AC9C-06B2-69FE-95A6E27B3F51}"/>
              </a:ext>
            </a:extLst>
          </p:cNvPr>
          <p:cNvSpPr>
            <a:spLocks noGrp="1"/>
          </p:cNvSpPr>
          <p:nvPr>
            <p:ph type="body" idx="1"/>
          </p:nvPr>
        </p:nvSpPr>
        <p:spPr>
          <a:xfrm>
            <a:off x="839788" y="861238"/>
            <a:ext cx="9544382" cy="1020725"/>
          </a:xfrm>
          <a:noFill/>
        </p:spPr>
        <p:txBody>
          <a:bodyPr anchor="b">
            <a:normAutofit/>
          </a:bodyPr>
          <a:lstStyle>
            <a:lvl1pPr marL="0" indent="0" algn="just">
              <a:lnSpc>
                <a:spcPts val="2880"/>
              </a:lnSpc>
              <a:spcBef>
                <a:spcPts val="0"/>
              </a:spcBef>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4" name="Marcador de contenido 3">
            <a:extLst>
              <a:ext uri="{FF2B5EF4-FFF2-40B4-BE49-F238E27FC236}">
                <a16:creationId xmlns:a16="http://schemas.microsoft.com/office/drawing/2014/main" id="{F8C18165-B346-20C3-10B1-45ADABB39DE9}"/>
              </a:ext>
            </a:extLst>
          </p:cNvPr>
          <p:cNvSpPr>
            <a:spLocks noGrp="1"/>
          </p:cNvSpPr>
          <p:nvPr>
            <p:ph sz="half" idx="2"/>
          </p:nvPr>
        </p:nvSpPr>
        <p:spPr>
          <a:xfrm>
            <a:off x="839788" y="1903230"/>
            <a:ext cx="7019754" cy="4610910"/>
          </a:xfrm>
        </p:spPr>
        <p:txBody>
          <a:bodyPr/>
          <a:lstStyle>
            <a:lvl1pPr>
              <a:defRPr sz="1800"/>
            </a:lvl1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6" name="Marcador de contenido 5">
            <a:extLst>
              <a:ext uri="{FF2B5EF4-FFF2-40B4-BE49-F238E27FC236}">
                <a16:creationId xmlns:a16="http://schemas.microsoft.com/office/drawing/2014/main" id="{3B72756B-5ADC-674E-988D-5C3711D1BAD8}"/>
              </a:ext>
            </a:extLst>
          </p:cNvPr>
          <p:cNvSpPr>
            <a:spLocks noGrp="1"/>
          </p:cNvSpPr>
          <p:nvPr>
            <p:ph sz="quarter" idx="4"/>
          </p:nvPr>
        </p:nvSpPr>
        <p:spPr>
          <a:xfrm>
            <a:off x="7879466" y="1903230"/>
            <a:ext cx="2496153" cy="3657599"/>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pic>
        <p:nvPicPr>
          <p:cNvPr id="11" name="Imagen 10">
            <a:extLst>
              <a:ext uri="{FF2B5EF4-FFF2-40B4-BE49-F238E27FC236}">
                <a16:creationId xmlns:a16="http://schemas.microsoft.com/office/drawing/2014/main" id="{446235BA-B4BA-3D75-5C54-DDAB16450A08}"/>
              </a:ext>
            </a:extLst>
          </p:cNvPr>
          <p:cNvPicPr>
            <a:picLocks noChangeAspect="1"/>
          </p:cNvPicPr>
          <p:nvPr userDrawn="1"/>
        </p:nvPicPr>
        <p:blipFill>
          <a:blip r:embed="rId3">
            <a:extLst>
              <a:ext uri="{BEBA8EAE-BF5A-486C-A8C5-ECC9F3942E4B}">
                <a14:imgProps xmlns:a14="http://schemas.microsoft.com/office/drawing/2010/main">
                  <a14:imgLayer r:embed="rId4">
                    <a14:imgEffect>
                      <a14:backgroundRemoval t="10000" b="90000" l="10000" r="90000">
                        <a14:foregroundMark x1="47977" y1="24517" x2="47977" y2="24517"/>
                        <a14:foregroundMark x1="51060" y1="28958" x2="51060" y2="28958"/>
                        <a14:foregroundMark x1="52408" y1="36486" x2="52408" y2="36486"/>
                        <a14:foregroundMark x1="59152" y1="45367" x2="59152" y2="45367"/>
                        <a14:foregroundMark x1="61657" y1="52510" x2="61657" y2="52510"/>
                        <a14:foregroundMark x1="63969" y1="57336" x2="63969" y2="57336"/>
                        <a14:foregroundMark x1="52023" y1="72394" x2="52023" y2="72394"/>
                        <a14:foregroundMark x1="60886" y1="73745" x2="60886" y2="72587"/>
                      </a14:backgroundRemoval>
                    </a14:imgEffect>
                  </a14:imgLayer>
                </a14:imgProps>
              </a:ext>
              <a:ext uri="{28A0092B-C50C-407E-A947-70E740481C1C}">
                <a14:useLocalDpi xmlns:a14="http://schemas.microsoft.com/office/drawing/2010/main" val="0"/>
              </a:ext>
            </a:extLst>
          </a:blip>
          <a:stretch>
            <a:fillRect/>
          </a:stretch>
        </p:blipFill>
        <p:spPr>
          <a:xfrm>
            <a:off x="10404094" y="5089027"/>
            <a:ext cx="1787906" cy="1586410"/>
          </a:xfrm>
          <a:prstGeom prst="rect">
            <a:avLst/>
          </a:prstGeom>
          <a:ln>
            <a:noFill/>
          </a:ln>
        </p:spPr>
      </p:pic>
    </p:spTree>
    <p:extLst>
      <p:ext uri="{BB962C8B-B14F-4D97-AF65-F5344CB8AC3E}">
        <p14:creationId xmlns:p14="http://schemas.microsoft.com/office/powerpoint/2010/main" val="18071219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Dos objetos">
    <p:bg>
      <p:bgPr>
        <a:blipFill dpi="0" rotWithShape="1">
          <a:blip r:embed="rId2">
            <a:alphaModFix amt="20000"/>
            <a:lum/>
          </a:blip>
          <a:srcRect/>
          <a:stretch>
            <a:fillRect t="-11000" b="-74000"/>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6379E34-0212-3FEC-6B75-0357DA6B652A}"/>
              </a:ext>
            </a:extLst>
          </p:cNvPr>
          <p:cNvSpPr>
            <a:spLocks noGrp="1"/>
          </p:cNvSpPr>
          <p:nvPr>
            <p:ph type="title" hasCustomPrompt="1"/>
          </p:nvPr>
        </p:nvSpPr>
        <p:spPr>
          <a:xfrm>
            <a:off x="838200" y="365125"/>
            <a:ext cx="9565894" cy="772559"/>
          </a:xfrm>
          <a:solidFill>
            <a:srgbClr val="725247"/>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lvl1pPr>
              <a:defRPr>
                <a:solidFill>
                  <a:schemeClr val="bg1"/>
                </a:solidFill>
                <a:latin typeface="Bahnschrift" panose="020B0502040204020203" pitchFamily="34" charset="0"/>
              </a:defRPr>
            </a:lvl1pPr>
          </a:lstStyle>
          <a:p>
            <a:r>
              <a:rPr lang="es-MX"/>
              <a:t>Para Estudiar y Meditar</a:t>
            </a:r>
          </a:p>
        </p:txBody>
      </p:sp>
      <p:sp>
        <p:nvSpPr>
          <p:cNvPr id="3" name="Marcador de contenido 2">
            <a:extLst>
              <a:ext uri="{FF2B5EF4-FFF2-40B4-BE49-F238E27FC236}">
                <a16:creationId xmlns:a16="http://schemas.microsoft.com/office/drawing/2014/main" id="{4D61D150-340D-959A-651D-A720EE27CBB9}"/>
              </a:ext>
            </a:extLst>
          </p:cNvPr>
          <p:cNvSpPr>
            <a:spLocks noGrp="1"/>
          </p:cNvSpPr>
          <p:nvPr>
            <p:ph sz="half" idx="1"/>
          </p:nvPr>
        </p:nvSpPr>
        <p:spPr>
          <a:xfrm>
            <a:off x="838199" y="1414130"/>
            <a:ext cx="10515599" cy="5078745"/>
          </a:xfrm>
        </p:spPr>
        <p:txBody>
          <a:bodyPr/>
          <a:lstStyle>
            <a:lvl1pPr>
              <a:defRPr sz="1800"/>
            </a:lvl1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Tree>
    <p:extLst>
      <p:ext uri="{BB962C8B-B14F-4D97-AF65-F5344CB8AC3E}">
        <p14:creationId xmlns:p14="http://schemas.microsoft.com/office/powerpoint/2010/main" val="16068026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ítulo y objetos">
    <p:bg>
      <p:bgPr>
        <a:blipFill dpi="0" rotWithShape="1">
          <a:blip r:embed="rId2">
            <a:alphaModFix amt="20000"/>
            <a:lum/>
          </a:blip>
          <a:srcRect/>
          <a:stretch>
            <a:fillRect t="-11000" b="-74000"/>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70F384F-5FAA-793F-9ADF-9FE239747309}"/>
              </a:ext>
            </a:extLst>
          </p:cNvPr>
          <p:cNvSpPr>
            <a:spLocks noGrp="1"/>
          </p:cNvSpPr>
          <p:nvPr>
            <p:ph type="title" hasCustomPrompt="1"/>
          </p:nvPr>
        </p:nvSpPr>
        <p:spPr>
          <a:xfrm>
            <a:off x="838200" y="566530"/>
            <a:ext cx="5572539" cy="765313"/>
          </a:xfrm>
          <a:solidFill>
            <a:srgbClr val="725247"/>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rmAutofit/>
          </a:bodyPr>
          <a:lstStyle>
            <a:lvl1pPr algn="ctr">
              <a:defRPr sz="4000">
                <a:solidFill>
                  <a:schemeClr val="bg1"/>
                </a:solidFill>
                <a:latin typeface="Bahnschrift" panose="020B0502040204020203" pitchFamily="34" charset="0"/>
              </a:defRPr>
            </a:lvl1pPr>
          </a:lstStyle>
          <a:p>
            <a:r>
              <a:rPr lang="es-MX"/>
              <a:t>Para Memorizar</a:t>
            </a:r>
          </a:p>
        </p:txBody>
      </p:sp>
      <p:sp>
        <p:nvSpPr>
          <p:cNvPr id="3" name="Marcador de contenido 2">
            <a:extLst>
              <a:ext uri="{FF2B5EF4-FFF2-40B4-BE49-F238E27FC236}">
                <a16:creationId xmlns:a16="http://schemas.microsoft.com/office/drawing/2014/main" id="{AD6416DA-D468-1E38-B8F8-86B122923A03}"/>
              </a:ext>
            </a:extLst>
          </p:cNvPr>
          <p:cNvSpPr>
            <a:spLocks noGrp="1"/>
          </p:cNvSpPr>
          <p:nvPr>
            <p:ph idx="1"/>
          </p:nvPr>
        </p:nvSpPr>
        <p:spPr>
          <a:xfrm>
            <a:off x="838200" y="1825625"/>
            <a:ext cx="5572539" cy="4351338"/>
          </a:xfrm>
        </p:spPr>
        <p:txBody>
          <a:bodyPr/>
          <a:lstStyle>
            <a:lvl1pPr>
              <a:defRPr>
                <a:latin typeface="Bahnschrift" panose="020B0502040204020203" pitchFamily="34" charset="0"/>
              </a:defRPr>
            </a:lvl1pPr>
          </a:lstStyle>
          <a:p>
            <a:pPr lvl="0"/>
            <a:r>
              <a:rPr lang="es-MX" dirty="0"/>
              <a:t>Haga clic para modificar los estilos de texto del patrón</a:t>
            </a:r>
          </a:p>
          <a:p>
            <a:pPr lvl="1"/>
            <a:r>
              <a:rPr lang="es-MX" dirty="0"/>
              <a:t>Segundo nivel</a:t>
            </a:r>
          </a:p>
          <a:p>
            <a:pPr lvl="2"/>
            <a:r>
              <a:rPr lang="es-MX" dirty="0"/>
              <a:t>Tercer nivel</a:t>
            </a:r>
          </a:p>
          <a:p>
            <a:pPr lvl="3"/>
            <a:r>
              <a:rPr lang="es-MX" dirty="0"/>
              <a:t>Cuarto nivel</a:t>
            </a:r>
          </a:p>
          <a:p>
            <a:pPr lvl="4"/>
            <a:r>
              <a:rPr lang="es-MX" dirty="0"/>
              <a:t>Quinto nivel</a:t>
            </a:r>
          </a:p>
        </p:txBody>
      </p:sp>
    </p:spTree>
    <p:extLst>
      <p:ext uri="{BB962C8B-B14F-4D97-AF65-F5344CB8AC3E}">
        <p14:creationId xmlns:p14="http://schemas.microsoft.com/office/powerpoint/2010/main" val="325049355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os objetos">
    <p:bg>
      <p:bgPr>
        <a:blipFill dpi="0" rotWithShape="1">
          <a:blip r:embed="rId2">
            <a:alphaModFix amt="20000"/>
            <a:lum/>
          </a:blip>
          <a:srcRect/>
          <a:stretch>
            <a:fillRect t="-11000" b="-74000"/>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6379E34-0212-3FEC-6B75-0357DA6B652A}"/>
              </a:ext>
            </a:extLst>
          </p:cNvPr>
          <p:cNvSpPr>
            <a:spLocks noGrp="1"/>
          </p:cNvSpPr>
          <p:nvPr>
            <p:ph type="title" hasCustomPrompt="1"/>
          </p:nvPr>
        </p:nvSpPr>
        <p:spPr>
          <a:xfrm>
            <a:off x="838200" y="365125"/>
            <a:ext cx="9565894" cy="772559"/>
          </a:xfrm>
          <a:solidFill>
            <a:srgbClr val="69343E"/>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lvl1pPr>
              <a:defRPr>
                <a:solidFill>
                  <a:schemeClr val="bg1"/>
                </a:solidFill>
                <a:latin typeface="Bahnschrift" panose="020B0502040204020203" pitchFamily="34" charset="0"/>
              </a:defRPr>
            </a:lvl1pPr>
          </a:lstStyle>
          <a:p>
            <a:r>
              <a:rPr lang="es-MX"/>
              <a:t>Enfoque del Estudio</a:t>
            </a:r>
          </a:p>
        </p:txBody>
      </p:sp>
      <p:sp>
        <p:nvSpPr>
          <p:cNvPr id="3" name="Marcador de contenido 2">
            <a:extLst>
              <a:ext uri="{FF2B5EF4-FFF2-40B4-BE49-F238E27FC236}">
                <a16:creationId xmlns:a16="http://schemas.microsoft.com/office/drawing/2014/main" id="{4D61D150-340D-959A-651D-A720EE27CBB9}"/>
              </a:ext>
            </a:extLst>
          </p:cNvPr>
          <p:cNvSpPr>
            <a:spLocks noGrp="1"/>
          </p:cNvSpPr>
          <p:nvPr>
            <p:ph sz="half" idx="1"/>
          </p:nvPr>
        </p:nvSpPr>
        <p:spPr>
          <a:xfrm>
            <a:off x="838200" y="1414130"/>
            <a:ext cx="9565894" cy="5078745"/>
          </a:xfrm>
        </p:spPr>
        <p:txBody>
          <a:bodyPr/>
          <a:lstStyle>
            <a:lvl1pPr>
              <a:defRPr sz="1800"/>
            </a:lvl1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pic>
        <p:nvPicPr>
          <p:cNvPr id="11" name="Imagen 10">
            <a:extLst>
              <a:ext uri="{FF2B5EF4-FFF2-40B4-BE49-F238E27FC236}">
                <a16:creationId xmlns:a16="http://schemas.microsoft.com/office/drawing/2014/main" id="{FE981D50-2213-A4FE-11F7-6AC77B7C3416}"/>
              </a:ext>
            </a:extLst>
          </p:cNvPr>
          <p:cNvPicPr>
            <a:picLocks noChangeAspect="1"/>
          </p:cNvPicPr>
          <p:nvPr userDrawn="1"/>
        </p:nvPicPr>
        <p:blipFill>
          <a:blip r:embed="rId3">
            <a:extLst>
              <a:ext uri="{BEBA8EAE-BF5A-486C-A8C5-ECC9F3942E4B}">
                <a14:imgProps xmlns:a14="http://schemas.microsoft.com/office/drawing/2010/main">
                  <a14:imgLayer r:embed="rId4">
                    <a14:imgEffect>
                      <a14:backgroundRemoval t="10000" b="90000" l="10000" r="90000">
                        <a14:foregroundMark x1="47977" y1="24517" x2="47977" y2="24517"/>
                        <a14:foregroundMark x1="51060" y1="28958" x2="51060" y2="28958"/>
                        <a14:foregroundMark x1="52408" y1="36486" x2="52408" y2="36486"/>
                        <a14:foregroundMark x1="59152" y1="45367" x2="59152" y2="45367"/>
                        <a14:foregroundMark x1="61657" y1="52510" x2="61657" y2="52510"/>
                        <a14:foregroundMark x1="63969" y1="57336" x2="63969" y2="57336"/>
                        <a14:foregroundMark x1="52023" y1="72394" x2="52023" y2="72394"/>
                        <a14:foregroundMark x1="60886" y1="73745" x2="60886" y2="72587"/>
                      </a14:backgroundRemoval>
                    </a14:imgEffect>
                  </a14:imgLayer>
                </a14:imgProps>
              </a:ext>
              <a:ext uri="{28A0092B-C50C-407E-A947-70E740481C1C}">
                <a14:useLocalDpi xmlns:a14="http://schemas.microsoft.com/office/drawing/2010/main" val="0"/>
              </a:ext>
            </a:extLst>
          </a:blip>
          <a:stretch>
            <a:fillRect/>
          </a:stretch>
        </p:blipFill>
        <p:spPr>
          <a:xfrm>
            <a:off x="10404094" y="5089027"/>
            <a:ext cx="1787906" cy="1586410"/>
          </a:xfrm>
          <a:prstGeom prst="rect">
            <a:avLst/>
          </a:prstGeom>
          <a:ln>
            <a:noFill/>
          </a:ln>
        </p:spPr>
      </p:pic>
    </p:spTree>
    <p:extLst>
      <p:ext uri="{BB962C8B-B14F-4D97-AF65-F5344CB8AC3E}">
        <p14:creationId xmlns:p14="http://schemas.microsoft.com/office/powerpoint/2010/main" val="294387853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ación">
    <p:bg>
      <p:bgPr>
        <a:blipFill dpi="0" rotWithShape="1">
          <a:blip r:embed="rId2">
            <a:alphaModFix amt="20000"/>
            <a:lum/>
          </a:blip>
          <a:srcRect/>
          <a:stretch>
            <a:fillRect t="-11000" b="-74000"/>
          </a:stretch>
        </a:blipFill>
        <a:effectLst/>
      </p:bgPr>
    </p:bg>
    <p:spTree>
      <p:nvGrpSpPr>
        <p:cNvPr id="1" name=""/>
        <p:cNvGrpSpPr/>
        <p:nvPr/>
      </p:nvGrpSpPr>
      <p:grpSpPr>
        <a:xfrm>
          <a:off x="0" y="0"/>
          <a:ext cx="0" cy="0"/>
          <a:chOff x="0" y="0"/>
          <a:chExt cx="0" cy="0"/>
        </a:xfrm>
      </p:grpSpPr>
      <p:sp>
        <p:nvSpPr>
          <p:cNvPr id="4" name="Marcador de contenido 3">
            <a:extLst>
              <a:ext uri="{FF2B5EF4-FFF2-40B4-BE49-F238E27FC236}">
                <a16:creationId xmlns:a16="http://schemas.microsoft.com/office/drawing/2014/main" id="{F8C18165-B346-20C3-10B1-45ADABB39DE9}"/>
              </a:ext>
            </a:extLst>
          </p:cNvPr>
          <p:cNvSpPr>
            <a:spLocks noGrp="1"/>
          </p:cNvSpPr>
          <p:nvPr>
            <p:ph sz="half" idx="2"/>
          </p:nvPr>
        </p:nvSpPr>
        <p:spPr>
          <a:xfrm>
            <a:off x="839788" y="1903230"/>
            <a:ext cx="7019754" cy="4610910"/>
          </a:xfrm>
        </p:spPr>
        <p:txBody>
          <a:bodyPr/>
          <a:lstStyle>
            <a:lvl1pPr>
              <a:defRPr sz="1800"/>
            </a:lvl1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2" name="Título 1">
            <a:extLst>
              <a:ext uri="{FF2B5EF4-FFF2-40B4-BE49-F238E27FC236}">
                <a16:creationId xmlns:a16="http://schemas.microsoft.com/office/drawing/2014/main" id="{C409939F-1FCC-9F07-8E5C-9B6F20E7C606}"/>
              </a:ext>
            </a:extLst>
          </p:cNvPr>
          <p:cNvSpPr>
            <a:spLocks noGrp="1"/>
          </p:cNvSpPr>
          <p:nvPr>
            <p:ph type="title" hasCustomPrompt="1"/>
          </p:nvPr>
        </p:nvSpPr>
        <p:spPr>
          <a:xfrm>
            <a:off x="839788" y="244549"/>
            <a:ext cx="2668956" cy="595422"/>
          </a:xfrm>
          <a:solidFill>
            <a:srgbClr val="FFFF00"/>
          </a:solidFill>
          <a:ln>
            <a:noFill/>
          </a:ln>
          <a:effectLst>
            <a:outerShdw blurRad="44450" dist="27940" dir="5400000" algn="ctr">
              <a:srgbClr val="000000">
                <a:alpha val="32000"/>
              </a:srgbClr>
            </a:outerShdw>
          </a:effectLst>
          <a:scene3d>
            <a:camera prst="obliqueTopRight"/>
            <a:lightRig rig="balanced" dir="t">
              <a:rot lat="0" lon="0" rev="8700000"/>
            </a:lightRig>
          </a:scene3d>
          <a:sp3d>
            <a:bevelT w="190500" h="38100"/>
          </a:sp3d>
        </p:spPr>
        <p:txBody>
          <a:bodyPr/>
          <a:lstStyle>
            <a:lvl1pPr>
              <a:defRPr b="0" cap="none" spc="0">
                <a:ln>
                  <a:solidFill>
                    <a:srgbClr val="3A241B"/>
                  </a:solidFill>
                </a:ln>
                <a:solidFill>
                  <a:schemeClr val="bg1"/>
                </a:solidFill>
                <a:effectLst>
                  <a:innerShdw blurRad="63500" dist="50800" dir="18900000">
                    <a:prstClr val="black">
                      <a:alpha val="50000"/>
                    </a:prstClr>
                  </a:innerShdw>
                </a:effectLst>
                <a:latin typeface="Bahnschrift" panose="020B0502040204020203" pitchFamily="34" charset="0"/>
              </a:defRPr>
            </a:lvl1pPr>
          </a:lstStyle>
          <a:p>
            <a:r>
              <a:rPr lang="es-MX" sz="4400" b="1" cap="none" spc="0" baseline="0">
                <a:ln/>
                <a:solidFill>
                  <a:schemeClr val="bg1"/>
                </a:solidFill>
                <a:effectLst/>
              </a:rPr>
              <a:t>Sábado</a:t>
            </a:r>
            <a:endParaRPr lang="es-MX"/>
          </a:p>
        </p:txBody>
      </p:sp>
      <p:sp>
        <p:nvSpPr>
          <p:cNvPr id="6" name="Marcador de contenido 5">
            <a:extLst>
              <a:ext uri="{FF2B5EF4-FFF2-40B4-BE49-F238E27FC236}">
                <a16:creationId xmlns:a16="http://schemas.microsoft.com/office/drawing/2014/main" id="{3B72756B-5ADC-674E-988D-5C3711D1BAD8}"/>
              </a:ext>
            </a:extLst>
          </p:cNvPr>
          <p:cNvSpPr>
            <a:spLocks noGrp="1"/>
          </p:cNvSpPr>
          <p:nvPr>
            <p:ph sz="quarter" idx="4"/>
          </p:nvPr>
        </p:nvSpPr>
        <p:spPr>
          <a:xfrm>
            <a:off x="7879466" y="1903230"/>
            <a:ext cx="2496153" cy="3657599"/>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pic>
        <p:nvPicPr>
          <p:cNvPr id="11" name="Imagen 10">
            <a:extLst>
              <a:ext uri="{FF2B5EF4-FFF2-40B4-BE49-F238E27FC236}">
                <a16:creationId xmlns:a16="http://schemas.microsoft.com/office/drawing/2014/main" id="{446235BA-B4BA-3D75-5C54-DDAB16450A08}"/>
              </a:ext>
            </a:extLst>
          </p:cNvPr>
          <p:cNvPicPr>
            <a:picLocks noChangeAspect="1"/>
          </p:cNvPicPr>
          <p:nvPr userDrawn="1"/>
        </p:nvPicPr>
        <p:blipFill>
          <a:blip r:embed="rId3">
            <a:extLst>
              <a:ext uri="{BEBA8EAE-BF5A-486C-A8C5-ECC9F3942E4B}">
                <a14:imgProps xmlns:a14="http://schemas.microsoft.com/office/drawing/2010/main">
                  <a14:imgLayer r:embed="rId4">
                    <a14:imgEffect>
                      <a14:backgroundRemoval t="10000" b="90000" l="10000" r="90000">
                        <a14:foregroundMark x1="47977" y1="24517" x2="47977" y2="24517"/>
                        <a14:foregroundMark x1="51060" y1="28958" x2="51060" y2="28958"/>
                        <a14:foregroundMark x1="52408" y1="36486" x2="52408" y2="36486"/>
                        <a14:foregroundMark x1="59152" y1="45367" x2="59152" y2="45367"/>
                        <a14:foregroundMark x1="61657" y1="52510" x2="61657" y2="52510"/>
                        <a14:foregroundMark x1="63969" y1="57336" x2="63969" y2="57336"/>
                        <a14:foregroundMark x1="52023" y1="72394" x2="52023" y2="72394"/>
                        <a14:foregroundMark x1="60886" y1="73745" x2="60886" y2="72587"/>
                      </a14:backgroundRemoval>
                    </a14:imgEffect>
                  </a14:imgLayer>
                </a14:imgProps>
              </a:ext>
              <a:ext uri="{28A0092B-C50C-407E-A947-70E740481C1C}">
                <a14:useLocalDpi xmlns:a14="http://schemas.microsoft.com/office/drawing/2010/main" val="0"/>
              </a:ext>
            </a:extLst>
          </a:blip>
          <a:stretch>
            <a:fillRect/>
          </a:stretch>
        </p:blipFill>
        <p:spPr>
          <a:xfrm>
            <a:off x="10404094" y="5089027"/>
            <a:ext cx="1787906" cy="1586410"/>
          </a:xfrm>
          <a:prstGeom prst="rect">
            <a:avLst/>
          </a:prstGeom>
          <a:ln>
            <a:noFill/>
          </a:ln>
        </p:spPr>
      </p:pic>
    </p:spTree>
    <p:extLst>
      <p:ext uri="{BB962C8B-B14F-4D97-AF65-F5344CB8AC3E}">
        <p14:creationId xmlns:p14="http://schemas.microsoft.com/office/powerpoint/2010/main" val="36477178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omparación">
    <p:bg>
      <p:bgPr>
        <a:blipFill dpi="0" rotWithShape="1">
          <a:blip r:embed="rId2">
            <a:alphaModFix amt="20000"/>
            <a:lum/>
          </a:blip>
          <a:srcRect/>
          <a:stretch>
            <a:fillRect t="-11000" b="-74000"/>
          </a:stretch>
        </a:blipFill>
        <a:effectLst/>
      </p:bgPr>
    </p:bg>
    <p:spTree>
      <p:nvGrpSpPr>
        <p:cNvPr id="1" name=""/>
        <p:cNvGrpSpPr/>
        <p:nvPr/>
      </p:nvGrpSpPr>
      <p:grpSpPr>
        <a:xfrm>
          <a:off x="0" y="0"/>
          <a:ext cx="0" cy="0"/>
          <a:chOff x="0" y="0"/>
          <a:chExt cx="0" cy="0"/>
        </a:xfrm>
      </p:grpSpPr>
      <p:pic>
        <p:nvPicPr>
          <p:cNvPr id="12" name="Imagen 11">
            <a:extLst>
              <a:ext uri="{FF2B5EF4-FFF2-40B4-BE49-F238E27FC236}">
                <a16:creationId xmlns:a16="http://schemas.microsoft.com/office/drawing/2014/main" id="{0BE04881-6D87-A1AD-36A9-346929F6D1B6}"/>
              </a:ext>
            </a:extLst>
          </p:cNvPr>
          <p:cNvPicPr>
            <a:picLocks noChangeAspect="1"/>
          </p:cNvPicPr>
          <p:nvPr userDrawn="1"/>
        </p:nvPicPr>
        <p:blipFill>
          <a:blip r:embed="rId3">
            <a:alphaModFix amt="6000"/>
            <a:extLst>
              <a:ext uri="{28A0092B-C50C-407E-A947-70E740481C1C}">
                <a14:useLocalDpi xmlns:a14="http://schemas.microsoft.com/office/drawing/2010/main" val="0"/>
              </a:ext>
            </a:extLst>
          </a:blip>
          <a:stretch>
            <a:fillRect/>
          </a:stretch>
        </p:blipFill>
        <p:spPr>
          <a:xfrm>
            <a:off x="0" y="-8878"/>
            <a:ext cx="10384170" cy="6866877"/>
          </a:xfrm>
          <a:prstGeom prst="rect">
            <a:avLst/>
          </a:prstGeom>
          <a:ln>
            <a:solidFill>
              <a:srgbClr val="3A241B"/>
            </a:solidFill>
          </a:ln>
        </p:spPr>
      </p:pic>
      <p:sp>
        <p:nvSpPr>
          <p:cNvPr id="2" name="Título 1">
            <a:extLst>
              <a:ext uri="{FF2B5EF4-FFF2-40B4-BE49-F238E27FC236}">
                <a16:creationId xmlns:a16="http://schemas.microsoft.com/office/drawing/2014/main" id="{C409939F-1FCC-9F07-8E5C-9B6F20E7C606}"/>
              </a:ext>
            </a:extLst>
          </p:cNvPr>
          <p:cNvSpPr>
            <a:spLocks noGrp="1"/>
          </p:cNvSpPr>
          <p:nvPr>
            <p:ph type="title" hasCustomPrompt="1"/>
          </p:nvPr>
        </p:nvSpPr>
        <p:spPr>
          <a:xfrm>
            <a:off x="839787" y="180753"/>
            <a:ext cx="2658325" cy="659218"/>
          </a:xfrm>
          <a:solidFill>
            <a:srgbClr val="0070C0"/>
          </a:solidFill>
          <a:ln>
            <a:noFill/>
          </a:ln>
          <a:effectLst>
            <a:outerShdw blurRad="44450" dist="27940" dir="5400000" algn="ctr">
              <a:srgbClr val="000000">
                <a:alpha val="32000"/>
              </a:srgbClr>
            </a:outerShdw>
          </a:effectLst>
          <a:scene3d>
            <a:camera prst="obliqueTopRight"/>
            <a:lightRig rig="balanced" dir="t">
              <a:rot lat="0" lon="0" rev="8700000"/>
            </a:lightRig>
          </a:scene3d>
          <a:sp3d>
            <a:bevelT w="190500" h="38100"/>
          </a:sp3d>
        </p:spPr>
        <p:txBody>
          <a:bodyPr/>
          <a:lstStyle>
            <a:lvl1pPr>
              <a:defRPr b="0" cap="none" spc="0">
                <a:ln>
                  <a:solidFill>
                    <a:srgbClr val="3A241B"/>
                  </a:solidFill>
                </a:ln>
                <a:solidFill>
                  <a:schemeClr val="bg1"/>
                </a:solidFill>
                <a:effectLst>
                  <a:innerShdw blurRad="63500" dist="50800" dir="18900000">
                    <a:prstClr val="black">
                      <a:alpha val="50000"/>
                    </a:prstClr>
                  </a:innerShdw>
                </a:effectLst>
                <a:latin typeface="Bahnschrift" panose="020B0502040204020203" pitchFamily="34" charset="0"/>
              </a:defRPr>
            </a:lvl1pPr>
          </a:lstStyle>
          <a:p>
            <a:r>
              <a:rPr lang="es-MX" sz="4400" b="1" cap="none" spc="0" baseline="0">
                <a:ln/>
                <a:solidFill>
                  <a:schemeClr val="bg1"/>
                </a:solidFill>
                <a:effectLst/>
              </a:rPr>
              <a:t>Domingo</a:t>
            </a:r>
            <a:endParaRPr lang="es-MX"/>
          </a:p>
        </p:txBody>
      </p:sp>
      <p:sp>
        <p:nvSpPr>
          <p:cNvPr id="3" name="Marcador de texto 2">
            <a:extLst>
              <a:ext uri="{FF2B5EF4-FFF2-40B4-BE49-F238E27FC236}">
                <a16:creationId xmlns:a16="http://schemas.microsoft.com/office/drawing/2014/main" id="{DA301E89-AC9C-06B2-69FE-95A6E27B3F51}"/>
              </a:ext>
            </a:extLst>
          </p:cNvPr>
          <p:cNvSpPr>
            <a:spLocks noGrp="1"/>
          </p:cNvSpPr>
          <p:nvPr>
            <p:ph type="body" idx="1"/>
          </p:nvPr>
        </p:nvSpPr>
        <p:spPr>
          <a:xfrm>
            <a:off x="839788" y="861238"/>
            <a:ext cx="9544382" cy="1020725"/>
          </a:xfrm>
          <a:noFill/>
        </p:spPr>
        <p:txBody>
          <a:bodyPr anchor="b">
            <a:normAutofit/>
          </a:bodyPr>
          <a:lstStyle>
            <a:lvl1pPr marL="0" indent="0" algn="just">
              <a:lnSpc>
                <a:spcPts val="2880"/>
              </a:lnSpc>
              <a:spcBef>
                <a:spcPts val="0"/>
              </a:spcBef>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4" name="Marcador de contenido 3">
            <a:extLst>
              <a:ext uri="{FF2B5EF4-FFF2-40B4-BE49-F238E27FC236}">
                <a16:creationId xmlns:a16="http://schemas.microsoft.com/office/drawing/2014/main" id="{F8C18165-B346-20C3-10B1-45ADABB39DE9}"/>
              </a:ext>
            </a:extLst>
          </p:cNvPr>
          <p:cNvSpPr>
            <a:spLocks noGrp="1"/>
          </p:cNvSpPr>
          <p:nvPr>
            <p:ph sz="half" idx="2"/>
          </p:nvPr>
        </p:nvSpPr>
        <p:spPr>
          <a:xfrm>
            <a:off x="839788" y="1903230"/>
            <a:ext cx="7019754" cy="4610910"/>
          </a:xfrm>
        </p:spPr>
        <p:txBody>
          <a:bodyPr/>
          <a:lstStyle>
            <a:lvl1pPr>
              <a:defRPr sz="1800"/>
            </a:lvl1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6" name="Marcador de contenido 5">
            <a:extLst>
              <a:ext uri="{FF2B5EF4-FFF2-40B4-BE49-F238E27FC236}">
                <a16:creationId xmlns:a16="http://schemas.microsoft.com/office/drawing/2014/main" id="{3B72756B-5ADC-674E-988D-5C3711D1BAD8}"/>
              </a:ext>
            </a:extLst>
          </p:cNvPr>
          <p:cNvSpPr>
            <a:spLocks noGrp="1"/>
          </p:cNvSpPr>
          <p:nvPr>
            <p:ph sz="quarter" idx="4"/>
          </p:nvPr>
        </p:nvSpPr>
        <p:spPr>
          <a:xfrm>
            <a:off x="7879466" y="1903230"/>
            <a:ext cx="2496153" cy="3657599"/>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pic>
        <p:nvPicPr>
          <p:cNvPr id="11" name="Imagen 10">
            <a:extLst>
              <a:ext uri="{FF2B5EF4-FFF2-40B4-BE49-F238E27FC236}">
                <a16:creationId xmlns:a16="http://schemas.microsoft.com/office/drawing/2014/main" id="{446235BA-B4BA-3D75-5C54-DDAB16450A08}"/>
              </a:ext>
            </a:extLst>
          </p:cNvPr>
          <p:cNvPicPr>
            <a:picLocks noChangeAspect="1"/>
          </p:cNvPicPr>
          <p:nvPr userDrawn="1"/>
        </p:nvPicPr>
        <p:blipFill>
          <a:blip r:embed="rId4">
            <a:extLst>
              <a:ext uri="{BEBA8EAE-BF5A-486C-A8C5-ECC9F3942E4B}">
                <a14:imgProps xmlns:a14="http://schemas.microsoft.com/office/drawing/2010/main">
                  <a14:imgLayer r:embed="rId5">
                    <a14:imgEffect>
                      <a14:backgroundRemoval t="10000" b="90000" l="10000" r="90000">
                        <a14:foregroundMark x1="47977" y1="24517" x2="47977" y2="24517"/>
                        <a14:foregroundMark x1="51060" y1="28958" x2="51060" y2="28958"/>
                        <a14:foregroundMark x1="52408" y1="36486" x2="52408" y2="36486"/>
                        <a14:foregroundMark x1="59152" y1="45367" x2="59152" y2="45367"/>
                        <a14:foregroundMark x1="61657" y1="52510" x2="61657" y2="52510"/>
                        <a14:foregroundMark x1="63969" y1="57336" x2="63969" y2="57336"/>
                        <a14:foregroundMark x1="52023" y1="72394" x2="52023" y2="72394"/>
                        <a14:foregroundMark x1="60886" y1="73745" x2="60886" y2="72587"/>
                      </a14:backgroundRemoval>
                    </a14:imgEffect>
                  </a14:imgLayer>
                </a14:imgProps>
              </a:ext>
              <a:ext uri="{28A0092B-C50C-407E-A947-70E740481C1C}">
                <a14:useLocalDpi xmlns:a14="http://schemas.microsoft.com/office/drawing/2010/main" val="0"/>
              </a:ext>
            </a:extLst>
          </a:blip>
          <a:stretch>
            <a:fillRect/>
          </a:stretch>
        </p:blipFill>
        <p:spPr>
          <a:xfrm>
            <a:off x="10404094" y="5089027"/>
            <a:ext cx="1787906" cy="1586410"/>
          </a:xfrm>
          <a:prstGeom prst="rect">
            <a:avLst/>
          </a:prstGeom>
          <a:ln>
            <a:noFill/>
          </a:ln>
        </p:spPr>
      </p:pic>
    </p:spTree>
    <p:extLst>
      <p:ext uri="{BB962C8B-B14F-4D97-AF65-F5344CB8AC3E}">
        <p14:creationId xmlns:p14="http://schemas.microsoft.com/office/powerpoint/2010/main" val="17715755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Comparación">
    <p:bg>
      <p:bgPr>
        <a:blipFill dpi="0" rotWithShape="1">
          <a:blip r:embed="rId2">
            <a:alphaModFix amt="20000"/>
            <a:lum/>
          </a:blip>
          <a:srcRect/>
          <a:stretch>
            <a:fillRect t="-11000" b="-74000"/>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409939F-1FCC-9F07-8E5C-9B6F20E7C606}"/>
              </a:ext>
            </a:extLst>
          </p:cNvPr>
          <p:cNvSpPr>
            <a:spLocks noGrp="1"/>
          </p:cNvSpPr>
          <p:nvPr>
            <p:ph type="title" hasCustomPrompt="1"/>
          </p:nvPr>
        </p:nvSpPr>
        <p:spPr>
          <a:xfrm>
            <a:off x="839787" y="180753"/>
            <a:ext cx="2647692" cy="659218"/>
          </a:xfrm>
          <a:solidFill>
            <a:schemeClr val="accent2">
              <a:lumMod val="75000"/>
            </a:schemeClr>
          </a:solidFill>
          <a:ln>
            <a:noFill/>
          </a:ln>
          <a:effectLst>
            <a:outerShdw blurRad="44450" dist="27940" dir="5400000" algn="ctr">
              <a:srgbClr val="000000">
                <a:alpha val="32000"/>
              </a:srgbClr>
            </a:outerShdw>
          </a:effectLst>
          <a:scene3d>
            <a:camera prst="obliqueTopRight"/>
            <a:lightRig rig="balanced" dir="t">
              <a:rot lat="0" lon="0" rev="8700000"/>
            </a:lightRig>
          </a:scene3d>
          <a:sp3d>
            <a:bevelT w="190500" h="38100"/>
          </a:sp3d>
        </p:spPr>
        <p:txBody>
          <a:bodyPr/>
          <a:lstStyle>
            <a:lvl1pPr>
              <a:defRPr b="0" cap="none" spc="0">
                <a:ln>
                  <a:solidFill>
                    <a:srgbClr val="3A241B"/>
                  </a:solidFill>
                </a:ln>
                <a:solidFill>
                  <a:schemeClr val="bg1"/>
                </a:solidFill>
                <a:effectLst>
                  <a:innerShdw blurRad="63500" dist="50800" dir="18900000">
                    <a:prstClr val="black">
                      <a:alpha val="50000"/>
                    </a:prstClr>
                  </a:innerShdw>
                </a:effectLst>
                <a:latin typeface="Bahnschrift" panose="020B0502040204020203" pitchFamily="34" charset="0"/>
              </a:defRPr>
            </a:lvl1pPr>
          </a:lstStyle>
          <a:p>
            <a:r>
              <a:rPr lang="es-MX" sz="4400" b="1" cap="none" spc="0" baseline="0">
                <a:ln/>
                <a:solidFill>
                  <a:schemeClr val="bg1"/>
                </a:solidFill>
                <a:effectLst/>
              </a:rPr>
              <a:t>Lunes</a:t>
            </a:r>
            <a:endParaRPr lang="es-MX"/>
          </a:p>
        </p:txBody>
      </p:sp>
      <p:sp>
        <p:nvSpPr>
          <p:cNvPr id="3" name="Marcador de texto 2">
            <a:extLst>
              <a:ext uri="{FF2B5EF4-FFF2-40B4-BE49-F238E27FC236}">
                <a16:creationId xmlns:a16="http://schemas.microsoft.com/office/drawing/2014/main" id="{DA301E89-AC9C-06B2-69FE-95A6E27B3F51}"/>
              </a:ext>
            </a:extLst>
          </p:cNvPr>
          <p:cNvSpPr>
            <a:spLocks noGrp="1"/>
          </p:cNvSpPr>
          <p:nvPr>
            <p:ph type="body" idx="1"/>
          </p:nvPr>
        </p:nvSpPr>
        <p:spPr>
          <a:xfrm>
            <a:off x="839788" y="861238"/>
            <a:ext cx="9544382" cy="1020725"/>
          </a:xfrm>
          <a:noFill/>
        </p:spPr>
        <p:txBody>
          <a:bodyPr anchor="b">
            <a:normAutofit/>
          </a:bodyPr>
          <a:lstStyle>
            <a:lvl1pPr marL="0" indent="0" algn="just">
              <a:lnSpc>
                <a:spcPts val="2880"/>
              </a:lnSpc>
              <a:spcBef>
                <a:spcPts val="0"/>
              </a:spcBef>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4" name="Marcador de contenido 3">
            <a:extLst>
              <a:ext uri="{FF2B5EF4-FFF2-40B4-BE49-F238E27FC236}">
                <a16:creationId xmlns:a16="http://schemas.microsoft.com/office/drawing/2014/main" id="{F8C18165-B346-20C3-10B1-45ADABB39DE9}"/>
              </a:ext>
            </a:extLst>
          </p:cNvPr>
          <p:cNvSpPr>
            <a:spLocks noGrp="1"/>
          </p:cNvSpPr>
          <p:nvPr>
            <p:ph sz="half" idx="2"/>
          </p:nvPr>
        </p:nvSpPr>
        <p:spPr>
          <a:xfrm>
            <a:off x="839788" y="1903230"/>
            <a:ext cx="7019754" cy="4610910"/>
          </a:xfrm>
        </p:spPr>
        <p:txBody>
          <a:bodyPr/>
          <a:lstStyle>
            <a:lvl1pPr>
              <a:defRPr sz="1800"/>
            </a:lvl1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6" name="Marcador de contenido 5">
            <a:extLst>
              <a:ext uri="{FF2B5EF4-FFF2-40B4-BE49-F238E27FC236}">
                <a16:creationId xmlns:a16="http://schemas.microsoft.com/office/drawing/2014/main" id="{3B72756B-5ADC-674E-988D-5C3711D1BAD8}"/>
              </a:ext>
            </a:extLst>
          </p:cNvPr>
          <p:cNvSpPr>
            <a:spLocks noGrp="1"/>
          </p:cNvSpPr>
          <p:nvPr>
            <p:ph sz="quarter" idx="4"/>
          </p:nvPr>
        </p:nvSpPr>
        <p:spPr>
          <a:xfrm>
            <a:off x="7879466" y="1903230"/>
            <a:ext cx="2496153" cy="3657599"/>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pic>
        <p:nvPicPr>
          <p:cNvPr id="5" name="Imagen 4">
            <a:extLst>
              <a:ext uri="{FF2B5EF4-FFF2-40B4-BE49-F238E27FC236}">
                <a16:creationId xmlns:a16="http://schemas.microsoft.com/office/drawing/2014/main" id="{09FD1E85-B9FB-9717-A420-2C2D1703BFD1}"/>
              </a:ext>
            </a:extLst>
          </p:cNvPr>
          <p:cNvPicPr>
            <a:picLocks noChangeAspect="1"/>
          </p:cNvPicPr>
          <p:nvPr userDrawn="1"/>
        </p:nvPicPr>
        <p:blipFill>
          <a:blip r:embed="rId3">
            <a:extLst>
              <a:ext uri="{BEBA8EAE-BF5A-486C-A8C5-ECC9F3942E4B}">
                <a14:imgProps xmlns:a14="http://schemas.microsoft.com/office/drawing/2010/main">
                  <a14:imgLayer r:embed="rId4">
                    <a14:imgEffect>
                      <a14:backgroundRemoval t="10000" b="90000" l="10000" r="90000">
                        <a14:foregroundMark x1="47977" y1="24517" x2="47977" y2="24517"/>
                        <a14:foregroundMark x1="51060" y1="28958" x2="51060" y2="28958"/>
                        <a14:foregroundMark x1="52408" y1="36486" x2="52408" y2="36486"/>
                        <a14:foregroundMark x1="59152" y1="45367" x2="59152" y2="45367"/>
                        <a14:foregroundMark x1="61657" y1="52510" x2="61657" y2="52510"/>
                        <a14:foregroundMark x1="63969" y1="57336" x2="63969" y2="57336"/>
                        <a14:foregroundMark x1="52023" y1="72394" x2="52023" y2="72394"/>
                        <a14:foregroundMark x1="60886" y1="73745" x2="60886" y2="72587"/>
                      </a14:backgroundRemoval>
                    </a14:imgEffect>
                  </a14:imgLayer>
                </a14:imgProps>
              </a:ext>
              <a:ext uri="{28A0092B-C50C-407E-A947-70E740481C1C}">
                <a14:useLocalDpi xmlns:a14="http://schemas.microsoft.com/office/drawing/2010/main" val="0"/>
              </a:ext>
            </a:extLst>
          </a:blip>
          <a:stretch>
            <a:fillRect/>
          </a:stretch>
        </p:blipFill>
        <p:spPr>
          <a:xfrm>
            <a:off x="10404094" y="5089027"/>
            <a:ext cx="1787906" cy="1586410"/>
          </a:xfrm>
          <a:prstGeom prst="rect">
            <a:avLst/>
          </a:prstGeom>
          <a:ln>
            <a:noFill/>
          </a:ln>
        </p:spPr>
      </p:pic>
    </p:spTree>
    <p:extLst>
      <p:ext uri="{BB962C8B-B14F-4D97-AF65-F5344CB8AC3E}">
        <p14:creationId xmlns:p14="http://schemas.microsoft.com/office/powerpoint/2010/main" val="32731930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Comparación">
    <p:bg>
      <p:bgPr>
        <a:blipFill dpi="0" rotWithShape="1">
          <a:blip r:embed="rId2">
            <a:alphaModFix amt="20000"/>
            <a:lum/>
          </a:blip>
          <a:srcRect/>
          <a:stretch>
            <a:fillRect t="-11000" b="-74000"/>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409939F-1FCC-9F07-8E5C-9B6F20E7C606}"/>
              </a:ext>
            </a:extLst>
          </p:cNvPr>
          <p:cNvSpPr>
            <a:spLocks noGrp="1"/>
          </p:cNvSpPr>
          <p:nvPr>
            <p:ph type="title" hasCustomPrompt="1"/>
          </p:nvPr>
        </p:nvSpPr>
        <p:spPr>
          <a:xfrm>
            <a:off x="839787" y="180753"/>
            <a:ext cx="2647692" cy="659218"/>
          </a:xfrm>
          <a:solidFill>
            <a:schemeClr val="accent6">
              <a:lumMod val="75000"/>
            </a:schemeClr>
          </a:solidFill>
          <a:ln>
            <a:noFill/>
          </a:ln>
          <a:effectLst>
            <a:outerShdw blurRad="44450" dist="27940" dir="5400000" algn="ctr">
              <a:srgbClr val="000000">
                <a:alpha val="32000"/>
              </a:srgbClr>
            </a:outerShdw>
          </a:effectLst>
          <a:scene3d>
            <a:camera prst="obliqueTopRight"/>
            <a:lightRig rig="balanced" dir="t">
              <a:rot lat="0" lon="0" rev="8700000"/>
            </a:lightRig>
          </a:scene3d>
          <a:sp3d>
            <a:bevelT w="190500" h="38100"/>
          </a:sp3d>
        </p:spPr>
        <p:txBody>
          <a:bodyPr/>
          <a:lstStyle>
            <a:lvl1pPr>
              <a:defRPr b="0" cap="none" spc="0">
                <a:ln>
                  <a:solidFill>
                    <a:srgbClr val="3A241B"/>
                  </a:solidFill>
                </a:ln>
                <a:solidFill>
                  <a:schemeClr val="bg1"/>
                </a:solidFill>
                <a:effectLst>
                  <a:innerShdw blurRad="63500" dist="50800" dir="18900000">
                    <a:prstClr val="black">
                      <a:alpha val="50000"/>
                    </a:prstClr>
                  </a:innerShdw>
                </a:effectLst>
                <a:latin typeface="Bahnschrift" panose="020B0502040204020203" pitchFamily="34" charset="0"/>
              </a:defRPr>
            </a:lvl1pPr>
          </a:lstStyle>
          <a:p>
            <a:r>
              <a:rPr lang="es-MX" sz="4400" b="1" cap="none" spc="0" baseline="0">
                <a:ln/>
                <a:solidFill>
                  <a:schemeClr val="bg1"/>
                </a:solidFill>
                <a:effectLst/>
              </a:rPr>
              <a:t>Martes</a:t>
            </a:r>
            <a:endParaRPr lang="es-MX"/>
          </a:p>
        </p:txBody>
      </p:sp>
      <p:sp>
        <p:nvSpPr>
          <p:cNvPr id="3" name="Marcador de texto 2">
            <a:extLst>
              <a:ext uri="{FF2B5EF4-FFF2-40B4-BE49-F238E27FC236}">
                <a16:creationId xmlns:a16="http://schemas.microsoft.com/office/drawing/2014/main" id="{DA301E89-AC9C-06B2-69FE-95A6E27B3F51}"/>
              </a:ext>
            </a:extLst>
          </p:cNvPr>
          <p:cNvSpPr>
            <a:spLocks noGrp="1"/>
          </p:cNvSpPr>
          <p:nvPr>
            <p:ph type="body" idx="1"/>
          </p:nvPr>
        </p:nvSpPr>
        <p:spPr>
          <a:xfrm>
            <a:off x="839788" y="861238"/>
            <a:ext cx="9544382" cy="1020725"/>
          </a:xfrm>
          <a:noFill/>
        </p:spPr>
        <p:txBody>
          <a:bodyPr anchor="b">
            <a:normAutofit/>
          </a:bodyPr>
          <a:lstStyle>
            <a:lvl1pPr marL="0" indent="0" algn="just">
              <a:lnSpc>
                <a:spcPts val="2880"/>
              </a:lnSpc>
              <a:spcBef>
                <a:spcPts val="0"/>
              </a:spcBef>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4" name="Marcador de contenido 3">
            <a:extLst>
              <a:ext uri="{FF2B5EF4-FFF2-40B4-BE49-F238E27FC236}">
                <a16:creationId xmlns:a16="http://schemas.microsoft.com/office/drawing/2014/main" id="{F8C18165-B346-20C3-10B1-45ADABB39DE9}"/>
              </a:ext>
            </a:extLst>
          </p:cNvPr>
          <p:cNvSpPr>
            <a:spLocks noGrp="1"/>
          </p:cNvSpPr>
          <p:nvPr>
            <p:ph sz="half" idx="2"/>
          </p:nvPr>
        </p:nvSpPr>
        <p:spPr>
          <a:xfrm>
            <a:off x="839788" y="1903230"/>
            <a:ext cx="7019754" cy="4610910"/>
          </a:xfrm>
        </p:spPr>
        <p:txBody>
          <a:bodyPr/>
          <a:lstStyle>
            <a:lvl1pPr>
              <a:defRPr sz="1800"/>
            </a:lvl1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6" name="Marcador de contenido 5">
            <a:extLst>
              <a:ext uri="{FF2B5EF4-FFF2-40B4-BE49-F238E27FC236}">
                <a16:creationId xmlns:a16="http://schemas.microsoft.com/office/drawing/2014/main" id="{3B72756B-5ADC-674E-988D-5C3711D1BAD8}"/>
              </a:ext>
            </a:extLst>
          </p:cNvPr>
          <p:cNvSpPr>
            <a:spLocks noGrp="1"/>
          </p:cNvSpPr>
          <p:nvPr>
            <p:ph sz="quarter" idx="4"/>
          </p:nvPr>
        </p:nvSpPr>
        <p:spPr>
          <a:xfrm>
            <a:off x="7879466" y="1903230"/>
            <a:ext cx="2496153" cy="3657599"/>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pic>
        <p:nvPicPr>
          <p:cNvPr id="11" name="Imagen 10">
            <a:extLst>
              <a:ext uri="{FF2B5EF4-FFF2-40B4-BE49-F238E27FC236}">
                <a16:creationId xmlns:a16="http://schemas.microsoft.com/office/drawing/2014/main" id="{446235BA-B4BA-3D75-5C54-DDAB16450A08}"/>
              </a:ext>
            </a:extLst>
          </p:cNvPr>
          <p:cNvPicPr>
            <a:picLocks noChangeAspect="1"/>
          </p:cNvPicPr>
          <p:nvPr userDrawn="1"/>
        </p:nvPicPr>
        <p:blipFill>
          <a:blip r:embed="rId3">
            <a:extLst>
              <a:ext uri="{BEBA8EAE-BF5A-486C-A8C5-ECC9F3942E4B}">
                <a14:imgProps xmlns:a14="http://schemas.microsoft.com/office/drawing/2010/main">
                  <a14:imgLayer r:embed="rId4">
                    <a14:imgEffect>
                      <a14:backgroundRemoval t="10000" b="90000" l="10000" r="90000">
                        <a14:foregroundMark x1="47977" y1="24517" x2="47977" y2="24517"/>
                        <a14:foregroundMark x1="51060" y1="28958" x2="51060" y2="28958"/>
                        <a14:foregroundMark x1="52408" y1="36486" x2="52408" y2="36486"/>
                        <a14:foregroundMark x1="59152" y1="45367" x2="59152" y2="45367"/>
                        <a14:foregroundMark x1="61657" y1="52510" x2="61657" y2="52510"/>
                        <a14:foregroundMark x1="63969" y1="57336" x2="63969" y2="57336"/>
                        <a14:foregroundMark x1="52023" y1="72394" x2="52023" y2="72394"/>
                        <a14:foregroundMark x1="60886" y1="73745" x2="60886" y2="72587"/>
                      </a14:backgroundRemoval>
                    </a14:imgEffect>
                  </a14:imgLayer>
                </a14:imgProps>
              </a:ext>
              <a:ext uri="{28A0092B-C50C-407E-A947-70E740481C1C}">
                <a14:useLocalDpi xmlns:a14="http://schemas.microsoft.com/office/drawing/2010/main" val="0"/>
              </a:ext>
            </a:extLst>
          </a:blip>
          <a:stretch>
            <a:fillRect/>
          </a:stretch>
        </p:blipFill>
        <p:spPr>
          <a:xfrm>
            <a:off x="10404094" y="5089027"/>
            <a:ext cx="1787906" cy="1586410"/>
          </a:xfrm>
          <a:prstGeom prst="rect">
            <a:avLst/>
          </a:prstGeom>
          <a:ln>
            <a:noFill/>
          </a:ln>
        </p:spPr>
      </p:pic>
    </p:spTree>
    <p:extLst>
      <p:ext uri="{BB962C8B-B14F-4D97-AF65-F5344CB8AC3E}">
        <p14:creationId xmlns:p14="http://schemas.microsoft.com/office/powerpoint/2010/main" val="38123254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Comparación">
    <p:bg>
      <p:bgPr>
        <a:blipFill dpi="0" rotWithShape="1">
          <a:blip r:embed="rId2">
            <a:alphaModFix amt="20000"/>
            <a:lum/>
          </a:blip>
          <a:srcRect/>
          <a:stretch>
            <a:fillRect t="-11000" b="-74000"/>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409939F-1FCC-9F07-8E5C-9B6F20E7C606}"/>
              </a:ext>
            </a:extLst>
          </p:cNvPr>
          <p:cNvSpPr>
            <a:spLocks noGrp="1"/>
          </p:cNvSpPr>
          <p:nvPr>
            <p:ph type="title" hasCustomPrompt="1"/>
          </p:nvPr>
        </p:nvSpPr>
        <p:spPr>
          <a:xfrm>
            <a:off x="839787" y="180753"/>
            <a:ext cx="2647692" cy="659218"/>
          </a:xfrm>
          <a:solidFill>
            <a:srgbClr val="7030A0"/>
          </a:solidFill>
          <a:ln>
            <a:noFill/>
          </a:ln>
          <a:effectLst>
            <a:outerShdw blurRad="44450" dist="27940" dir="5400000" algn="ctr">
              <a:srgbClr val="000000">
                <a:alpha val="32000"/>
              </a:srgbClr>
            </a:outerShdw>
          </a:effectLst>
          <a:scene3d>
            <a:camera prst="obliqueTopRight"/>
            <a:lightRig rig="balanced" dir="t">
              <a:rot lat="0" lon="0" rev="8700000"/>
            </a:lightRig>
          </a:scene3d>
          <a:sp3d>
            <a:bevelT w="190500" h="38100"/>
          </a:sp3d>
        </p:spPr>
        <p:txBody>
          <a:bodyPr/>
          <a:lstStyle>
            <a:lvl1pPr>
              <a:defRPr b="0" cap="none" spc="0">
                <a:ln>
                  <a:solidFill>
                    <a:srgbClr val="3A241B"/>
                  </a:solidFill>
                </a:ln>
                <a:solidFill>
                  <a:schemeClr val="bg1"/>
                </a:solidFill>
                <a:effectLst>
                  <a:innerShdw blurRad="63500" dist="50800" dir="18900000">
                    <a:prstClr val="black">
                      <a:alpha val="50000"/>
                    </a:prstClr>
                  </a:innerShdw>
                </a:effectLst>
                <a:latin typeface="Bahnschrift" panose="020B0502040204020203" pitchFamily="34" charset="0"/>
              </a:defRPr>
            </a:lvl1pPr>
          </a:lstStyle>
          <a:p>
            <a:r>
              <a:rPr lang="es-MX" sz="4400" b="1" cap="none" spc="0" baseline="0">
                <a:ln/>
                <a:solidFill>
                  <a:schemeClr val="bg1"/>
                </a:solidFill>
                <a:effectLst/>
              </a:rPr>
              <a:t>Miércoles</a:t>
            </a:r>
            <a:endParaRPr lang="es-MX"/>
          </a:p>
        </p:txBody>
      </p:sp>
      <p:sp>
        <p:nvSpPr>
          <p:cNvPr id="3" name="Marcador de texto 2">
            <a:extLst>
              <a:ext uri="{FF2B5EF4-FFF2-40B4-BE49-F238E27FC236}">
                <a16:creationId xmlns:a16="http://schemas.microsoft.com/office/drawing/2014/main" id="{DA301E89-AC9C-06B2-69FE-95A6E27B3F51}"/>
              </a:ext>
            </a:extLst>
          </p:cNvPr>
          <p:cNvSpPr>
            <a:spLocks noGrp="1"/>
          </p:cNvSpPr>
          <p:nvPr>
            <p:ph type="body" idx="1"/>
          </p:nvPr>
        </p:nvSpPr>
        <p:spPr>
          <a:xfrm>
            <a:off x="839788" y="861238"/>
            <a:ext cx="9544382" cy="1020725"/>
          </a:xfrm>
          <a:noFill/>
        </p:spPr>
        <p:txBody>
          <a:bodyPr anchor="b">
            <a:normAutofit/>
          </a:bodyPr>
          <a:lstStyle>
            <a:lvl1pPr marL="0" indent="0" algn="just">
              <a:lnSpc>
                <a:spcPts val="2880"/>
              </a:lnSpc>
              <a:spcBef>
                <a:spcPts val="0"/>
              </a:spcBef>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4" name="Marcador de contenido 3">
            <a:extLst>
              <a:ext uri="{FF2B5EF4-FFF2-40B4-BE49-F238E27FC236}">
                <a16:creationId xmlns:a16="http://schemas.microsoft.com/office/drawing/2014/main" id="{F8C18165-B346-20C3-10B1-45ADABB39DE9}"/>
              </a:ext>
            </a:extLst>
          </p:cNvPr>
          <p:cNvSpPr>
            <a:spLocks noGrp="1"/>
          </p:cNvSpPr>
          <p:nvPr>
            <p:ph sz="half" idx="2"/>
          </p:nvPr>
        </p:nvSpPr>
        <p:spPr>
          <a:xfrm>
            <a:off x="839788" y="1903230"/>
            <a:ext cx="7019754" cy="4610910"/>
          </a:xfrm>
        </p:spPr>
        <p:txBody>
          <a:bodyPr/>
          <a:lstStyle>
            <a:lvl1pPr>
              <a:defRPr sz="1800"/>
            </a:lvl1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6" name="Marcador de contenido 5">
            <a:extLst>
              <a:ext uri="{FF2B5EF4-FFF2-40B4-BE49-F238E27FC236}">
                <a16:creationId xmlns:a16="http://schemas.microsoft.com/office/drawing/2014/main" id="{3B72756B-5ADC-674E-988D-5C3711D1BAD8}"/>
              </a:ext>
            </a:extLst>
          </p:cNvPr>
          <p:cNvSpPr>
            <a:spLocks noGrp="1"/>
          </p:cNvSpPr>
          <p:nvPr>
            <p:ph sz="quarter" idx="4"/>
          </p:nvPr>
        </p:nvSpPr>
        <p:spPr>
          <a:xfrm>
            <a:off x="7879466" y="1903230"/>
            <a:ext cx="2496153" cy="3657599"/>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pic>
        <p:nvPicPr>
          <p:cNvPr id="11" name="Imagen 10">
            <a:extLst>
              <a:ext uri="{FF2B5EF4-FFF2-40B4-BE49-F238E27FC236}">
                <a16:creationId xmlns:a16="http://schemas.microsoft.com/office/drawing/2014/main" id="{446235BA-B4BA-3D75-5C54-DDAB16450A08}"/>
              </a:ext>
            </a:extLst>
          </p:cNvPr>
          <p:cNvPicPr>
            <a:picLocks noChangeAspect="1"/>
          </p:cNvPicPr>
          <p:nvPr userDrawn="1"/>
        </p:nvPicPr>
        <p:blipFill>
          <a:blip r:embed="rId3">
            <a:extLst>
              <a:ext uri="{BEBA8EAE-BF5A-486C-A8C5-ECC9F3942E4B}">
                <a14:imgProps xmlns:a14="http://schemas.microsoft.com/office/drawing/2010/main">
                  <a14:imgLayer r:embed="rId4">
                    <a14:imgEffect>
                      <a14:backgroundRemoval t="10000" b="90000" l="10000" r="90000">
                        <a14:foregroundMark x1="47977" y1="24517" x2="47977" y2="24517"/>
                        <a14:foregroundMark x1="51060" y1="28958" x2="51060" y2="28958"/>
                        <a14:foregroundMark x1="52408" y1="36486" x2="52408" y2="36486"/>
                        <a14:foregroundMark x1="59152" y1="45367" x2="59152" y2="45367"/>
                        <a14:foregroundMark x1="61657" y1="52510" x2="61657" y2="52510"/>
                        <a14:foregroundMark x1="63969" y1="57336" x2="63969" y2="57336"/>
                        <a14:foregroundMark x1="52023" y1="72394" x2="52023" y2="72394"/>
                        <a14:foregroundMark x1="60886" y1="73745" x2="60886" y2="72587"/>
                      </a14:backgroundRemoval>
                    </a14:imgEffect>
                  </a14:imgLayer>
                </a14:imgProps>
              </a:ext>
              <a:ext uri="{28A0092B-C50C-407E-A947-70E740481C1C}">
                <a14:useLocalDpi xmlns:a14="http://schemas.microsoft.com/office/drawing/2010/main" val="0"/>
              </a:ext>
            </a:extLst>
          </a:blip>
          <a:stretch>
            <a:fillRect/>
          </a:stretch>
        </p:blipFill>
        <p:spPr>
          <a:xfrm>
            <a:off x="10404094" y="5089027"/>
            <a:ext cx="1787906" cy="1586410"/>
          </a:xfrm>
          <a:prstGeom prst="rect">
            <a:avLst/>
          </a:prstGeom>
          <a:ln>
            <a:noFill/>
          </a:ln>
        </p:spPr>
      </p:pic>
    </p:spTree>
    <p:extLst>
      <p:ext uri="{BB962C8B-B14F-4D97-AF65-F5344CB8AC3E}">
        <p14:creationId xmlns:p14="http://schemas.microsoft.com/office/powerpoint/2010/main" val="29118094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Comparación">
    <p:bg>
      <p:bgPr>
        <a:blipFill dpi="0" rotWithShape="1">
          <a:blip r:embed="rId2">
            <a:alphaModFix amt="20000"/>
            <a:lum/>
          </a:blip>
          <a:srcRect/>
          <a:stretch>
            <a:fillRect t="-11000" b="-74000"/>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409939F-1FCC-9F07-8E5C-9B6F20E7C606}"/>
              </a:ext>
            </a:extLst>
          </p:cNvPr>
          <p:cNvSpPr>
            <a:spLocks noGrp="1"/>
          </p:cNvSpPr>
          <p:nvPr>
            <p:ph type="title" hasCustomPrompt="1"/>
          </p:nvPr>
        </p:nvSpPr>
        <p:spPr>
          <a:xfrm>
            <a:off x="839787" y="180753"/>
            <a:ext cx="2647692" cy="659218"/>
          </a:xfrm>
          <a:solidFill>
            <a:srgbClr val="3A241B"/>
          </a:solidFill>
          <a:ln>
            <a:noFill/>
          </a:ln>
          <a:effectLst>
            <a:outerShdw blurRad="44450" dist="27940" dir="5400000" algn="ctr">
              <a:srgbClr val="000000">
                <a:alpha val="32000"/>
              </a:srgbClr>
            </a:outerShdw>
          </a:effectLst>
          <a:scene3d>
            <a:camera prst="obliqueTopRight"/>
            <a:lightRig rig="balanced" dir="t">
              <a:rot lat="0" lon="0" rev="8700000"/>
            </a:lightRig>
          </a:scene3d>
          <a:sp3d>
            <a:bevelT w="190500" h="38100"/>
          </a:sp3d>
        </p:spPr>
        <p:txBody>
          <a:bodyPr/>
          <a:lstStyle>
            <a:lvl1pPr>
              <a:defRPr b="0" cap="none" spc="0">
                <a:ln>
                  <a:solidFill>
                    <a:srgbClr val="3A241B"/>
                  </a:solidFill>
                </a:ln>
                <a:solidFill>
                  <a:schemeClr val="bg1"/>
                </a:solidFill>
                <a:effectLst>
                  <a:innerShdw blurRad="63500" dist="50800" dir="18900000">
                    <a:prstClr val="black">
                      <a:alpha val="50000"/>
                    </a:prstClr>
                  </a:innerShdw>
                </a:effectLst>
                <a:latin typeface="Bahnschrift" panose="020B0502040204020203" pitchFamily="34" charset="0"/>
              </a:defRPr>
            </a:lvl1pPr>
          </a:lstStyle>
          <a:p>
            <a:r>
              <a:rPr lang="es-MX" sz="4400" b="1" cap="none" spc="0" baseline="0">
                <a:ln/>
                <a:solidFill>
                  <a:schemeClr val="bg1"/>
                </a:solidFill>
                <a:effectLst/>
              </a:rPr>
              <a:t>Jueves</a:t>
            </a:r>
            <a:endParaRPr lang="es-MX"/>
          </a:p>
        </p:txBody>
      </p:sp>
      <p:sp>
        <p:nvSpPr>
          <p:cNvPr id="3" name="Marcador de texto 2">
            <a:extLst>
              <a:ext uri="{FF2B5EF4-FFF2-40B4-BE49-F238E27FC236}">
                <a16:creationId xmlns:a16="http://schemas.microsoft.com/office/drawing/2014/main" id="{DA301E89-AC9C-06B2-69FE-95A6E27B3F51}"/>
              </a:ext>
            </a:extLst>
          </p:cNvPr>
          <p:cNvSpPr>
            <a:spLocks noGrp="1"/>
          </p:cNvSpPr>
          <p:nvPr>
            <p:ph type="body" idx="1"/>
          </p:nvPr>
        </p:nvSpPr>
        <p:spPr>
          <a:xfrm>
            <a:off x="839788" y="861238"/>
            <a:ext cx="9544382" cy="1020725"/>
          </a:xfrm>
          <a:noFill/>
        </p:spPr>
        <p:txBody>
          <a:bodyPr anchor="b">
            <a:normAutofit/>
          </a:bodyPr>
          <a:lstStyle>
            <a:lvl1pPr marL="0" indent="0" algn="just">
              <a:lnSpc>
                <a:spcPts val="2880"/>
              </a:lnSpc>
              <a:spcBef>
                <a:spcPts val="0"/>
              </a:spcBef>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4" name="Marcador de contenido 3">
            <a:extLst>
              <a:ext uri="{FF2B5EF4-FFF2-40B4-BE49-F238E27FC236}">
                <a16:creationId xmlns:a16="http://schemas.microsoft.com/office/drawing/2014/main" id="{F8C18165-B346-20C3-10B1-45ADABB39DE9}"/>
              </a:ext>
            </a:extLst>
          </p:cNvPr>
          <p:cNvSpPr>
            <a:spLocks noGrp="1"/>
          </p:cNvSpPr>
          <p:nvPr>
            <p:ph sz="half" idx="2"/>
          </p:nvPr>
        </p:nvSpPr>
        <p:spPr>
          <a:xfrm>
            <a:off x="839788" y="1903230"/>
            <a:ext cx="7019754" cy="4610910"/>
          </a:xfrm>
        </p:spPr>
        <p:txBody>
          <a:bodyPr/>
          <a:lstStyle>
            <a:lvl1pPr>
              <a:defRPr sz="1800"/>
            </a:lvl1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6" name="Marcador de contenido 5">
            <a:extLst>
              <a:ext uri="{FF2B5EF4-FFF2-40B4-BE49-F238E27FC236}">
                <a16:creationId xmlns:a16="http://schemas.microsoft.com/office/drawing/2014/main" id="{3B72756B-5ADC-674E-988D-5C3711D1BAD8}"/>
              </a:ext>
            </a:extLst>
          </p:cNvPr>
          <p:cNvSpPr>
            <a:spLocks noGrp="1"/>
          </p:cNvSpPr>
          <p:nvPr>
            <p:ph sz="quarter" idx="4"/>
          </p:nvPr>
        </p:nvSpPr>
        <p:spPr>
          <a:xfrm>
            <a:off x="7879466" y="1903230"/>
            <a:ext cx="2496153" cy="3657599"/>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pic>
        <p:nvPicPr>
          <p:cNvPr id="11" name="Imagen 10">
            <a:extLst>
              <a:ext uri="{FF2B5EF4-FFF2-40B4-BE49-F238E27FC236}">
                <a16:creationId xmlns:a16="http://schemas.microsoft.com/office/drawing/2014/main" id="{446235BA-B4BA-3D75-5C54-DDAB16450A08}"/>
              </a:ext>
            </a:extLst>
          </p:cNvPr>
          <p:cNvPicPr>
            <a:picLocks noChangeAspect="1"/>
          </p:cNvPicPr>
          <p:nvPr userDrawn="1"/>
        </p:nvPicPr>
        <p:blipFill>
          <a:blip r:embed="rId3">
            <a:extLst>
              <a:ext uri="{BEBA8EAE-BF5A-486C-A8C5-ECC9F3942E4B}">
                <a14:imgProps xmlns:a14="http://schemas.microsoft.com/office/drawing/2010/main">
                  <a14:imgLayer r:embed="rId4">
                    <a14:imgEffect>
                      <a14:backgroundRemoval t="10000" b="90000" l="10000" r="90000">
                        <a14:foregroundMark x1="47977" y1="24517" x2="47977" y2="24517"/>
                        <a14:foregroundMark x1="51060" y1="28958" x2="51060" y2="28958"/>
                        <a14:foregroundMark x1="52408" y1="36486" x2="52408" y2="36486"/>
                        <a14:foregroundMark x1="59152" y1="45367" x2="59152" y2="45367"/>
                        <a14:foregroundMark x1="61657" y1="52510" x2="61657" y2="52510"/>
                        <a14:foregroundMark x1="63969" y1="57336" x2="63969" y2="57336"/>
                        <a14:foregroundMark x1="52023" y1="72394" x2="52023" y2="72394"/>
                        <a14:foregroundMark x1="60886" y1="73745" x2="60886" y2="72587"/>
                      </a14:backgroundRemoval>
                    </a14:imgEffect>
                  </a14:imgLayer>
                </a14:imgProps>
              </a:ext>
              <a:ext uri="{28A0092B-C50C-407E-A947-70E740481C1C}">
                <a14:useLocalDpi xmlns:a14="http://schemas.microsoft.com/office/drawing/2010/main" val="0"/>
              </a:ext>
            </a:extLst>
          </a:blip>
          <a:stretch>
            <a:fillRect/>
          </a:stretch>
        </p:blipFill>
        <p:spPr>
          <a:xfrm>
            <a:off x="10404094" y="5089027"/>
            <a:ext cx="1787906" cy="1586410"/>
          </a:xfrm>
          <a:prstGeom prst="rect">
            <a:avLst/>
          </a:prstGeom>
          <a:ln>
            <a:noFill/>
          </a:ln>
        </p:spPr>
      </p:pic>
    </p:spTree>
    <p:extLst>
      <p:ext uri="{BB962C8B-B14F-4D97-AF65-F5344CB8AC3E}">
        <p14:creationId xmlns:p14="http://schemas.microsoft.com/office/powerpoint/2010/main" val="11026194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microsoft.com/office/2007/relationships/hdphoto" Target="../media/hdphoto1.wdp"/><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11000" b="-74000"/>
          </a:stretch>
        </a:blipFill>
        <a:effectLst/>
      </p:bgPr>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1BC164EA-CD03-CDE3-4C70-D65E5324CA21}"/>
              </a:ext>
            </a:extLst>
          </p:cNvPr>
          <p:cNvSpPr>
            <a:spLocks noGrp="1"/>
          </p:cNvSpPr>
          <p:nvPr>
            <p:ph type="title"/>
          </p:nvPr>
        </p:nvSpPr>
        <p:spPr>
          <a:xfrm>
            <a:off x="838200" y="365125"/>
            <a:ext cx="9585960" cy="1325563"/>
          </a:xfrm>
          <a:prstGeom prst="rect">
            <a:avLst/>
          </a:prstGeom>
        </p:spPr>
        <p:txBody>
          <a:bodyPr vert="horz" lIns="91440" tIns="45720" rIns="91440" bIns="45720" rtlCol="0" anchor="ctr">
            <a:normAutofit/>
          </a:bodyPr>
          <a:lstStyle/>
          <a:p>
            <a:r>
              <a:rPr lang="es-MX" dirty="0"/>
              <a:t>Haz clic para modificar el estilo de título del patrón</a:t>
            </a:r>
          </a:p>
        </p:txBody>
      </p:sp>
      <p:sp>
        <p:nvSpPr>
          <p:cNvPr id="3" name="Marcador de texto 2">
            <a:extLst>
              <a:ext uri="{FF2B5EF4-FFF2-40B4-BE49-F238E27FC236}">
                <a16:creationId xmlns:a16="http://schemas.microsoft.com/office/drawing/2014/main" id="{8402620B-FC92-FE96-84D6-7AD4549730FC}"/>
              </a:ext>
            </a:extLst>
          </p:cNvPr>
          <p:cNvSpPr>
            <a:spLocks noGrp="1"/>
          </p:cNvSpPr>
          <p:nvPr>
            <p:ph type="body" idx="1"/>
          </p:nvPr>
        </p:nvSpPr>
        <p:spPr>
          <a:xfrm>
            <a:off x="838200" y="1825625"/>
            <a:ext cx="9585960" cy="4351338"/>
          </a:xfrm>
          <a:prstGeom prst="rect">
            <a:avLst/>
          </a:prstGeom>
        </p:spPr>
        <p:txBody>
          <a:bodyPr vert="horz" lIns="91440" tIns="45720" rIns="91440" bIns="45720" rtlCol="0">
            <a:normAutofit/>
          </a:bodyPr>
          <a:lstStyle/>
          <a:p>
            <a:pPr lvl="0"/>
            <a:r>
              <a:rPr lang="es-MX" dirty="0"/>
              <a:t>Haga clic para modificar los estilos de texto del patrón</a:t>
            </a:r>
          </a:p>
          <a:p>
            <a:pPr lvl="1"/>
            <a:r>
              <a:rPr lang="es-MX" dirty="0"/>
              <a:t>Segundo nivel</a:t>
            </a:r>
          </a:p>
          <a:p>
            <a:pPr lvl="2"/>
            <a:r>
              <a:rPr lang="es-MX" dirty="0"/>
              <a:t>Tercer nivel</a:t>
            </a:r>
          </a:p>
          <a:p>
            <a:pPr lvl="3"/>
            <a:r>
              <a:rPr lang="es-MX" dirty="0"/>
              <a:t>Cuarto nivel</a:t>
            </a:r>
          </a:p>
          <a:p>
            <a:pPr lvl="4"/>
            <a:r>
              <a:rPr lang="es-MX" dirty="0"/>
              <a:t>Quinto nivel</a:t>
            </a:r>
          </a:p>
        </p:txBody>
      </p:sp>
      <p:sp>
        <p:nvSpPr>
          <p:cNvPr id="4" name="Marcador de fecha 3">
            <a:extLst>
              <a:ext uri="{FF2B5EF4-FFF2-40B4-BE49-F238E27FC236}">
                <a16:creationId xmlns:a16="http://schemas.microsoft.com/office/drawing/2014/main" id="{663A4EC4-8259-128D-5D4B-B1A5577ED14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46F4E8-F38C-42C9-9C2C-1B30C3AC1985}" type="datetimeFigureOut">
              <a:rPr lang="es-MX" smtClean="0"/>
              <a:t>15/07/2026</a:t>
            </a:fld>
            <a:endParaRPr lang="es-MX"/>
          </a:p>
        </p:txBody>
      </p:sp>
      <p:sp>
        <p:nvSpPr>
          <p:cNvPr id="5" name="Marcador de pie de página 4">
            <a:extLst>
              <a:ext uri="{FF2B5EF4-FFF2-40B4-BE49-F238E27FC236}">
                <a16:creationId xmlns:a16="http://schemas.microsoft.com/office/drawing/2014/main" id="{5D21FC23-2A34-1A69-6A1A-801839853DF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p>
        </p:txBody>
      </p:sp>
      <p:sp>
        <p:nvSpPr>
          <p:cNvPr id="6" name="Marcador de número de diapositiva 5">
            <a:extLst>
              <a:ext uri="{FF2B5EF4-FFF2-40B4-BE49-F238E27FC236}">
                <a16:creationId xmlns:a16="http://schemas.microsoft.com/office/drawing/2014/main" id="{C286D127-1499-4104-59F8-50831016146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136436-985C-49E4-94E8-B6E0A34F10FA}" type="slidenum">
              <a:rPr lang="es-MX" smtClean="0"/>
              <a:t>‹Nº›</a:t>
            </a:fld>
            <a:endParaRPr lang="es-MX"/>
          </a:p>
        </p:txBody>
      </p:sp>
      <p:pic>
        <p:nvPicPr>
          <p:cNvPr id="8" name="Imagen 7">
            <a:extLst>
              <a:ext uri="{FF2B5EF4-FFF2-40B4-BE49-F238E27FC236}">
                <a16:creationId xmlns:a16="http://schemas.microsoft.com/office/drawing/2014/main" id="{899DCE16-765D-47CA-350B-0B147B595551}"/>
              </a:ext>
            </a:extLst>
          </p:cNvPr>
          <p:cNvPicPr>
            <a:picLocks noChangeAspect="1"/>
          </p:cNvPicPr>
          <p:nvPr userDrawn="1"/>
        </p:nvPicPr>
        <p:blipFill>
          <a:blip r:embed="rId14">
            <a:extLst>
              <a:ext uri="{BEBA8EAE-BF5A-486C-A8C5-ECC9F3942E4B}">
                <a14:imgProps xmlns:a14="http://schemas.microsoft.com/office/drawing/2010/main">
                  <a14:imgLayer r:embed="rId15">
                    <a14:imgEffect>
                      <a14:backgroundRemoval t="10000" b="90000" l="10000" r="90000">
                        <a14:foregroundMark x1="47977" y1="24517" x2="47977" y2="24517"/>
                        <a14:foregroundMark x1="51060" y1="28958" x2="51060" y2="28958"/>
                        <a14:foregroundMark x1="52408" y1="36486" x2="52408" y2="36486"/>
                        <a14:foregroundMark x1="59152" y1="45367" x2="59152" y2="45367"/>
                        <a14:foregroundMark x1="61657" y1="52510" x2="61657" y2="52510"/>
                        <a14:foregroundMark x1="63969" y1="57336" x2="63969" y2="57336"/>
                        <a14:foregroundMark x1="52023" y1="72394" x2="52023" y2="72394"/>
                        <a14:foregroundMark x1="60886" y1="73745" x2="60886" y2="72587"/>
                      </a14:backgroundRemoval>
                    </a14:imgEffect>
                  </a14:imgLayer>
                </a14:imgProps>
              </a:ext>
              <a:ext uri="{28A0092B-C50C-407E-A947-70E740481C1C}">
                <a14:useLocalDpi xmlns:a14="http://schemas.microsoft.com/office/drawing/2010/main" val="0"/>
              </a:ext>
            </a:extLst>
          </a:blip>
          <a:stretch>
            <a:fillRect/>
          </a:stretch>
        </p:blipFill>
        <p:spPr>
          <a:xfrm>
            <a:off x="10404094" y="5089027"/>
            <a:ext cx="1787906" cy="1586410"/>
          </a:xfrm>
          <a:prstGeom prst="rect">
            <a:avLst/>
          </a:prstGeom>
          <a:ln>
            <a:noFill/>
          </a:ln>
        </p:spPr>
      </p:pic>
      <p:sp>
        <p:nvSpPr>
          <p:cNvPr id="7" name="Rectángulo 6">
            <a:extLst>
              <a:ext uri="{FF2B5EF4-FFF2-40B4-BE49-F238E27FC236}">
                <a16:creationId xmlns:a16="http://schemas.microsoft.com/office/drawing/2014/main" id="{959BBEF0-358E-CE31-EE2C-582F35EF3555}"/>
              </a:ext>
            </a:extLst>
          </p:cNvPr>
          <p:cNvSpPr/>
          <p:nvPr userDrawn="1"/>
        </p:nvSpPr>
        <p:spPr>
          <a:xfrm>
            <a:off x="10424160" y="0"/>
            <a:ext cx="1787906" cy="6858000"/>
          </a:xfrm>
          <a:prstGeom prst="rect">
            <a:avLst/>
          </a:prstGeom>
          <a:solidFill>
            <a:srgbClr val="F7C290"/>
          </a:solidFill>
          <a:ln w="6350">
            <a:solidFill>
              <a:srgbClr val="04BE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Tree>
    <p:extLst>
      <p:ext uri="{BB962C8B-B14F-4D97-AF65-F5344CB8AC3E}">
        <p14:creationId xmlns:p14="http://schemas.microsoft.com/office/powerpoint/2010/main" val="30844987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61" r:id="rId5"/>
    <p:sldLayoutId id="2147483662" r:id="rId6"/>
    <p:sldLayoutId id="2147483663" r:id="rId7"/>
    <p:sldLayoutId id="2147483664" r:id="rId8"/>
    <p:sldLayoutId id="2147483665" r:id="rId9"/>
    <p:sldLayoutId id="2147483667" r:id="rId10"/>
    <p:sldLayoutId id="214748366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Bahnschrift" panose="020B05020402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Bahnschrift" panose="020B050204020402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Bahnschrift" panose="020B050204020402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ahnschrift" panose="020B050204020402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ahnschrift" panose="020B050204020402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8.xml"/><Relationship Id="rId1" Type="http://schemas.openxmlformats.org/officeDocument/2006/relationships/themeOverride" Target="../theme/themeOverride1.xml"/><Relationship Id="rId4" Type="http://schemas.openxmlformats.org/officeDocument/2006/relationships/image" Target="../media/image15.jpg"/></Relationships>
</file>

<file path=ppt/slides/_rels/slide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266565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a:extLst>
              <a:ext uri="{FF2B5EF4-FFF2-40B4-BE49-F238E27FC236}">
                <a16:creationId xmlns:a16="http://schemas.microsoft.com/office/drawing/2014/main" id="{18A06159-10CE-6092-3C21-C54D76BF8895}"/>
              </a:ext>
            </a:extLst>
          </p:cNvPr>
          <p:cNvSpPr>
            <a:spLocks noGrp="1"/>
          </p:cNvSpPr>
          <p:nvPr>
            <p:ph type="title"/>
          </p:nvPr>
        </p:nvSpPr>
        <p:spPr/>
        <p:txBody>
          <a:bodyPr/>
          <a:lstStyle/>
          <a:p>
            <a:r>
              <a:rPr lang="es-MX" noProof="0" dirty="0"/>
              <a:t>PARA ESTUDIAR Y MEDITAR</a:t>
            </a:r>
          </a:p>
        </p:txBody>
      </p:sp>
      <p:sp>
        <p:nvSpPr>
          <p:cNvPr id="7" name="Marcador de contenido 6">
            <a:extLst>
              <a:ext uri="{FF2B5EF4-FFF2-40B4-BE49-F238E27FC236}">
                <a16:creationId xmlns:a16="http://schemas.microsoft.com/office/drawing/2014/main" id="{B5030CE1-1F6F-F1D9-6767-9BD33F1D3CBA}"/>
              </a:ext>
            </a:extLst>
          </p:cNvPr>
          <p:cNvSpPr>
            <a:spLocks noGrp="1"/>
          </p:cNvSpPr>
          <p:nvPr>
            <p:ph sz="half" idx="1"/>
          </p:nvPr>
        </p:nvSpPr>
        <p:spPr>
          <a:xfrm>
            <a:off x="761448" y="1541929"/>
            <a:ext cx="9642646" cy="4840942"/>
          </a:xfrm>
        </p:spPr>
        <p:txBody>
          <a:bodyPr wrap="square">
            <a:normAutofit/>
          </a:bodyPr>
          <a:lstStyle/>
          <a:p>
            <a:pPr marL="0" indent="0" algn="just">
              <a:lnSpc>
                <a:spcPts val="1800"/>
              </a:lnSpc>
              <a:buNone/>
            </a:pPr>
            <a:r>
              <a:rPr lang="es-MX" sz="2200" noProof="0" dirty="0">
                <a:latin typeface="Aptos Display" panose="020B0004020202020204" pitchFamily="34" charset="0"/>
              </a:rPr>
              <a:t>En lección de esta semana </a:t>
            </a:r>
            <a:r>
              <a:rPr lang="es-MX" sz="2200" dirty="0">
                <a:latin typeface="Aptos Display" panose="020B0004020202020204" pitchFamily="34" charset="0"/>
              </a:rPr>
              <a:t>abordamos los problemas que enfrento el apóstol Pablo: </a:t>
            </a:r>
            <a:r>
              <a:rPr lang="es-MX" sz="2200" b="1" dirty="0">
                <a:latin typeface="Aptos Display" panose="020B0004020202020204" pitchFamily="34" charset="0"/>
              </a:rPr>
              <a:t>1) La falta de unidad en la iglesia; 2) Como mantener la unidad; y 3) La unidad en Cristo.</a:t>
            </a:r>
            <a:endParaRPr lang="es-MX" sz="2200" b="1" noProof="0" dirty="0">
              <a:latin typeface="Aptos Display" panose="020B0004020202020204" pitchFamily="34" charset="0"/>
            </a:endParaRPr>
          </a:p>
          <a:p>
            <a:pPr marL="0" indent="0" algn="just">
              <a:lnSpc>
                <a:spcPts val="1800"/>
              </a:lnSpc>
              <a:buNone/>
            </a:pPr>
            <a:r>
              <a:rPr lang="es-MX" sz="2200" dirty="0">
                <a:latin typeface="Aptos Display" panose="020B0004020202020204" pitchFamily="34" charset="0"/>
              </a:rPr>
              <a:t>La unidad (o la falta de ella) fue un tema importante en la iglesia de Corinto y es también un problema siempre presente dentro del Adventismo del Séptimo Día. Algunos de nosotros seguimos a nuestro orador favorito en las redes sociales o pasamos mucho tiempo viendo videos de nuestro ministerio preferido. A menudo, nuestros conflictos implican diferencias en nuestra comprensión de la verdad bíblica, o encontramos choques de personalidad entre el liderazgo. El mensaje de Pablo a los corintios nos recuerda que este conflicto no es nada nuevo. El liderazgo de servicio es una frase que se oye a menudo; sin embargo, nos cuesta aplicar sus principios a nosotros mismos y a la forma en que nos relacionamos unos con otros. </a:t>
            </a:r>
            <a:endParaRPr lang="es-MX" sz="2200" noProof="0" dirty="0">
              <a:latin typeface="Aptos Display" panose="020B0004020202020204" pitchFamily="34" charset="0"/>
            </a:endParaRPr>
          </a:p>
          <a:p>
            <a:pPr marL="0" indent="0" algn="just">
              <a:lnSpc>
                <a:spcPts val="1800"/>
              </a:lnSpc>
              <a:buNone/>
            </a:pPr>
            <a:r>
              <a:rPr lang="es-MX" sz="2200" noProof="0" dirty="0">
                <a:latin typeface="Aptos Display" panose="020B0004020202020204" pitchFamily="34" charset="0"/>
              </a:rPr>
              <a:t>Con profundo amor, Pablo aboga a la unidad: una unidad arraigada no en la lealtad a lideres humanos, sino en el poder transformador de Cristo. El aposto </a:t>
            </a:r>
            <a:r>
              <a:rPr lang="es-MX" sz="2200" noProof="0" dirty="0" err="1">
                <a:latin typeface="Aptos Display" panose="020B0004020202020204" pitchFamily="34" charset="0"/>
              </a:rPr>
              <a:t>exorta</a:t>
            </a:r>
            <a:r>
              <a:rPr lang="es-MX" sz="2200" noProof="0" dirty="0">
                <a:latin typeface="Aptos Display" panose="020B0004020202020204" pitchFamily="34" charset="0"/>
              </a:rPr>
              <a:t> a los corintios </a:t>
            </a:r>
            <a:r>
              <a:rPr lang="es-MX" sz="2200" noProof="0" dirty="0">
                <a:latin typeface="Angsana New" panose="02020603050405020304" pitchFamily="18" charset="-34"/>
                <a:cs typeface="Angsana New" panose="02020603050405020304" pitchFamily="18" charset="-34"/>
              </a:rPr>
              <a:t>— </a:t>
            </a:r>
            <a:r>
              <a:rPr lang="es-MX" sz="2200" dirty="0">
                <a:latin typeface="Aptos Display" panose="020B0004020202020204" pitchFamily="34" charset="0"/>
              </a:rPr>
              <a:t>y a nosotros</a:t>
            </a:r>
            <a:r>
              <a:rPr lang="es-MX" sz="2200" dirty="0">
                <a:latin typeface="Angsana New" panose="02020603050405020304" pitchFamily="18" charset="-34"/>
                <a:cs typeface="Angsana New" panose="02020603050405020304" pitchFamily="18" charset="-34"/>
              </a:rPr>
              <a:t> — </a:t>
            </a:r>
            <a:r>
              <a:rPr lang="es-MX" sz="2200" dirty="0">
                <a:latin typeface="Aptos Display" panose="020B0004020202020204" pitchFamily="34" charset="0"/>
              </a:rPr>
              <a:t>a buscar la verdadera sabiduría, que proviene de Dios. Esta es la única manera de experimentar el discernimiento espiritual y la madurez cristiana, lo que conduce a la armonía entre </a:t>
            </a:r>
            <a:r>
              <a:rPr lang="es-MX" sz="2200">
                <a:latin typeface="Aptos Display" panose="020B0004020202020204" pitchFamily="34" charset="0"/>
              </a:rPr>
              <a:t>los creyentes.</a:t>
            </a:r>
            <a:endParaRPr lang="es-MX" sz="2200" noProof="0" dirty="0">
              <a:latin typeface="Aptos Display" panose="020B0004020202020204" pitchFamily="34" charset="0"/>
            </a:endParaRPr>
          </a:p>
        </p:txBody>
      </p:sp>
    </p:spTree>
    <p:extLst>
      <p:ext uri="{BB962C8B-B14F-4D97-AF65-F5344CB8AC3E}">
        <p14:creationId xmlns:p14="http://schemas.microsoft.com/office/powerpoint/2010/main" val="3188503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xEl>
                                              <p:pRg st="1" end="1"/>
                                            </p:txEl>
                                          </p:spTgt>
                                        </p:tgtEl>
                                        <p:attrNameLst>
                                          <p:attrName>style.visibility</p:attrName>
                                        </p:attrNameLst>
                                      </p:cBhvr>
                                      <p:to>
                                        <p:strVal val="visible"/>
                                      </p:to>
                                    </p:set>
                                    <p:anim calcmode="lin" valueType="num">
                                      <p:cBhvr additive="base">
                                        <p:cTn id="13"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2F0E561-E43A-8C44-DE02-CDA39EEF3812}"/>
              </a:ext>
            </a:extLst>
          </p:cNvPr>
          <p:cNvSpPr>
            <a:spLocks noGrp="1"/>
          </p:cNvSpPr>
          <p:nvPr>
            <p:ph type="title"/>
          </p:nvPr>
        </p:nvSpPr>
        <p:spPr>
          <a:solidFill>
            <a:srgbClr val="725247"/>
          </a:solidFill>
        </p:spPr>
        <p:txBody>
          <a:bodyPr vert="horz" lIns="91440" tIns="45720" rIns="91440" bIns="45720" rtlCol="0">
            <a:normAutofit/>
          </a:bodyPr>
          <a:lstStyle/>
          <a:p>
            <a:pPr>
              <a:spcBef>
                <a:spcPts val="1000"/>
              </a:spcBef>
              <a:buFont typeface="Arial" panose="020B0604020202020204" pitchFamily="34" charset="0"/>
            </a:pPr>
            <a:r>
              <a:rPr lang="es-MX" sz="4400" b="1" noProof="0" dirty="0">
                <a:ea typeface="+mn-ea"/>
                <a:cs typeface="+mn-cs"/>
              </a:rPr>
              <a:t>Para Memorizar</a:t>
            </a:r>
          </a:p>
        </p:txBody>
      </p:sp>
      <p:sp>
        <p:nvSpPr>
          <p:cNvPr id="6" name="Marcador de contenido 5">
            <a:extLst>
              <a:ext uri="{FF2B5EF4-FFF2-40B4-BE49-F238E27FC236}">
                <a16:creationId xmlns:a16="http://schemas.microsoft.com/office/drawing/2014/main" id="{519F4388-C2D1-A570-D577-FF7AE43E02BE}"/>
              </a:ext>
            </a:extLst>
          </p:cNvPr>
          <p:cNvSpPr>
            <a:spLocks noGrp="1"/>
          </p:cNvSpPr>
          <p:nvPr>
            <p:ph idx="1"/>
          </p:nvPr>
        </p:nvSpPr>
        <p:spPr>
          <a:xfrm>
            <a:off x="464024" y="1825625"/>
            <a:ext cx="6373504" cy="4465846"/>
          </a:xfrm>
          <a:ln w="28575">
            <a:solidFill>
              <a:schemeClr val="tx1"/>
            </a:solidFill>
            <a:extLst>
              <a:ext uri="{C807C97D-BFC1-408E-A445-0C87EB9F89A2}">
                <ask:lineSketchStyleProps xmlns:ask="http://schemas.microsoft.com/office/drawing/2018/sketchyshapes">
                  <ask:type>
                    <ask:lineSketchNone/>
                  </ask:type>
                </ask:lineSketchStyleProps>
              </a:ext>
            </a:extLst>
          </a:ln>
          <a:effectLst>
            <a:softEdge rad="279400"/>
          </a:effectLst>
        </p:spPr>
        <p:txBody>
          <a:bodyPr wrap="square">
            <a:normAutofit fontScale="92500"/>
          </a:bodyPr>
          <a:lstStyle/>
          <a:p>
            <a:pPr marL="0" indent="0" algn="ctr">
              <a:buNone/>
            </a:pPr>
            <a:r>
              <a:rPr lang="es-MX" sz="3600" b="1" noProof="0" dirty="0"/>
              <a:t>«Les ruego hermanos, por el nombre de nuestro Señor Jesucristo, que hablen</a:t>
            </a:r>
          </a:p>
          <a:p>
            <a:pPr marL="0" indent="0" algn="ctr">
              <a:buNone/>
            </a:pPr>
            <a:r>
              <a:rPr lang="es-MX" sz="3600" b="1" noProof="0" dirty="0"/>
              <a:t>todos una misma cosa y que no haya entre ustedes divisiones. Antes, estén perfectamente unidos en una misma mente y un mismo parecer»</a:t>
            </a:r>
          </a:p>
          <a:p>
            <a:pPr marL="0" indent="0" algn="ctr">
              <a:buNone/>
            </a:pPr>
            <a:r>
              <a:rPr lang="es-MX" sz="3600" b="1" noProof="0" dirty="0"/>
              <a:t>(1 Cor. 1: 10).</a:t>
            </a:r>
          </a:p>
        </p:txBody>
      </p:sp>
      <p:sp>
        <p:nvSpPr>
          <p:cNvPr id="3" name="Rectángulo: esquinas redondeadas 2">
            <a:extLst>
              <a:ext uri="{FF2B5EF4-FFF2-40B4-BE49-F238E27FC236}">
                <a16:creationId xmlns:a16="http://schemas.microsoft.com/office/drawing/2014/main" id="{EF0BC2FB-53FE-CBAC-4370-418FA4B8FF43}"/>
              </a:ext>
            </a:extLst>
          </p:cNvPr>
          <p:cNvSpPr/>
          <p:nvPr/>
        </p:nvSpPr>
        <p:spPr>
          <a:xfrm>
            <a:off x="6571130" y="2702257"/>
            <a:ext cx="4101018" cy="2620370"/>
          </a:xfrm>
          <a:prstGeom prst="roundRect">
            <a:avLst/>
          </a:prstGeom>
          <a:blipFill dpi="0" rotWithShape="1">
            <a:blip r:embed="rId2">
              <a:extLst>
                <a:ext uri="{28A0092B-C50C-407E-A947-70E740481C1C}">
                  <a14:useLocalDpi xmlns:a14="http://schemas.microsoft.com/office/drawing/2010/main" val="0"/>
                </a:ext>
              </a:extLst>
            </a:blip>
            <a:srcRect/>
            <a:stretch>
              <a:fillRect/>
            </a:stretch>
          </a:blipFill>
          <a:effectLst>
            <a:innerShdw blurRad="63500" dist="50800" dir="18900000">
              <a:prstClr val="black">
                <a:alpha val="50000"/>
              </a:prstClr>
            </a:innerShdw>
          </a:effectLst>
          <a:scene3d>
            <a:camera prst="isometricOffAxis2Left"/>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Tree>
    <p:extLst>
      <p:ext uri="{BB962C8B-B14F-4D97-AF65-F5344CB8AC3E}">
        <p14:creationId xmlns:p14="http://schemas.microsoft.com/office/powerpoint/2010/main" val="31253639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35E0DBFC-8D99-0EC1-8869-D2AE3223C0AA}"/>
              </a:ext>
            </a:extLst>
          </p:cNvPr>
          <p:cNvSpPr>
            <a:spLocks noGrp="1"/>
          </p:cNvSpPr>
          <p:nvPr>
            <p:ph type="title"/>
          </p:nvPr>
        </p:nvSpPr>
        <p:spPr>
          <a:xfrm>
            <a:off x="811305" y="365125"/>
            <a:ext cx="9565894" cy="772559"/>
          </a:xfrm>
          <a:solidFill>
            <a:srgbClr val="725247"/>
          </a:solidFill>
        </p:spPr>
        <p:txBody>
          <a:bodyPr/>
          <a:lstStyle/>
          <a:p>
            <a:r>
              <a:rPr lang="es-MX" noProof="0" dirty="0"/>
              <a:t>Enfoque del Estudio</a:t>
            </a:r>
          </a:p>
        </p:txBody>
      </p:sp>
      <p:sp>
        <p:nvSpPr>
          <p:cNvPr id="6" name="Marcador de contenido 5">
            <a:extLst>
              <a:ext uri="{FF2B5EF4-FFF2-40B4-BE49-F238E27FC236}">
                <a16:creationId xmlns:a16="http://schemas.microsoft.com/office/drawing/2014/main" id="{3BF1AEB9-94DB-8515-B032-A5A29DBFA153}"/>
              </a:ext>
            </a:extLst>
          </p:cNvPr>
          <p:cNvSpPr>
            <a:spLocks noGrp="1"/>
          </p:cNvSpPr>
          <p:nvPr>
            <p:ph sz="half" idx="4294967295"/>
          </p:nvPr>
        </p:nvSpPr>
        <p:spPr>
          <a:xfrm>
            <a:off x="3317357" y="1488141"/>
            <a:ext cx="7059842" cy="5109884"/>
          </a:xfrm>
        </p:spPr>
        <p:txBody>
          <a:bodyPr vert="horz" wrap="square" lIns="91440" tIns="45720" rIns="91440" bIns="45720" rtlCol="0">
            <a:normAutofit/>
          </a:bodyPr>
          <a:lstStyle/>
          <a:p>
            <a:pPr marL="0" indent="0" algn="just">
              <a:lnSpc>
                <a:spcPts val="1400"/>
              </a:lnSpc>
              <a:buNone/>
              <a:tabLst>
                <a:tab pos="534988" algn="l"/>
              </a:tabLst>
            </a:pPr>
            <a:r>
              <a:rPr lang="es-MX" sz="1800" noProof="0" dirty="0">
                <a:latin typeface="Aptos Display" panose="020B0004020202020204" pitchFamily="34" charset="0"/>
              </a:rPr>
              <a:t>Texto clave: </a:t>
            </a:r>
            <a:r>
              <a:rPr lang="es-MX" sz="1800" b="1" noProof="0" dirty="0"/>
              <a:t>1 Corintios 1:10 </a:t>
            </a:r>
            <a:r>
              <a:rPr lang="es-MX" sz="1800" noProof="0" dirty="0">
                <a:latin typeface="Aptos Display" panose="020B0004020202020204" pitchFamily="34" charset="0"/>
              </a:rPr>
              <a:t>Enfoque de Estudio: </a:t>
            </a:r>
            <a:r>
              <a:rPr lang="es-MX" sz="1800" b="1" noProof="0" dirty="0">
                <a:latin typeface="Aptos Display" panose="020B0004020202020204" pitchFamily="34" charset="0"/>
              </a:rPr>
              <a:t>1 Corintios 1:12-17; Romanos 1:29; 1 Corintios 1:10; 3:1-4; Filipenses 2:5-8; 2 Corintios 11:23-28; Colosenses 1:24. </a:t>
            </a:r>
            <a:r>
              <a:rPr lang="es-MX" sz="1800" noProof="0" dirty="0">
                <a:latin typeface="Aptos Display" panose="020B0004020202020204" pitchFamily="34" charset="0"/>
              </a:rPr>
              <a:t>En la lección de esta semana abordaremos los problemas que enfrento el apóstol Pablo: </a:t>
            </a:r>
            <a:r>
              <a:rPr lang="es-MX" sz="1800" b="1" noProof="0" dirty="0">
                <a:latin typeface="Aptos Display" panose="020B0004020202020204" pitchFamily="34" charset="0"/>
              </a:rPr>
              <a:t>1) La falta de unidad en la iglesia; 2) Como mantener la unidad; y 3) La unidad en Cristo.</a:t>
            </a:r>
          </a:p>
          <a:p>
            <a:pPr marL="0" indent="0" algn="just">
              <a:lnSpc>
                <a:spcPts val="1400"/>
              </a:lnSpc>
              <a:buNone/>
              <a:tabLst>
                <a:tab pos="534988" algn="l"/>
              </a:tabLst>
            </a:pPr>
            <a:r>
              <a:rPr lang="es-MX" sz="1800" dirty="0">
                <a:latin typeface="Aptos Display" panose="020B0004020202020204" pitchFamily="34" charset="0"/>
              </a:rPr>
              <a:t>Quienes observan la vida silvestre saben que algunas criaturas viven en grupos de diferentes tamaños. Desde los lobos hasta los delfines, e incluso las hormigas, estas criaturas permanecen juntas. Los chimpancés son especialmente conocidos por sus estrechos lazos sociales, y a veces viven en grupos de entre 15 y 150 individuos. Sin embargo, estas relaciones no siempre son armoniosas, y a veces los chimpancés luchan entre sí</a:t>
            </a:r>
            <a:r>
              <a:rPr lang="es-MX" sz="1800" noProof="0" dirty="0">
                <a:latin typeface="Aptos Display" panose="020B0004020202020204" pitchFamily="34" charset="0"/>
              </a:rPr>
              <a:t>.</a:t>
            </a:r>
          </a:p>
          <a:p>
            <a:pPr marL="0" indent="0" algn="just">
              <a:lnSpc>
                <a:spcPts val="1400"/>
              </a:lnSpc>
              <a:buNone/>
              <a:tabLst>
                <a:tab pos="534988" algn="l"/>
              </a:tabLst>
            </a:pPr>
            <a:r>
              <a:rPr lang="es-MX" sz="1800" noProof="0" dirty="0">
                <a:latin typeface="Aptos Display" panose="020B0004020202020204" pitchFamily="34" charset="0"/>
              </a:rPr>
              <a:t>Pero esto también sucede con los seres humanos, ya que no solo tienden a vivir en grupos, sino que a veces luchan unos con otros dentro de esos grupos.</a:t>
            </a:r>
            <a:r>
              <a:rPr lang="es-MX" sz="1800" dirty="0">
                <a:latin typeface="Aptos Display" panose="020B0004020202020204" pitchFamily="34" charset="0"/>
              </a:rPr>
              <a:t> En la iglesia primitiva, una de las mayores amenazas a la unidad no era la persecución, sino el orgullo. Dos temas principales relacionados con este problema se pueden encontrar en los pasajes de esta semana. Se pueden resumir brevemente de la siguiente manera:</a:t>
            </a:r>
            <a:endParaRPr lang="es-MX" sz="1800" noProof="0" dirty="0">
              <a:latin typeface="Aptos Display" panose="020B0004020202020204" pitchFamily="34" charset="0"/>
            </a:endParaRPr>
          </a:p>
          <a:p>
            <a:pPr marL="0" indent="0" algn="just">
              <a:lnSpc>
                <a:spcPts val="1400"/>
              </a:lnSpc>
              <a:buNone/>
              <a:tabLst>
                <a:tab pos="534988" algn="l"/>
              </a:tabLst>
            </a:pPr>
            <a:r>
              <a:rPr lang="es-MX" sz="1800" b="1" dirty="0">
                <a:latin typeface="Aptos Display" panose="020B0004020202020204" pitchFamily="34" charset="0"/>
              </a:rPr>
              <a:t>La Amenaza de los Cultos a la Personalidad</a:t>
            </a:r>
            <a:r>
              <a:rPr lang="es-MX" sz="1800" dirty="0">
                <a:latin typeface="Aptos Display" panose="020B0004020202020204" pitchFamily="34" charset="0"/>
              </a:rPr>
              <a:t>. En 1 Corintios, Pablo aborda cómo los creyentes se dividían basándose en la lealtad a diferentes líderes, formando cultos a la personalidad alrededor de Pablo, Apolos y Cefas.</a:t>
            </a:r>
          </a:p>
          <a:p>
            <a:pPr marL="0" indent="0" algn="just">
              <a:lnSpc>
                <a:spcPts val="1400"/>
              </a:lnSpc>
              <a:buNone/>
              <a:tabLst>
                <a:tab pos="534988" algn="l"/>
              </a:tabLst>
            </a:pPr>
            <a:r>
              <a:rPr lang="es-MX" sz="1800" b="1" dirty="0">
                <a:latin typeface="Aptos Display" panose="020B0004020202020204" pitchFamily="34" charset="0"/>
              </a:rPr>
              <a:t>El Poder del Servicio al Estilo de Cristo</a:t>
            </a:r>
            <a:r>
              <a:rPr lang="es-MX" sz="1800" dirty="0">
                <a:latin typeface="Aptos Display" panose="020B0004020202020204" pitchFamily="34" charset="0"/>
              </a:rPr>
              <a:t>. En contraste, Filipenses 2:1–8 ofrece el antídoto: la humildad al estilo de Cristo. Pablo insta a los creyentes a dejar de lado la ambición egoísta y a no mirar por sus propios intereses, sino por los intereses de los demás</a:t>
            </a:r>
            <a:endParaRPr lang="es-MX" sz="1800" noProof="0" dirty="0">
              <a:latin typeface="Aptos Display" panose="020B0004020202020204" pitchFamily="34" charset="0"/>
            </a:endParaRPr>
          </a:p>
          <a:p>
            <a:pPr marL="0" indent="0" algn="just">
              <a:lnSpc>
                <a:spcPts val="1400"/>
              </a:lnSpc>
              <a:buNone/>
              <a:tabLst>
                <a:tab pos="534988" algn="l"/>
              </a:tabLst>
            </a:pPr>
            <a:endParaRPr lang="es-MX" sz="1800" i="1" noProof="0" dirty="0">
              <a:latin typeface="Aptos Display" panose="020B0004020202020204" pitchFamily="34" charset="0"/>
            </a:endParaRPr>
          </a:p>
        </p:txBody>
      </p:sp>
      <p:sp>
        <p:nvSpPr>
          <p:cNvPr id="2" name="Diagrama de flujo: retraso 1">
            <a:extLst>
              <a:ext uri="{FF2B5EF4-FFF2-40B4-BE49-F238E27FC236}">
                <a16:creationId xmlns:a16="http://schemas.microsoft.com/office/drawing/2014/main" id="{B31CFBF4-8ED8-9551-57EF-E297B67EED06}"/>
              </a:ext>
            </a:extLst>
          </p:cNvPr>
          <p:cNvSpPr/>
          <p:nvPr/>
        </p:nvSpPr>
        <p:spPr>
          <a:xfrm>
            <a:off x="84083" y="2330825"/>
            <a:ext cx="3163614" cy="3738282"/>
          </a:xfrm>
          <a:prstGeom prst="flowChartDelay">
            <a:avLst/>
          </a:prstGeom>
          <a:blipFill dpi="0" rotWithShape="1">
            <a:blip r:embed="rId3">
              <a:extLst>
                <a:ext uri="{28A0092B-C50C-407E-A947-70E740481C1C}">
                  <a14:useLocalDpi xmlns:a14="http://schemas.microsoft.com/office/drawing/2010/main" val="0"/>
                </a:ext>
              </a:extLst>
            </a:blip>
            <a:srcRect/>
            <a:stretch>
              <a:fillRect/>
            </a:stretch>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Tree>
    <p:extLst>
      <p:ext uri="{BB962C8B-B14F-4D97-AF65-F5344CB8AC3E}">
        <p14:creationId xmlns:p14="http://schemas.microsoft.com/office/powerpoint/2010/main" val="1864839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500" fill="hold"/>
                                        <p:tgtEl>
                                          <p:spTgt spid="2"/>
                                        </p:tgtEl>
                                        <p:attrNameLst>
                                          <p:attrName>ppt_x</p:attrName>
                                        </p:attrNameLst>
                                      </p:cBhvr>
                                      <p:tavLst>
                                        <p:tav tm="0">
                                          <p:val>
                                            <p:strVal val="#ppt_x"/>
                                          </p:val>
                                        </p:tav>
                                        <p:tav tm="100000">
                                          <p:val>
                                            <p:strVal val="#ppt_x"/>
                                          </p:val>
                                        </p:tav>
                                      </p:tavLst>
                                    </p:anim>
                                    <p:anim calcmode="lin" valueType="num">
                                      <p:cBhvr additive="base">
                                        <p:cTn id="1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P spid="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arcador de contenido 6">
            <a:extLst>
              <a:ext uri="{FF2B5EF4-FFF2-40B4-BE49-F238E27FC236}">
                <a16:creationId xmlns:a16="http://schemas.microsoft.com/office/drawing/2014/main" id="{8E7BAD8D-BC5A-CFA0-D665-5255A396E347}"/>
              </a:ext>
            </a:extLst>
          </p:cNvPr>
          <p:cNvSpPr>
            <a:spLocks noGrp="1"/>
          </p:cNvSpPr>
          <p:nvPr>
            <p:ph sz="half" idx="2"/>
          </p:nvPr>
        </p:nvSpPr>
        <p:spPr>
          <a:xfrm>
            <a:off x="3172639" y="1461257"/>
            <a:ext cx="7257022" cy="5020229"/>
          </a:xfrm>
          <a:effectLst>
            <a:softEdge rad="63500"/>
          </a:effectLst>
          <a:scene3d>
            <a:camera prst="orthographicFront"/>
            <a:lightRig rig="balanced" dir="t"/>
          </a:scene3d>
        </p:spPr>
        <p:txBody>
          <a:bodyPr wrap="square">
            <a:normAutofit/>
          </a:bodyPr>
          <a:lstStyle/>
          <a:p>
            <a:pPr marL="0" indent="0" algn="just" defTabSz="893763">
              <a:lnSpc>
                <a:spcPts val="1300"/>
              </a:lnSpc>
              <a:spcBef>
                <a:spcPts val="0"/>
              </a:spcBef>
              <a:spcAft>
                <a:spcPts val="600"/>
              </a:spcAft>
              <a:buNone/>
              <a:tabLst>
                <a:tab pos="627063" algn="l"/>
              </a:tabLst>
            </a:pPr>
            <a:r>
              <a:rPr lang="es-MX" dirty="0">
                <a:latin typeface="Aptos Display" panose="020B0004020202020204" pitchFamily="34" charset="0"/>
              </a:rPr>
              <a:t>	o</a:t>
            </a:r>
            <a:r>
              <a:rPr lang="es-MX" noProof="0" dirty="0">
                <a:latin typeface="Aptos Display" panose="020B0004020202020204" pitchFamily="34" charset="0"/>
              </a:rPr>
              <a:t>s problemas en Corintio, particularmente las disputas entre los 	miembros de la iglesia, preocupaban profundamente a Pablo. Esta 	preocupación es evidente en 1 Corintios, donde, justo después de la 	apertura en los primeros tres versículos y la sección de acción de 	gracias (</a:t>
            </a:r>
            <a:r>
              <a:rPr lang="es-MX" noProof="0" dirty="0" err="1">
                <a:latin typeface="Aptos Display" panose="020B0004020202020204" pitchFamily="34" charset="0"/>
              </a:rPr>
              <a:t>vers</a:t>
            </a:r>
            <a:r>
              <a:rPr lang="es-MX" noProof="0" dirty="0">
                <a:latin typeface="Aptos Display" panose="020B0004020202020204" pitchFamily="34" charset="0"/>
              </a:rPr>
              <a:t> 4-9), apela a la iglesia para que supere sus desacuerdos al estar «perfectamente unidos en una misma mente y en un mismo parecer» (ver. 10). El hecho de que el cuerpo de la carta comience en el versículo 10, con su primera palabra siendo una apelación a la unidad, demuestra que la unidad es un tema central </a:t>
            </a:r>
            <a:r>
              <a:rPr lang="es-MX" noProof="0" dirty="0" err="1">
                <a:latin typeface="Aptos Display" panose="020B0004020202020204" pitchFamily="34" charset="0"/>
              </a:rPr>
              <a:t>ensu</a:t>
            </a:r>
            <a:r>
              <a:rPr lang="es-MX" noProof="0" dirty="0">
                <a:latin typeface="Aptos Display" panose="020B0004020202020204" pitchFamily="34" charset="0"/>
              </a:rPr>
              <a:t> primera carta </a:t>
            </a:r>
            <a:r>
              <a:rPr lang="es-MX" noProof="0" dirty="0" err="1">
                <a:latin typeface="Aptos Display" panose="020B0004020202020204" pitchFamily="34" charset="0"/>
              </a:rPr>
              <a:t>alos</a:t>
            </a:r>
            <a:r>
              <a:rPr lang="es-MX" noProof="0" dirty="0">
                <a:latin typeface="Aptos Display" panose="020B0004020202020204" pitchFamily="34" charset="0"/>
              </a:rPr>
              <a:t> Corintios.</a:t>
            </a:r>
          </a:p>
          <a:p>
            <a:pPr marL="0" indent="0" algn="just" defTabSz="893763">
              <a:lnSpc>
                <a:spcPts val="1300"/>
              </a:lnSpc>
              <a:spcBef>
                <a:spcPts val="0"/>
              </a:spcBef>
              <a:spcAft>
                <a:spcPts val="600"/>
              </a:spcAft>
              <a:buNone/>
              <a:tabLst>
                <a:tab pos="538163" algn="l"/>
              </a:tabLst>
            </a:pPr>
            <a:r>
              <a:rPr lang="es-MX" noProof="0" dirty="0">
                <a:latin typeface="Aptos Display" panose="020B0004020202020204" pitchFamily="34" charset="0"/>
              </a:rPr>
              <a:t>Pablo enseña que la unidad dentro de la iglesia debe reflejar la unidad de los miembros de la Deidad. Esto es parcialmente evidente en Efesios 4:4-6. Más que eso la unidad dentro de la iglesia refleja la unidad dentro de la Deidad y esta es también una obra realizada por la </a:t>
            </a:r>
            <a:r>
              <a:rPr lang="es-MX" noProof="0" dirty="0" err="1">
                <a:latin typeface="Aptos Display" panose="020B0004020202020204" pitchFamily="34" charset="0"/>
              </a:rPr>
              <a:t>Disdad</a:t>
            </a:r>
            <a:r>
              <a:rPr lang="es-MX" noProof="0" dirty="0">
                <a:latin typeface="Aptos Display" panose="020B0004020202020204" pitchFamily="34" charset="0"/>
              </a:rPr>
              <a:t> ( 1Cor. 12:13; Efe. 2:16-18). Como veremos más adelante esta unidad se logra </a:t>
            </a:r>
            <a:r>
              <a:rPr lang="es-MX" noProof="0" dirty="0" err="1">
                <a:latin typeface="Aptos Display" panose="020B0004020202020204" pitchFamily="34" charset="0"/>
              </a:rPr>
              <a:t>atraves</a:t>
            </a:r>
            <a:r>
              <a:rPr lang="es-MX" noProof="0" dirty="0">
                <a:latin typeface="Aptos Display" panose="020B0004020202020204" pitchFamily="34" charset="0"/>
              </a:rPr>
              <a:t> de Cristo.</a:t>
            </a:r>
          </a:p>
          <a:p>
            <a:pPr marL="0" indent="0" algn="just">
              <a:lnSpc>
                <a:spcPts val="1300"/>
              </a:lnSpc>
              <a:spcBef>
                <a:spcPts val="600"/>
              </a:spcBef>
              <a:buNone/>
              <a:tabLst>
                <a:tab pos="714375" algn="l"/>
              </a:tabLst>
            </a:pPr>
            <a:r>
              <a:rPr lang="es-MX" b="1" noProof="0" dirty="0">
                <a:latin typeface="Aptos Display" panose="020B0004020202020204" pitchFamily="34" charset="0"/>
              </a:rPr>
              <a:t>«</a:t>
            </a:r>
            <a:r>
              <a:rPr lang="es-MX" b="1" dirty="0" err="1">
                <a:latin typeface="Aptos Display" panose="020B0004020202020204" pitchFamily="34" charset="0"/>
              </a:rPr>
              <a:t>ada</a:t>
            </a:r>
            <a:r>
              <a:rPr lang="es-MX" b="1" dirty="0">
                <a:latin typeface="Aptos Display" panose="020B0004020202020204" pitchFamily="34" charset="0"/>
              </a:rPr>
              <a:t> puede perfeccionar la perfecta unidad en la iglesia, sino el espíritu de una paciencia semejante a la de Cristo. Satanás puede sembrar discordia; solo Cristo puede armonizar los elementos discordantes... Cuando como obreros individuales de la iglesia amamos a Dios por sobre todo y al prójimo como a uno mismo, entonces no habrá trabajosos esfuerzos para unirnos; habrá una unidad en Cristo, los oídos estarán cerrados a los informes, y nadie hará reproches contra su vecino. Los miembros de la iglesia apreciarán el amor y la unidad, y serán como una gran familia. Entonces portaremos ante el mundo las credenciales que darán testimonio de que Dios ha enviado a su Hijo al mundo. Cristo dijo: «En esto conocerán todos que sois mis discípulos, si tuviereis amor los unos con los otros». Juan 13:35</a:t>
            </a:r>
            <a:r>
              <a:rPr lang="es-MX" b="1" noProof="0" dirty="0">
                <a:latin typeface="Aptos Display" panose="020B0004020202020204" pitchFamily="34" charset="0"/>
              </a:rPr>
              <a:t>» </a:t>
            </a:r>
            <a:r>
              <a:rPr lang="es-MX" noProof="0" dirty="0">
                <a:latin typeface="Aptos Display" panose="020B0004020202020204" pitchFamily="34" charset="0"/>
              </a:rPr>
              <a:t>(</a:t>
            </a:r>
            <a:r>
              <a:rPr lang="es-MX" dirty="0">
                <a:latin typeface="Aptos Display" panose="020B0004020202020204" pitchFamily="34" charset="0"/>
              </a:rPr>
              <a:t>Reflejemos a Jesús, 5 de julio, p. 192</a:t>
            </a:r>
            <a:r>
              <a:rPr lang="es-MX" noProof="0" dirty="0">
                <a:latin typeface="Aptos Display" panose="020B0004020202020204" pitchFamily="34" charset="0"/>
              </a:rPr>
              <a:t>)</a:t>
            </a:r>
          </a:p>
        </p:txBody>
      </p:sp>
      <p:sp>
        <p:nvSpPr>
          <p:cNvPr id="2" name="Rectángulo 1">
            <a:extLst>
              <a:ext uri="{FF2B5EF4-FFF2-40B4-BE49-F238E27FC236}">
                <a16:creationId xmlns:a16="http://schemas.microsoft.com/office/drawing/2014/main" id="{D0A09385-F934-B49B-498E-D0BC730CE53F}"/>
              </a:ext>
            </a:extLst>
          </p:cNvPr>
          <p:cNvSpPr/>
          <p:nvPr/>
        </p:nvSpPr>
        <p:spPr>
          <a:xfrm>
            <a:off x="3136474" y="1231768"/>
            <a:ext cx="1067974" cy="1241212"/>
          </a:xfrm>
          <a:prstGeom prst="rect">
            <a:avLst/>
          </a:prstGeom>
          <a:noFill/>
        </p:spPr>
        <p:txBody>
          <a:bodyPr wrap="square" lIns="91440" tIns="45720" rIns="91440" bIns="45720">
            <a:noAutofit/>
            <a:scene3d>
              <a:camera prst="orthographicFront"/>
              <a:lightRig rig="soft" dir="t">
                <a:rot lat="0" lon="0" rev="15600000"/>
              </a:lightRig>
            </a:scene3d>
            <a:sp3d extrusionH="57150" prstMaterial="softEdge">
              <a:bevelT w="25400" h="38100"/>
            </a:sp3d>
          </a:bodyPr>
          <a:lstStyle/>
          <a:p>
            <a:pPr algn="just"/>
            <a:r>
              <a:rPr lang="es-MX" sz="8100" b="1" noProof="0" dirty="0">
                <a:ln/>
                <a:solidFill>
                  <a:srgbClr val="00526B"/>
                </a:solidFill>
                <a:latin typeface="Aptos Display" panose="020B0004020202020204" pitchFamily="34" charset="0"/>
              </a:rPr>
              <a:t>L</a:t>
            </a:r>
            <a:endParaRPr lang="es-MX" sz="8100" b="1" cap="none" spc="0" noProof="0" dirty="0">
              <a:ln/>
              <a:solidFill>
                <a:srgbClr val="00526B"/>
              </a:solidFill>
              <a:effectLst/>
              <a:latin typeface="Aptos Display" panose="020B0004020202020204" pitchFamily="34" charset="0"/>
            </a:endParaRPr>
          </a:p>
        </p:txBody>
      </p:sp>
      <p:sp>
        <p:nvSpPr>
          <p:cNvPr id="24" name="Rectángulo 23">
            <a:extLst>
              <a:ext uri="{FF2B5EF4-FFF2-40B4-BE49-F238E27FC236}">
                <a16:creationId xmlns:a16="http://schemas.microsoft.com/office/drawing/2014/main" id="{A240F20F-2FEA-AE43-A41C-434E351EB6C2}"/>
              </a:ext>
            </a:extLst>
          </p:cNvPr>
          <p:cNvSpPr/>
          <p:nvPr/>
        </p:nvSpPr>
        <p:spPr>
          <a:xfrm>
            <a:off x="550845" y="141226"/>
            <a:ext cx="2310248" cy="923330"/>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s-MX" sz="5400" b="1" u="sng" cap="none" spc="0" noProof="0" dirty="0">
                <a:ln/>
                <a:solidFill>
                  <a:srgbClr val="4E4DA4"/>
                </a:solidFill>
                <a:effectLst>
                  <a:outerShdw blurRad="50800" dist="50800" dir="5400000" algn="ctr" rotWithShape="0">
                    <a:schemeClr val="bg1"/>
                  </a:outerShdw>
                </a:effectLst>
              </a:rPr>
              <a:t>Sábado</a:t>
            </a:r>
          </a:p>
        </p:txBody>
      </p:sp>
      <p:sp>
        <p:nvSpPr>
          <p:cNvPr id="25" name="Rectángulo 24">
            <a:extLst>
              <a:ext uri="{FF2B5EF4-FFF2-40B4-BE49-F238E27FC236}">
                <a16:creationId xmlns:a16="http://schemas.microsoft.com/office/drawing/2014/main" id="{8CE5F2C8-9123-7026-E3C0-C0B5A5A9D649}"/>
              </a:ext>
            </a:extLst>
          </p:cNvPr>
          <p:cNvSpPr/>
          <p:nvPr/>
        </p:nvSpPr>
        <p:spPr>
          <a:xfrm>
            <a:off x="3498751" y="165817"/>
            <a:ext cx="6490495" cy="830997"/>
          </a:xfrm>
          <a:prstGeom prst="rect">
            <a:avLst/>
          </a:prstGeom>
          <a:solidFill>
            <a:srgbClr val="725247"/>
          </a:solidFill>
          <a:effectLst>
            <a:softEdge rad="317500"/>
          </a:effectLst>
          <a:scene3d>
            <a:camera prst="orthographicFront"/>
            <a:lightRig rig="harsh" dir="t"/>
          </a:scene3d>
          <a:sp3d prstMaterial="dkEdge">
            <a:bevelT w="165100" prst="coolSlant"/>
            <a:bevelB w="152400" h="50800" prst="softRound"/>
          </a:sp3d>
        </p:spPr>
        <p:style>
          <a:lnRef idx="3">
            <a:schemeClr val="lt1"/>
          </a:lnRef>
          <a:fillRef idx="1">
            <a:schemeClr val="accent6"/>
          </a:fillRef>
          <a:effectRef idx="1">
            <a:schemeClr val="accent6"/>
          </a:effectRef>
          <a:fontRef idx="minor">
            <a:schemeClr val="lt1"/>
          </a:fontRef>
        </p:style>
        <p:txBody>
          <a:bodyPr wrap="square" lIns="91440" tIns="45720" rIns="91440" bIns="45720">
            <a:spAutoFit/>
            <a:sp3d extrusionH="57150" prstMaterial="matte">
              <a:bevelT w="63500" h="12700" prst="angle"/>
              <a:contourClr>
                <a:schemeClr val="bg1">
                  <a:lumMod val="65000"/>
                </a:schemeClr>
              </a:contourClr>
            </a:sp3d>
          </a:bodyPr>
          <a:lstStyle/>
          <a:p>
            <a:pPr algn="ctr"/>
            <a:r>
              <a:rPr lang="es-MX" sz="4800" b="1" cap="none" spc="0" noProof="0" dirty="0">
                <a:ln>
                  <a:solidFill>
                    <a:schemeClr val="tx1">
                      <a:lumMod val="95000"/>
                      <a:lumOff val="5000"/>
                    </a:schemeClr>
                  </a:solidFill>
                </a:ln>
                <a:solidFill>
                  <a:schemeClr val="bg1">
                    <a:lumMod val="95000"/>
                  </a:schemeClr>
                </a:solidFill>
                <a:effectLst>
                  <a:outerShdw blurRad="50800" dist="50800" dir="5400000" algn="ctr" rotWithShape="0">
                    <a:schemeClr val="bg1"/>
                  </a:outerShdw>
                </a:effectLst>
              </a:rPr>
              <a:t>Introducción a la Lección</a:t>
            </a:r>
          </a:p>
        </p:txBody>
      </p:sp>
      <p:sp>
        <p:nvSpPr>
          <p:cNvPr id="3" name="Diagrama de flujo: retraso 2">
            <a:extLst>
              <a:ext uri="{FF2B5EF4-FFF2-40B4-BE49-F238E27FC236}">
                <a16:creationId xmlns:a16="http://schemas.microsoft.com/office/drawing/2014/main" id="{ECC72CFC-2E7B-2BE9-F5F5-04E2E1182785}"/>
              </a:ext>
            </a:extLst>
          </p:cNvPr>
          <p:cNvSpPr/>
          <p:nvPr/>
        </p:nvSpPr>
        <p:spPr>
          <a:xfrm>
            <a:off x="57150" y="2026024"/>
            <a:ext cx="3115489" cy="3917576"/>
          </a:xfrm>
          <a:prstGeom prst="flowChartDelay">
            <a:avLst/>
          </a:prstGeom>
          <a:blipFill dpi="0" rotWithShape="1">
            <a:blip r:embed="rId2">
              <a:extLst>
                <a:ext uri="{28A0092B-C50C-407E-A947-70E740481C1C}">
                  <a14:useLocalDpi xmlns:a14="http://schemas.microsoft.com/office/drawing/2010/main" val="0"/>
                </a:ext>
              </a:extLst>
            </a:blip>
            <a:srcRect/>
            <a:stretch>
              <a:fillRect/>
            </a:stretch>
          </a:blip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Tree>
    <p:extLst>
      <p:ext uri="{BB962C8B-B14F-4D97-AF65-F5344CB8AC3E}">
        <p14:creationId xmlns:p14="http://schemas.microsoft.com/office/powerpoint/2010/main" val="4179762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xEl>
                                              <p:pRg st="1" end="1"/>
                                            </p:txEl>
                                          </p:spTgt>
                                        </p:tgtEl>
                                        <p:attrNameLst>
                                          <p:attrName>style.visibility</p:attrName>
                                        </p:attrNameLst>
                                      </p:cBhvr>
                                      <p:to>
                                        <p:strVal val="visible"/>
                                      </p:to>
                                    </p:set>
                                    <p:anim calcmode="lin" valueType="num">
                                      <p:cBhvr additive="base">
                                        <p:cTn id="13"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500" fill="hold"/>
                                        <p:tgtEl>
                                          <p:spTgt spid="2"/>
                                        </p:tgtEl>
                                        <p:attrNameLst>
                                          <p:attrName>ppt_x</p:attrName>
                                        </p:attrNameLst>
                                      </p:cBhvr>
                                      <p:tavLst>
                                        <p:tav tm="0">
                                          <p:val>
                                            <p:strVal val="#ppt_x"/>
                                          </p:val>
                                        </p:tav>
                                        <p:tav tm="100000">
                                          <p:val>
                                            <p:strVal val="#ppt_x"/>
                                          </p:val>
                                        </p:tav>
                                      </p:tavLst>
                                    </p:anim>
                                    <p:anim calcmode="lin" valueType="num">
                                      <p:cBhvr additive="base">
                                        <p:cTn id="18" dur="500" fill="hold"/>
                                        <p:tgtEl>
                                          <p:spTgt spid="2"/>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additive="base">
                                        <p:cTn id="21" dur="500" fill="hold"/>
                                        <p:tgtEl>
                                          <p:spTgt spid="3"/>
                                        </p:tgtEl>
                                        <p:attrNameLst>
                                          <p:attrName>ppt_x</p:attrName>
                                        </p:attrNameLst>
                                      </p:cBhvr>
                                      <p:tavLst>
                                        <p:tav tm="0">
                                          <p:val>
                                            <p:strVal val="#ppt_x"/>
                                          </p:val>
                                        </p:tav>
                                        <p:tav tm="100000">
                                          <p:val>
                                            <p:strVal val="#ppt_x"/>
                                          </p:val>
                                        </p:tav>
                                      </p:tavLst>
                                    </p:anim>
                                    <p:anim calcmode="lin" valueType="num">
                                      <p:cBhvr additive="base">
                                        <p:cTn id="22" dur="500" fill="hold"/>
                                        <p:tgtEl>
                                          <p:spTgt spid="3"/>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7">
                                            <p:txEl>
                                              <p:pRg st="2" end="2"/>
                                            </p:txEl>
                                          </p:spTgt>
                                        </p:tgtEl>
                                        <p:attrNameLst>
                                          <p:attrName>style.visibility</p:attrName>
                                        </p:attrNameLst>
                                      </p:cBhvr>
                                      <p:to>
                                        <p:strVal val="visible"/>
                                      </p:to>
                                    </p:set>
                                    <p:anim calcmode="lin" valueType="num">
                                      <p:cBhvr additive="base">
                                        <p:cTn id="25"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P spid="2" grpId="0"/>
      <p:bldP spid="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a:extLst>
              <a:ext uri="{FF2B5EF4-FFF2-40B4-BE49-F238E27FC236}">
                <a16:creationId xmlns:a16="http://schemas.microsoft.com/office/drawing/2014/main" id="{BA847B68-02D3-9617-6027-73DD024F831A}"/>
              </a:ext>
            </a:extLst>
          </p:cNvPr>
          <p:cNvSpPr>
            <a:spLocks noGrp="1"/>
          </p:cNvSpPr>
          <p:nvPr>
            <p:ph type="title"/>
          </p:nvPr>
        </p:nvSpPr>
        <p:spPr>
          <a:xfrm>
            <a:off x="467360" y="221388"/>
            <a:ext cx="2658325" cy="659218"/>
          </a:xfrm>
          <a:ln w="22225" cap="rnd">
            <a:noFill/>
          </a:ln>
          <a:scene3d>
            <a:camera prst="obliqueTopRight"/>
            <a:lightRig rig="balanced" dir="t"/>
          </a:scene3d>
          <a:sp3d>
            <a:bevelT w="190500" h="38100"/>
          </a:sp3d>
        </p:spPr>
        <p:txBody>
          <a:bodyPr>
            <a:noAutofit/>
            <a:sp3d extrusionH="88900" prstMaterial="powder">
              <a:bevelT h="127000"/>
              <a:bevelB w="38100" h="38100" prst="slope"/>
            </a:sp3d>
          </a:bodyPr>
          <a:lstStyle/>
          <a:p>
            <a:pPr algn="ctr"/>
            <a:r>
              <a:rPr lang="es-MX" sz="4800" b="1" u="sng" noProof="0" dirty="0">
                <a:ln/>
                <a:effectLst/>
                <a:latin typeface="+mn-lt"/>
                <a:ea typeface="+mn-ea"/>
                <a:cs typeface="+mn-cs"/>
              </a:rPr>
              <a:t>Domingo</a:t>
            </a:r>
          </a:p>
        </p:txBody>
      </p:sp>
      <p:sp>
        <p:nvSpPr>
          <p:cNvPr id="8" name="Marcador de contenido 7">
            <a:extLst>
              <a:ext uri="{FF2B5EF4-FFF2-40B4-BE49-F238E27FC236}">
                <a16:creationId xmlns:a16="http://schemas.microsoft.com/office/drawing/2014/main" id="{A1B76ABE-4F5A-3818-9448-543E7AE0ED38}"/>
              </a:ext>
            </a:extLst>
          </p:cNvPr>
          <p:cNvSpPr>
            <a:spLocks noGrp="1"/>
          </p:cNvSpPr>
          <p:nvPr>
            <p:ph sz="half" idx="2"/>
          </p:nvPr>
        </p:nvSpPr>
        <p:spPr>
          <a:xfrm>
            <a:off x="2973585" y="2222341"/>
            <a:ext cx="7498472" cy="4274941"/>
          </a:xfrm>
        </p:spPr>
        <p:txBody>
          <a:bodyPr vert="horz" wrap="square" lIns="91440" tIns="45720" rIns="91440" bIns="45720" rtlCol="0">
            <a:normAutofit/>
          </a:bodyPr>
          <a:lstStyle/>
          <a:p>
            <a:pPr marL="0" indent="0" algn="just">
              <a:lnSpc>
                <a:spcPts val="1500"/>
              </a:lnSpc>
              <a:spcBef>
                <a:spcPts val="0"/>
              </a:spcBef>
              <a:spcAft>
                <a:spcPts val="600"/>
              </a:spcAft>
              <a:buNone/>
            </a:pPr>
            <a:r>
              <a:rPr lang="es-MX" dirty="0">
                <a:latin typeface="Aptos Display" panose="020B0004020202020204" pitchFamily="34" charset="0"/>
              </a:rPr>
              <a:t>“¿Acaso está dividido Cristo? ¿Fue crucificado Pablo por vosotros? ¿O fuisteis bautizados en el nombre de Pablo?” (1Co. 1:13). Con estas preguntas Pablo quiere hacerlos reflexionar. La unidad solo se puede conseguir teniendo a Jesús como nuestro Señor. No se consigue la unidad adhiriéndonos al pensamiento o ideas de un hermano o hermana, formando grupos cerrados. Pero la unidad en Jesús no es uniformidad. No implica que todos pensemos lo mismo en todo, o que actuemos todos de la misma manera. Las pequeñas diferencias de opinión, los distintos dones que cada uno tiene, cuando están centrados en Cristo, en lugar de generar desunión generan unión (1Co. 12:12-13, 25, 27). La unidad en la iglesia solo se consigue muriendo al yo y viviendo para Jesús</a:t>
            </a:r>
            <a:endParaRPr lang="es-MX" noProof="0" dirty="0">
              <a:latin typeface="Aptos Display" panose="020B0004020202020204" pitchFamily="34" charset="0"/>
            </a:endParaRPr>
          </a:p>
          <a:p>
            <a:pPr marL="0" indent="0" algn="just">
              <a:lnSpc>
                <a:spcPts val="1500"/>
              </a:lnSpc>
              <a:spcBef>
                <a:spcPts val="0"/>
              </a:spcBef>
              <a:spcAft>
                <a:spcPts val="600"/>
              </a:spcAft>
              <a:buNone/>
            </a:pPr>
            <a:r>
              <a:rPr lang="es-MX" b="1" dirty="0">
                <a:latin typeface="Aptos Display" panose="020B0004020202020204" pitchFamily="34" charset="0"/>
              </a:rPr>
              <a:t>«Aquellos que están verdaderamente relacionados con Dios no estarán en discrepancia unos con otros... Su Espíritu gobernando en sus corazones, creará armonía, amor y unidad. Lo opuesto a esto obra en los hijos de Satanás; en ellos hay una continua contradicción. Luchas, envidia y celos son los elementos imperantes. La característica del cristiano es la humildad de Cristo. La benevolencia, la bondad, la misericordia y el amor se originan en la Sabiduría Infinita, mientras lo opuesto es el fruto no santificado del corazón que no está en armonía con Jesucristo... En la unión está la fuerza. En la división hay debilidad y derrota.</a:t>
            </a:r>
            <a:r>
              <a:rPr lang="es-MX" b="1" noProof="0" dirty="0">
                <a:latin typeface="Aptos Display" panose="020B0004020202020204" pitchFamily="34" charset="0"/>
              </a:rPr>
              <a:t>» </a:t>
            </a:r>
            <a:r>
              <a:rPr lang="es-MX" i="1" noProof="0" dirty="0">
                <a:latin typeface="Aptos Display" panose="020B0004020202020204" pitchFamily="34" charset="0"/>
              </a:rPr>
              <a:t>(</a:t>
            </a:r>
            <a:r>
              <a:rPr lang="es-MX" i="1" dirty="0">
                <a:latin typeface="Aptos Display" panose="020B0004020202020204" pitchFamily="34" charset="0"/>
              </a:rPr>
              <a:t>Nuestra elevada vocación, 13 de junio, p. 172</a:t>
            </a:r>
            <a:r>
              <a:rPr lang="es-MX" i="1" noProof="0" dirty="0">
                <a:latin typeface="Aptos Display" panose="020B0004020202020204" pitchFamily="34" charset="0"/>
              </a:rPr>
              <a:t>)</a:t>
            </a:r>
          </a:p>
        </p:txBody>
      </p:sp>
      <p:sp>
        <p:nvSpPr>
          <p:cNvPr id="3" name="CuadroTexto 2">
            <a:extLst>
              <a:ext uri="{FF2B5EF4-FFF2-40B4-BE49-F238E27FC236}">
                <a16:creationId xmlns:a16="http://schemas.microsoft.com/office/drawing/2014/main" id="{9C843493-6D59-555A-AF77-0A60D65147F1}"/>
              </a:ext>
            </a:extLst>
          </p:cNvPr>
          <p:cNvSpPr txBox="1"/>
          <p:nvPr/>
        </p:nvSpPr>
        <p:spPr>
          <a:xfrm>
            <a:off x="3267244" y="218958"/>
            <a:ext cx="6624918" cy="658800"/>
          </a:xfrm>
          <a:prstGeom prst="rect">
            <a:avLst/>
          </a:prstGeom>
          <a:solidFill>
            <a:srgbClr val="036EBB"/>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nchor="ctr">
            <a:normAutofit fontScale="77500" lnSpcReduction="20000"/>
          </a:bodyPr>
          <a:lstStyle/>
          <a:p>
            <a:r>
              <a:rPr lang="es-MX" sz="2800" noProof="0" dirty="0">
                <a:solidFill>
                  <a:schemeClr val="bg1">
                    <a:lumMod val="95000"/>
                  </a:schemeClr>
                </a:solidFill>
                <a:latin typeface="Amasis MT Pro Black" panose="02040A04050005020304" pitchFamily="18" charset="0"/>
              </a:rPr>
              <a:t>El problema de los grupos cerrados en la iglesia</a:t>
            </a:r>
          </a:p>
        </p:txBody>
      </p:sp>
      <p:sp>
        <p:nvSpPr>
          <p:cNvPr id="2" name="Marcador de texto 14">
            <a:extLst>
              <a:ext uri="{FF2B5EF4-FFF2-40B4-BE49-F238E27FC236}">
                <a16:creationId xmlns:a16="http://schemas.microsoft.com/office/drawing/2014/main" id="{95E88C88-C4EA-0DC9-A72D-7FB73AB77910}"/>
              </a:ext>
            </a:extLst>
          </p:cNvPr>
          <p:cNvSpPr txBox="1">
            <a:spLocks/>
          </p:cNvSpPr>
          <p:nvPr/>
        </p:nvSpPr>
        <p:spPr>
          <a:xfrm>
            <a:off x="291325" y="915559"/>
            <a:ext cx="10092896" cy="1388370"/>
          </a:xfrm>
          <a:prstGeom prst="rect">
            <a:avLst/>
          </a:prstGeom>
          <a:noFill/>
        </p:spPr>
        <p:txBody>
          <a:bodyPr vert="horz" wrap="square" lIns="91440" tIns="45720" rIns="91440" bIns="45720" rtlCol="0" anchor="t">
            <a:normAutofit/>
          </a:bodyPr>
          <a:lstStyle>
            <a:lvl1pPr indent="0" algn="just">
              <a:lnSpc>
                <a:spcPts val="1600"/>
              </a:lnSpc>
              <a:spcBef>
                <a:spcPts val="0"/>
              </a:spcBef>
              <a:buFont typeface="Arial" panose="020B0604020202020204" pitchFamily="34" charset="0"/>
              <a:buNone/>
              <a:defRPr b="1">
                <a:latin typeface="Aptos Display" panose="020B0004020202020204" pitchFamily="34" charset="0"/>
              </a:defRPr>
            </a:lvl1pPr>
            <a:lvl2pPr indent="0">
              <a:lnSpc>
                <a:spcPct val="90000"/>
              </a:lnSpc>
              <a:spcBef>
                <a:spcPts val="500"/>
              </a:spcBef>
              <a:buFont typeface="Arial" panose="020B0604020202020204" pitchFamily="34" charset="0"/>
              <a:buNone/>
              <a:defRPr sz="2000" b="1">
                <a:latin typeface="Bahnschrift" panose="020B0502040204020203" pitchFamily="34" charset="0"/>
              </a:defRPr>
            </a:lvl2pPr>
            <a:lvl3pPr indent="0">
              <a:lnSpc>
                <a:spcPct val="90000"/>
              </a:lnSpc>
              <a:spcBef>
                <a:spcPts val="500"/>
              </a:spcBef>
              <a:buFont typeface="Arial" panose="020B0604020202020204" pitchFamily="34" charset="0"/>
              <a:buNone/>
              <a:defRPr b="1">
                <a:latin typeface="Bahnschrift" panose="020B0502040204020203" pitchFamily="34" charset="0"/>
              </a:defRPr>
            </a:lvl3pPr>
            <a:lvl4pPr indent="0">
              <a:lnSpc>
                <a:spcPct val="90000"/>
              </a:lnSpc>
              <a:spcBef>
                <a:spcPts val="500"/>
              </a:spcBef>
              <a:buFont typeface="Arial" panose="020B0604020202020204" pitchFamily="34" charset="0"/>
              <a:buNone/>
              <a:defRPr sz="1600" b="1">
                <a:latin typeface="Bahnschrift" panose="020B0502040204020203" pitchFamily="34" charset="0"/>
              </a:defRPr>
            </a:lvl4pPr>
            <a:lvl5pPr indent="0">
              <a:lnSpc>
                <a:spcPct val="90000"/>
              </a:lnSpc>
              <a:spcBef>
                <a:spcPts val="500"/>
              </a:spcBef>
              <a:buFont typeface="Arial" panose="020B0604020202020204" pitchFamily="34" charset="0"/>
              <a:buNone/>
              <a:defRPr sz="1600" b="1">
                <a:latin typeface="Bahnschrift" panose="020B0502040204020203" pitchFamily="34" charset="0"/>
              </a:defRPr>
            </a:lvl5pPr>
            <a:lvl6pPr indent="0">
              <a:lnSpc>
                <a:spcPct val="90000"/>
              </a:lnSpc>
              <a:spcBef>
                <a:spcPts val="500"/>
              </a:spcBef>
              <a:buFont typeface="Arial" panose="020B0604020202020204" pitchFamily="34" charset="0"/>
              <a:buNone/>
              <a:defRPr sz="1600" b="1"/>
            </a:lvl6pPr>
            <a:lvl7pPr indent="0">
              <a:lnSpc>
                <a:spcPct val="90000"/>
              </a:lnSpc>
              <a:spcBef>
                <a:spcPts val="500"/>
              </a:spcBef>
              <a:buFont typeface="Arial" panose="020B0604020202020204" pitchFamily="34" charset="0"/>
              <a:buNone/>
              <a:defRPr sz="1600" b="1"/>
            </a:lvl7pPr>
            <a:lvl8pPr indent="0">
              <a:lnSpc>
                <a:spcPct val="90000"/>
              </a:lnSpc>
              <a:spcBef>
                <a:spcPts val="500"/>
              </a:spcBef>
              <a:buFont typeface="Arial" panose="020B0604020202020204" pitchFamily="34" charset="0"/>
              <a:buNone/>
              <a:defRPr sz="1600" b="1"/>
            </a:lvl8pPr>
            <a:lvl9pPr indent="0">
              <a:lnSpc>
                <a:spcPct val="90000"/>
              </a:lnSpc>
              <a:spcBef>
                <a:spcPts val="500"/>
              </a:spcBef>
              <a:buFont typeface="Arial" panose="020B0604020202020204" pitchFamily="34" charset="0"/>
              <a:buNone/>
              <a:defRPr sz="1600" b="1"/>
            </a:lvl9pPr>
          </a:lstStyle>
          <a:p>
            <a:pPr>
              <a:lnSpc>
                <a:spcPts val="1400"/>
              </a:lnSpc>
            </a:pPr>
            <a:r>
              <a:rPr lang="es-MX" noProof="0" dirty="0"/>
              <a:t>«</a:t>
            </a:r>
            <a:r>
              <a:rPr lang="es-MX" dirty="0"/>
              <a:t>no haya entre ustedes divisiones. Antes, estén perfectamente unidos en una misma mente y un mismo parecer</a:t>
            </a:r>
            <a:r>
              <a:rPr lang="es-MX" noProof="0" dirty="0"/>
              <a:t>» (1 Corintios 1:10)</a:t>
            </a:r>
          </a:p>
          <a:p>
            <a:pPr>
              <a:lnSpc>
                <a:spcPts val="1400"/>
              </a:lnSpc>
            </a:pPr>
            <a:r>
              <a:rPr lang="es-MX" dirty="0"/>
              <a:t>Lee 1 Corintios 1: 12-17. ¿Cómo nos ayuda este pasaje a comprender cuán absurdo es formar grupos en torno a los líderes locales? ¿Cuál es la solución de Pablo?</a:t>
            </a:r>
            <a:endParaRPr lang="es-MX" noProof="0" dirty="0"/>
          </a:p>
          <a:p>
            <a:pPr>
              <a:lnSpc>
                <a:spcPts val="1400"/>
              </a:lnSpc>
            </a:pPr>
            <a:r>
              <a:rPr lang="es-MX" noProof="0" dirty="0"/>
              <a:t>R</a:t>
            </a:r>
            <a:r>
              <a:rPr lang="es-MX" noProof="0" dirty="0">
                <a:solidFill>
                  <a:srgbClr val="0070C0"/>
                </a:solidFill>
              </a:rPr>
              <a:t>. Como cristianos no tenemos porque estar divididos, porque Cristo no esta dividido y el nos muestra ejemplo de unidad ya que esta en unión con su Padre. La solución de Pablo es que estemos predicando el evangelio con sabiduría humana sino con sabiduría de Dios.</a:t>
            </a:r>
          </a:p>
        </p:txBody>
      </p:sp>
      <p:sp>
        <p:nvSpPr>
          <p:cNvPr id="7" name="Rectángulo: esquinas redondeadas 6">
            <a:extLst>
              <a:ext uri="{FF2B5EF4-FFF2-40B4-BE49-F238E27FC236}">
                <a16:creationId xmlns:a16="http://schemas.microsoft.com/office/drawing/2014/main" id="{5EF9DE09-0BF3-A44A-DD62-CF541FF2C699}"/>
              </a:ext>
            </a:extLst>
          </p:cNvPr>
          <p:cNvSpPr/>
          <p:nvPr/>
        </p:nvSpPr>
        <p:spPr>
          <a:xfrm>
            <a:off x="18645" y="2222341"/>
            <a:ext cx="2954940" cy="3601028"/>
          </a:xfrm>
          <a:prstGeom prst="roundRect">
            <a:avLst>
              <a:gd name="adj" fmla="val 38512"/>
            </a:avLst>
          </a:prstGeom>
          <a:blipFill dpi="0" rotWithShape="1">
            <a:blip r:embed="rId3">
              <a:extLst>
                <a:ext uri="{28A0092B-C50C-407E-A947-70E740481C1C}">
                  <a14:useLocalDpi xmlns:a14="http://schemas.microsoft.com/office/drawing/2010/main" val="0"/>
                </a:ext>
              </a:extLst>
            </a:blip>
            <a:srcRect/>
            <a:stretch>
              <a:fillRect/>
            </a:stretch>
          </a:blip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4" name="CuadroTexto 3">
            <a:extLst>
              <a:ext uri="{FF2B5EF4-FFF2-40B4-BE49-F238E27FC236}">
                <a16:creationId xmlns:a16="http://schemas.microsoft.com/office/drawing/2014/main" id="{7DF06888-23B9-F1DA-BA85-8703A04A89A4}"/>
              </a:ext>
            </a:extLst>
          </p:cNvPr>
          <p:cNvSpPr txBox="1"/>
          <p:nvPr/>
        </p:nvSpPr>
        <p:spPr>
          <a:xfrm>
            <a:off x="213437" y="6228332"/>
            <a:ext cx="10170784" cy="649986"/>
          </a:xfrm>
          <a:prstGeom prst="rect">
            <a:avLst/>
          </a:prstGeom>
          <a:noFill/>
        </p:spPr>
        <p:txBody>
          <a:bodyPr wrap="square" rtlCol="0">
            <a:spAutoFit/>
          </a:bodyPr>
          <a:lstStyle/>
          <a:p>
            <a:pPr algn="just">
              <a:lnSpc>
                <a:spcPts val="1400"/>
              </a:lnSpc>
            </a:pPr>
            <a:r>
              <a:rPr lang="es-MX" b="1" noProof="0" dirty="0"/>
              <a:t>Reflexionemos:</a:t>
            </a:r>
            <a:r>
              <a:rPr lang="es-MX" noProof="0" dirty="0"/>
              <a:t> </a:t>
            </a:r>
            <a:r>
              <a:rPr lang="es-MX" b="1" dirty="0">
                <a:solidFill>
                  <a:srgbClr val="C00000"/>
                </a:solidFill>
                <a:latin typeface="Aptos Display" panose="020B0004020202020204" pitchFamily="34" charset="0"/>
              </a:rPr>
              <a:t>Lee nuevamente 1 Corintios 1: 12-27. Luego reflexiona acerca de cómo este pasaje nos ayuda a comprender por qué los grupos o facciones son tan peligrosos para la unidad de la iglesia. ¿Qué puede hacer tu iglesia local para evitar este problema?</a:t>
            </a:r>
            <a:endParaRPr lang="es-MX" b="1" noProof="0" dirty="0">
              <a:solidFill>
                <a:srgbClr val="C00000"/>
              </a:solidFill>
              <a:latin typeface="Aptos Display" panose="020B0004020202020204" pitchFamily="34" charset="0"/>
            </a:endParaRPr>
          </a:p>
        </p:txBody>
      </p:sp>
    </p:spTree>
    <p:extLst>
      <p:ext uri="{BB962C8B-B14F-4D97-AF65-F5344CB8AC3E}">
        <p14:creationId xmlns:p14="http://schemas.microsoft.com/office/powerpoint/2010/main" val="594522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 calcmode="lin" valueType="num">
                                      <p:cBhvr additive="base">
                                        <p:cTn id="7"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 calcmode="lin" valueType="num">
                                      <p:cBhvr additive="base">
                                        <p:cTn id="13"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xEl>
                                              <p:pRg st="1" end="1"/>
                                            </p:txEl>
                                          </p:spTgt>
                                        </p:tgtEl>
                                        <p:attrNameLst>
                                          <p:attrName>style.visibility</p:attrName>
                                        </p:attrNameLst>
                                      </p:cBhvr>
                                      <p:to>
                                        <p:strVal val="visible"/>
                                      </p:to>
                                    </p:set>
                                    <p:anim calcmode="lin" valueType="num">
                                      <p:cBhvr additive="base">
                                        <p:cTn id="19"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 fill="hold"/>
                                        <p:tgtEl>
                                          <p:spTgt spid="4"/>
                                        </p:tgtEl>
                                        <p:attrNameLst>
                                          <p:attrName>ppt_x</p:attrName>
                                        </p:attrNameLst>
                                      </p:cBhvr>
                                      <p:tavLst>
                                        <p:tav tm="0">
                                          <p:val>
                                            <p:strVal val="#ppt_x"/>
                                          </p:val>
                                        </p:tav>
                                        <p:tav tm="100000">
                                          <p:val>
                                            <p:strVal val="#ppt_x"/>
                                          </p:val>
                                        </p:tav>
                                      </p:tavLst>
                                    </p:anim>
                                    <p:anim calcmode="lin" valueType="num">
                                      <p:cBhvr additive="base">
                                        <p:cTn id="2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P spid="2" grpId="0" uiExpand="1" build="p"/>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ítulo 13">
            <a:extLst>
              <a:ext uri="{FF2B5EF4-FFF2-40B4-BE49-F238E27FC236}">
                <a16:creationId xmlns:a16="http://schemas.microsoft.com/office/drawing/2014/main" id="{444F1356-8449-E24A-109E-EBC13E04F5F3}"/>
              </a:ext>
            </a:extLst>
          </p:cNvPr>
          <p:cNvSpPr>
            <a:spLocks noGrp="1"/>
          </p:cNvSpPr>
          <p:nvPr>
            <p:ph type="title"/>
          </p:nvPr>
        </p:nvSpPr>
        <p:spPr>
          <a:xfrm>
            <a:off x="463867" y="180753"/>
            <a:ext cx="2653200" cy="659218"/>
          </a:xfrm>
          <a:effectLst>
            <a:outerShdw blurRad="44450" dist="27940" dir="5400000" algn="ctr">
              <a:schemeClr val="tx1">
                <a:lumMod val="50000"/>
                <a:lumOff val="50000"/>
                <a:alpha val="32000"/>
              </a:schemeClr>
            </a:outerShdw>
          </a:effectLst>
          <a:scene3d>
            <a:camera prst="perspectiveLeft"/>
            <a:lightRig rig="brightRoom" dir="t"/>
          </a:scene3d>
          <a:sp3d>
            <a:bevelT w="190500" h="38100"/>
          </a:sp3d>
        </p:spPr>
        <p:txBody>
          <a:bodyPr>
            <a:noAutofit/>
            <a:sp3d extrusionH="88900" prstMaterial="dkEdge">
              <a:bevelB w="38100" h="38100"/>
            </a:sp3d>
          </a:bodyPr>
          <a:lstStyle/>
          <a:p>
            <a:pPr algn="ctr"/>
            <a:r>
              <a:rPr lang="es-MX" sz="5400" b="1" u="sng" noProof="0" dirty="0">
                <a:ln/>
                <a:effectLst>
                  <a:outerShdw blurRad="50800" dist="38100" dir="1200000" algn="l" rotWithShape="0">
                    <a:schemeClr val="bg1">
                      <a:lumMod val="65000"/>
                      <a:alpha val="83000"/>
                    </a:schemeClr>
                  </a:outerShdw>
                </a:effectLst>
                <a:latin typeface="+mn-lt"/>
                <a:ea typeface="+mn-ea"/>
                <a:cs typeface="+mn-cs"/>
              </a:rPr>
              <a:t>Lunes</a:t>
            </a:r>
          </a:p>
        </p:txBody>
      </p:sp>
      <p:sp>
        <p:nvSpPr>
          <p:cNvPr id="15" name="Marcador de texto 14">
            <a:extLst>
              <a:ext uri="{FF2B5EF4-FFF2-40B4-BE49-F238E27FC236}">
                <a16:creationId xmlns:a16="http://schemas.microsoft.com/office/drawing/2014/main" id="{273AE9CE-BF4C-446E-C3D7-36DFCFE1EE19}"/>
              </a:ext>
            </a:extLst>
          </p:cNvPr>
          <p:cNvSpPr>
            <a:spLocks noGrp="1"/>
          </p:cNvSpPr>
          <p:nvPr>
            <p:ph type="body" idx="1"/>
          </p:nvPr>
        </p:nvSpPr>
        <p:spPr>
          <a:xfrm>
            <a:off x="119743" y="816052"/>
            <a:ext cx="10255436" cy="1403076"/>
          </a:xfrm>
          <a:noFill/>
        </p:spPr>
        <p:txBody>
          <a:bodyPr vert="horz" wrap="square" lIns="91440" tIns="45720" rIns="91440" bIns="45720" rtlCol="0" anchor="t">
            <a:normAutofit/>
          </a:bodyPr>
          <a:lstStyle/>
          <a:p>
            <a:pPr>
              <a:lnSpc>
                <a:spcPts val="1600"/>
              </a:lnSpc>
            </a:pPr>
            <a:r>
              <a:rPr lang="es-MX" noProof="0" dirty="0">
                <a:latin typeface="Aptos Display" panose="020B0004020202020204" pitchFamily="34" charset="0"/>
              </a:rPr>
              <a:t>«</a:t>
            </a:r>
            <a:r>
              <a:rPr lang="es-MX" dirty="0">
                <a:latin typeface="Aptos Display" panose="020B0004020202020204" pitchFamily="34" charset="0"/>
              </a:rPr>
              <a:t>Fiel es Dios, por el cual fuisteis llamados a la comunión con su Hijo Jesucristo nuestro Señor</a:t>
            </a:r>
            <a:r>
              <a:rPr lang="es-MX" noProof="0" dirty="0">
                <a:latin typeface="Aptos Display" panose="020B0004020202020204" pitchFamily="34" charset="0"/>
              </a:rPr>
              <a:t>» </a:t>
            </a:r>
            <a:r>
              <a:rPr lang="es-MX" dirty="0">
                <a:latin typeface="Aptos Display" panose="020B0004020202020204" pitchFamily="34" charset="0"/>
              </a:rPr>
              <a:t>(1ª de Corintios 1:9)</a:t>
            </a:r>
            <a:endParaRPr lang="es-MX" noProof="0" dirty="0">
              <a:latin typeface="Aptos Display" panose="020B0004020202020204" pitchFamily="34" charset="0"/>
            </a:endParaRPr>
          </a:p>
          <a:p>
            <a:pPr>
              <a:lnSpc>
                <a:spcPts val="1600"/>
              </a:lnSpc>
            </a:pPr>
            <a:r>
              <a:rPr lang="es-MX" dirty="0"/>
              <a:t>Lee 1 Corintios 1: 10. ¿Qué crees que quiso decir Pablo con «estén perfectamente unidos en una misma mente y un mismo parecer»?</a:t>
            </a:r>
            <a:endParaRPr lang="es-MX" noProof="0" dirty="0"/>
          </a:p>
          <a:p>
            <a:pPr>
              <a:lnSpc>
                <a:spcPts val="1600"/>
              </a:lnSpc>
            </a:pPr>
            <a:r>
              <a:rPr kumimoji="0" lang="es-MX" b="1" i="0" u="none" strike="noStrike" kern="1200" cap="none" spc="0" normalizeH="0" baseline="0" noProof="0" dirty="0">
                <a:ln>
                  <a:noFill/>
                </a:ln>
                <a:solidFill>
                  <a:prstClr val="black"/>
                </a:solidFill>
                <a:effectLst/>
                <a:uLnTx/>
                <a:uFillTx/>
                <a:latin typeface="Aptos Display" panose="020B0004020202020204" pitchFamily="34" charset="0"/>
              </a:rPr>
              <a:t>R. </a:t>
            </a:r>
            <a:r>
              <a:rPr lang="es-MX" noProof="0" dirty="0">
                <a:solidFill>
                  <a:srgbClr val="0070C0"/>
                </a:solidFill>
                <a:latin typeface="Aptos Display" panose="020B0004020202020204" pitchFamily="34" charset="0"/>
              </a:rPr>
              <a:t>Que todos somos parte de un mismos cuerpo, donde la cabeza es Cristo.</a:t>
            </a:r>
            <a:r>
              <a:rPr lang="es-MX" dirty="0">
                <a:solidFill>
                  <a:srgbClr val="0070C0"/>
                </a:solidFill>
                <a:latin typeface="Aptos Display" panose="020B0004020202020204" pitchFamily="34" charset="0"/>
              </a:rPr>
              <a:t> Pablo pretende la unidad en la diversidad, no la uniformidad. Más aún, aspira a la unidad a pesar de la diversidad.</a:t>
            </a:r>
            <a:endParaRPr lang="es-MX" noProof="0" dirty="0">
              <a:solidFill>
                <a:srgbClr val="0070C0"/>
              </a:solidFill>
              <a:latin typeface="Aptos Display" panose="020B0004020202020204" pitchFamily="34" charset="0"/>
            </a:endParaRPr>
          </a:p>
          <a:p>
            <a:pPr>
              <a:lnSpc>
                <a:spcPts val="1600"/>
              </a:lnSpc>
            </a:pPr>
            <a:endParaRPr lang="es-MX" sz="2000" noProof="0" dirty="0">
              <a:latin typeface="Aptos Display" panose="020B0004020202020204" pitchFamily="34" charset="0"/>
            </a:endParaRPr>
          </a:p>
        </p:txBody>
      </p:sp>
      <p:sp>
        <p:nvSpPr>
          <p:cNvPr id="16" name="Marcador de contenido 15">
            <a:extLst>
              <a:ext uri="{FF2B5EF4-FFF2-40B4-BE49-F238E27FC236}">
                <a16:creationId xmlns:a16="http://schemas.microsoft.com/office/drawing/2014/main" id="{45767219-B16D-A207-C6B6-4C961D37CDAA}"/>
              </a:ext>
            </a:extLst>
          </p:cNvPr>
          <p:cNvSpPr>
            <a:spLocks noGrp="1"/>
          </p:cNvSpPr>
          <p:nvPr>
            <p:ph sz="half" idx="2"/>
          </p:nvPr>
        </p:nvSpPr>
        <p:spPr>
          <a:xfrm>
            <a:off x="2837908" y="2196356"/>
            <a:ext cx="7605973" cy="3733438"/>
          </a:xfrm>
        </p:spPr>
        <p:txBody>
          <a:bodyPr vert="horz" lIns="91440" tIns="45720" rIns="91440" bIns="45720" rtlCol="0">
            <a:normAutofit/>
          </a:bodyPr>
          <a:lstStyle/>
          <a:p>
            <a:pPr marL="0" indent="0" algn="just">
              <a:lnSpc>
                <a:spcPts val="1400"/>
              </a:lnSpc>
              <a:spcBef>
                <a:spcPts val="0"/>
              </a:spcBef>
              <a:spcAft>
                <a:spcPts val="600"/>
              </a:spcAft>
              <a:buNone/>
            </a:pPr>
            <a:r>
              <a:rPr lang="es-MX" dirty="0">
                <a:latin typeface="Aptos Display" panose="020B0004020202020204" pitchFamily="34" charset="0"/>
              </a:rPr>
              <a:t>“¿Acaso está dividido Cristo? ¿Fue crucificado Pablo por vosotros? ¿O fuisteis bautizados en el nombre de Pablo?” (1Co. 1:13). Con estas preguntas Pablo quiere hacerlos reflexionar. La unidad solo se puede conseguir teniendo a Jesús como nuestro Señor. No se consigue la unidad adhiriéndonos al pensamiento o ideas de un hermano o hermana, formando grupos cerrados. Pero la unidad en Jesús no es uniformidad. No implica que todos pensemos lo mismo en todo, o que actuemos todos de la misma manera. Las pequeñas diferencias de opinión, los distintos dones que cada uno tiene, cuando están centrados en Cristo, en lugar de generar desunión generan unión (1Co. 12:12-13, 25, 27). La unidad en la iglesia solo se consigue muriendo al yo y viviendo para Jesús.</a:t>
            </a:r>
            <a:endParaRPr lang="es-MX" i="1" noProof="0" dirty="0">
              <a:latin typeface="Aptos Display" panose="020B0004020202020204" pitchFamily="34" charset="0"/>
            </a:endParaRPr>
          </a:p>
          <a:p>
            <a:pPr marL="0" indent="0" algn="just">
              <a:lnSpc>
                <a:spcPts val="1400"/>
              </a:lnSpc>
              <a:spcBef>
                <a:spcPts val="0"/>
              </a:spcBef>
              <a:spcAft>
                <a:spcPts val="600"/>
              </a:spcAft>
              <a:buNone/>
            </a:pPr>
            <a:r>
              <a:rPr lang="es-MX" b="1" noProof="0" dirty="0">
                <a:latin typeface="Aptos Display" panose="020B0004020202020204" pitchFamily="34" charset="0"/>
              </a:rPr>
              <a:t>«</a:t>
            </a:r>
            <a:r>
              <a:rPr lang="es-MX" b="1" dirty="0">
                <a:latin typeface="Aptos Display" panose="020B0004020202020204" pitchFamily="34" charset="0"/>
              </a:rPr>
              <a:t>Cuanto más contemplamos a Cristo, hablamos de sus méritos y relatamos su poder, tanto más plenamente reflejaremos su imagen en nuestros propios caracteres y tanto menos someteremos nuestras mentes y afectos a las influencias paralizadoras del mundo. Cuanto más nuestra mente se espacie en Jesús, tanto menos nos envolverá la neblina de la duda, y más fácilmente podremos colocar todas nuestras cargas sobre Aquel que las lleva todas...</a:t>
            </a:r>
            <a:r>
              <a:rPr lang="es-MX" b="1" noProof="0" dirty="0">
                <a:latin typeface="Aptos Display" panose="020B0004020202020204" pitchFamily="34" charset="0"/>
              </a:rPr>
              <a:t>» </a:t>
            </a:r>
            <a:r>
              <a:rPr lang="es-MX" i="1" noProof="0" dirty="0">
                <a:latin typeface="Aptos Display" panose="020B0004020202020204" pitchFamily="34" charset="0"/>
              </a:rPr>
              <a:t>(</a:t>
            </a:r>
            <a:r>
              <a:rPr lang="es-MX" i="1" dirty="0">
                <a:latin typeface="Aptos Display" panose="020B0004020202020204" pitchFamily="34" charset="0"/>
              </a:rPr>
              <a:t>n Heavenly Places, p. 127; parcialmente en </a:t>
            </a:r>
            <a:r>
              <a:rPr lang="es-MX" i="1" dirty="0" err="1">
                <a:latin typeface="Aptos Display" panose="020B0004020202020204" pitchFamily="34" charset="0"/>
              </a:rPr>
              <a:t>En</a:t>
            </a:r>
            <a:r>
              <a:rPr lang="es-MX" i="1" dirty="0">
                <a:latin typeface="Aptos Display" panose="020B0004020202020204" pitchFamily="34" charset="0"/>
              </a:rPr>
              <a:t> los lugares celestiales, 30 de abril, p. 127</a:t>
            </a:r>
            <a:r>
              <a:rPr lang="es-MX" i="1" noProof="0" dirty="0">
                <a:latin typeface="Aptos Display" panose="020B0004020202020204" pitchFamily="34" charset="0"/>
              </a:rPr>
              <a:t>).</a:t>
            </a:r>
          </a:p>
          <a:p>
            <a:pPr marL="0" indent="0" algn="just">
              <a:lnSpc>
                <a:spcPts val="1400"/>
              </a:lnSpc>
              <a:spcBef>
                <a:spcPts val="0"/>
              </a:spcBef>
              <a:spcAft>
                <a:spcPts val="600"/>
              </a:spcAft>
              <a:buNone/>
            </a:pPr>
            <a:endParaRPr lang="es-MX" i="1" noProof="0" dirty="0">
              <a:latin typeface="Aptos Display" panose="020B0004020202020204" pitchFamily="34" charset="0"/>
            </a:endParaRPr>
          </a:p>
          <a:p>
            <a:pPr marL="0" indent="0" algn="just">
              <a:lnSpc>
                <a:spcPts val="1400"/>
              </a:lnSpc>
              <a:spcBef>
                <a:spcPts val="0"/>
              </a:spcBef>
              <a:spcAft>
                <a:spcPts val="600"/>
              </a:spcAft>
              <a:buNone/>
            </a:pPr>
            <a:endParaRPr lang="es-MX" i="1" noProof="0" dirty="0">
              <a:latin typeface="Aptos Display" panose="020B0004020202020204" pitchFamily="34" charset="0"/>
            </a:endParaRPr>
          </a:p>
          <a:p>
            <a:pPr marL="0" indent="0" algn="just">
              <a:lnSpc>
                <a:spcPts val="1400"/>
              </a:lnSpc>
              <a:spcBef>
                <a:spcPts val="0"/>
              </a:spcBef>
              <a:spcAft>
                <a:spcPts val="600"/>
              </a:spcAft>
              <a:buNone/>
            </a:pPr>
            <a:endParaRPr lang="es-MX" i="1" noProof="0" dirty="0">
              <a:latin typeface="Aptos Display" panose="020B0004020202020204" pitchFamily="34" charset="0"/>
            </a:endParaRPr>
          </a:p>
          <a:p>
            <a:pPr marL="0" indent="0" algn="just">
              <a:lnSpc>
                <a:spcPts val="1400"/>
              </a:lnSpc>
              <a:spcBef>
                <a:spcPts val="0"/>
              </a:spcBef>
              <a:spcAft>
                <a:spcPts val="600"/>
              </a:spcAft>
              <a:buNone/>
            </a:pPr>
            <a:endParaRPr lang="es-MX" i="1" noProof="0" dirty="0">
              <a:latin typeface="Aptos Display" panose="020B0004020202020204" pitchFamily="34" charset="0"/>
            </a:endParaRPr>
          </a:p>
          <a:p>
            <a:pPr marL="0" indent="0" algn="just">
              <a:lnSpc>
                <a:spcPts val="1400"/>
              </a:lnSpc>
              <a:spcBef>
                <a:spcPts val="0"/>
              </a:spcBef>
              <a:spcAft>
                <a:spcPts val="600"/>
              </a:spcAft>
              <a:buNone/>
            </a:pPr>
            <a:endParaRPr lang="es-MX" i="1" noProof="0" dirty="0">
              <a:latin typeface="Aptos Display" panose="020B0004020202020204" pitchFamily="34" charset="0"/>
            </a:endParaRPr>
          </a:p>
        </p:txBody>
      </p:sp>
      <p:sp>
        <p:nvSpPr>
          <p:cNvPr id="3" name="CuadroTexto 2">
            <a:extLst>
              <a:ext uri="{FF2B5EF4-FFF2-40B4-BE49-F238E27FC236}">
                <a16:creationId xmlns:a16="http://schemas.microsoft.com/office/drawing/2014/main" id="{59155F0B-0975-150E-86E7-E6B9F5FBE7C0}"/>
              </a:ext>
            </a:extLst>
          </p:cNvPr>
          <p:cNvSpPr txBox="1"/>
          <p:nvPr/>
        </p:nvSpPr>
        <p:spPr>
          <a:xfrm>
            <a:off x="3287564" y="181171"/>
            <a:ext cx="6624000" cy="658800"/>
          </a:xfrm>
          <a:prstGeom prst="rect">
            <a:avLst/>
          </a:prstGeom>
          <a:solidFill>
            <a:srgbClr val="BB561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nchor="ctr">
            <a:normAutofit/>
          </a:bodyPr>
          <a:lstStyle/>
          <a:p>
            <a:r>
              <a:rPr lang="es-MX" sz="2800" noProof="0">
                <a:solidFill>
                  <a:schemeClr val="bg1">
                    <a:lumMod val="95000"/>
                  </a:schemeClr>
                </a:solidFill>
                <a:latin typeface="Amasis MT Pro Black" panose="02040A04050005020304" pitchFamily="18" charset="0"/>
              </a:rPr>
              <a:t>Centrados en Jesús</a:t>
            </a:r>
            <a:endParaRPr lang="es-MX" sz="2800" noProof="0" dirty="0">
              <a:solidFill>
                <a:schemeClr val="bg1">
                  <a:lumMod val="95000"/>
                </a:schemeClr>
              </a:solidFill>
              <a:latin typeface="Amasis MT Pro Black" panose="02040A04050005020304" pitchFamily="18" charset="0"/>
            </a:endParaRPr>
          </a:p>
        </p:txBody>
      </p:sp>
      <p:sp>
        <p:nvSpPr>
          <p:cNvPr id="2" name="Doble onda 1">
            <a:extLst>
              <a:ext uri="{FF2B5EF4-FFF2-40B4-BE49-F238E27FC236}">
                <a16:creationId xmlns:a16="http://schemas.microsoft.com/office/drawing/2014/main" id="{74924193-BB4C-1260-67CD-FE9D1840DD54}"/>
              </a:ext>
            </a:extLst>
          </p:cNvPr>
          <p:cNvSpPr/>
          <p:nvPr/>
        </p:nvSpPr>
        <p:spPr>
          <a:xfrm>
            <a:off x="119743" y="2219128"/>
            <a:ext cx="2718166" cy="3733437"/>
          </a:xfrm>
          <a:custGeom>
            <a:avLst/>
            <a:gdLst>
              <a:gd name="connsiteX0" fmla="*/ 0 w 2576470"/>
              <a:gd name="connsiteY0" fmla="*/ 175880 h 2814084"/>
              <a:gd name="connsiteX1" fmla="*/ 1288235 w 2576470"/>
              <a:gd name="connsiteY1" fmla="*/ 175880 h 2814084"/>
              <a:gd name="connsiteX2" fmla="*/ 2576470 w 2576470"/>
              <a:gd name="connsiteY2" fmla="*/ 175880 h 2814084"/>
              <a:gd name="connsiteX3" fmla="*/ 2576470 w 2576470"/>
              <a:gd name="connsiteY3" fmla="*/ 2638204 h 2814084"/>
              <a:gd name="connsiteX4" fmla="*/ 1288235 w 2576470"/>
              <a:gd name="connsiteY4" fmla="*/ 2638204 h 2814084"/>
              <a:gd name="connsiteX5" fmla="*/ 0 w 2576470"/>
              <a:gd name="connsiteY5" fmla="*/ 2638204 h 2814084"/>
              <a:gd name="connsiteX6" fmla="*/ 0 w 2576470"/>
              <a:gd name="connsiteY6" fmla="*/ 175880 h 2814084"/>
              <a:gd name="connsiteX0" fmla="*/ 0 w 2576470"/>
              <a:gd name="connsiteY0" fmla="*/ 260563 h 2892127"/>
              <a:gd name="connsiteX1" fmla="*/ 1288235 w 2576470"/>
              <a:gd name="connsiteY1" fmla="*/ 260563 h 2892127"/>
              <a:gd name="connsiteX2" fmla="*/ 2178437 w 2576470"/>
              <a:gd name="connsiteY2" fmla="*/ 260563 h 2892127"/>
              <a:gd name="connsiteX3" fmla="*/ 2576470 w 2576470"/>
              <a:gd name="connsiteY3" fmla="*/ 2722887 h 2892127"/>
              <a:gd name="connsiteX4" fmla="*/ 1288235 w 2576470"/>
              <a:gd name="connsiteY4" fmla="*/ 2722887 h 2892127"/>
              <a:gd name="connsiteX5" fmla="*/ 0 w 2576470"/>
              <a:gd name="connsiteY5" fmla="*/ 2722887 h 2892127"/>
              <a:gd name="connsiteX6" fmla="*/ 0 w 2576470"/>
              <a:gd name="connsiteY6" fmla="*/ 260563 h 2892127"/>
              <a:gd name="connsiteX0" fmla="*/ 0 w 2210710"/>
              <a:gd name="connsiteY0" fmla="*/ 260563 h 2911203"/>
              <a:gd name="connsiteX1" fmla="*/ 1288235 w 2210710"/>
              <a:gd name="connsiteY1" fmla="*/ 260563 h 2911203"/>
              <a:gd name="connsiteX2" fmla="*/ 2178437 w 2210710"/>
              <a:gd name="connsiteY2" fmla="*/ 260563 h 2911203"/>
              <a:gd name="connsiteX3" fmla="*/ 2210710 w 2210710"/>
              <a:gd name="connsiteY3" fmla="*/ 2744402 h 2911203"/>
              <a:gd name="connsiteX4" fmla="*/ 1288235 w 2210710"/>
              <a:gd name="connsiteY4" fmla="*/ 2722887 h 2911203"/>
              <a:gd name="connsiteX5" fmla="*/ 0 w 2210710"/>
              <a:gd name="connsiteY5" fmla="*/ 2722887 h 2911203"/>
              <a:gd name="connsiteX6" fmla="*/ 0 w 2210710"/>
              <a:gd name="connsiteY6" fmla="*/ 260563 h 2911203"/>
              <a:gd name="connsiteX0" fmla="*/ 0 w 2210710"/>
              <a:gd name="connsiteY0" fmla="*/ 257015 h 2907655"/>
              <a:gd name="connsiteX1" fmla="*/ 1288235 w 2210710"/>
              <a:gd name="connsiteY1" fmla="*/ 257015 h 2907655"/>
              <a:gd name="connsiteX2" fmla="*/ 2206129 w 2210710"/>
              <a:gd name="connsiteY2" fmla="*/ 160197 h 2907655"/>
              <a:gd name="connsiteX3" fmla="*/ 2210710 w 2210710"/>
              <a:gd name="connsiteY3" fmla="*/ 2740854 h 2907655"/>
              <a:gd name="connsiteX4" fmla="*/ 1288235 w 2210710"/>
              <a:gd name="connsiteY4" fmla="*/ 2719339 h 2907655"/>
              <a:gd name="connsiteX5" fmla="*/ 0 w 2210710"/>
              <a:gd name="connsiteY5" fmla="*/ 2719339 h 2907655"/>
              <a:gd name="connsiteX6" fmla="*/ 0 w 2210710"/>
              <a:gd name="connsiteY6" fmla="*/ 257015 h 2907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10710" h="2907655">
                <a:moveTo>
                  <a:pt x="0" y="257015"/>
                </a:moveTo>
                <a:cubicBezTo>
                  <a:pt x="429412" y="-329252"/>
                  <a:pt x="920547" y="273151"/>
                  <a:pt x="1288235" y="257015"/>
                </a:cubicBezTo>
                <a:cubicBezTo>
                  <a:pt x="1655923" y="240879"/>
                  <a:pt x="1776717" y="746465"/>
                  <a:pt x="2206129" y="160197"/>
                </a:cubicBezTo>
                <a:cubicBezTo>
                  <a:pt x="2206129" y="980972"/>
                  <a:pt x="2210710" y="1920079"/>
                  <a:pt x="2210710" y="2740854"/>
                </a:cubicBezTo>
                <a:cubicBezTo>
                  <a:pt x="1781298" y="3327121"/>
                  <a:pt x="1717647" y="2133071"/>
                  <a:pt x="1288235" y="2719339"/>
                </a:cubicBezTo>
                <a:cubicBezTo>
                  <a:pt x="858823" y="3305606"/>
                  <a:pt x="429412" y="2133071"/>
                  <a:pt x="0" y="2719339"/>
                </a:cubicBezTo>
                <a:lnTo>
                  <a:pt x="0" y="257015"/>
                </a:lnTo>
                <a:close/>
              </a:path>
            </a:pathLst>
          </a:custGeom>
          <a:blipFill dpi="0" rotWithShape="1">
            <a:blip r:embed="rId2">
              <a:extLst>
                <a:ext uri="{28A0092B-C50C-407E-A947-70E740481C1C}">
                  <a14:useLocalDpi xmlns:a14="http://schemas.microsoft.com/office/drawing/2010/main" val="0"/>
                </a:ext>
              </a:extLst>
            </a:blip>
            <a:srcRect/>
            <a:stretch>
              <a:fillRect/>
            </a:stretch>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5" name="CuadroTexto 4">
            <a:extLst>
              <a:ext uri="{FF2B5EF4-FFF2-40B4-BE49-F238E27FC236}">
                <a16:creationId xmlns:a16="http://schemas.microsoft.com/office/drawing/2014/main" id="{7C79EABE-BEA1-D270-7D68-2932CC5569D4}"/>
              </a:ext>
            </a:extLst>
          </p:cNvPr>
          <p:cNvSpPr txBox="1"/>
          <p:nvPr/>
        </p:nvSpPr>
        <p:spPr>
          <a:xfrm>
            <a:off x="119743" y="5929795"/>
            <a:ext cx="10255436" cy="856486"/>
          </a:xfrm>
          <a:prstGeom prst="rect">
            <a:avLst/>
          </a:prstGeom>
          <a:noFill/>
        </p:spPr>
        <p:txBody>
          <a:bodyPr wrap="square" rtlCol="0">
            <a:normAutofit/>
          </a:bodyPr>
          <a:lstStyle/>
          <a:p>
            <a:pPr algn="just">
              <a:lnSpc>
                <a:spcPts val="1400"/>
              </a:lnSpc>
            </a:pPr>
            <a:r>
              <a:rPr lang="es-MX" b="1" noProof="0" dirty="0"/>
              <a:t>Reflexionemos:</a:t>
            </a:r>
            <a:r>
              <a:rPr lang="es-MX" noProof="0" dirty="0"/>
              <a:t> </a:t>
            </a:r>
            <a:r>
              <a:rPr lang="es-MX" b="1" dirty="0">
                <a:solidFill>
                  <a:srgbClr val="C00000"/>
                </a:solidFill>
                <a:latin typeface="Aptos Display" panose="020B0004020202020204" pitchFamily="34" charset="0"/>
              </a:rPr>
              <a:t>Durante las últimas décadas, la Iglesia Adventista del Séptimo Día ha enfatizado en algunas partes del mundo el estudio de la Biblia en grupos pequeños. ¿Cuál es la diferencia entre los grupos cerrados y los grupos pequeños? ¿Cómo podemos tener cuidado de que los grupos pequeños no se conviertan en grupos cerrados?</a:t>
            </a:r>
            <a:endParaRPr lang="es-MX" sz="1700" b="1" noProof="0" dirty="0">
              <a:solidFill>
                <a:srgbClr val="C00000"/>
              </a:solidFill>
              <a:latin typeface="Aptos Display" panose="020B0004020202020204" pitchFamily="34" charset="0"/>
            </a:endParaRPr>
          </a:p>
        </p:txBody>
      </p:sp>
    </p:spTree>
    <p:extLst>
      <p:ext uri="{BB962C8B-B14F-4D97-AF65-F5344CB8AC3E}">
        <p14:creationId xmlns:p14="http://schemas.microsoft.com/office/powerpoint/2010/main" val="862707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
                                            <p:txEl>
                                              <p:pRg st="2" end="2"/>
                                            </p:txEl>
                                          </p:spTgt>
                                        </p:tgtEl>
                                        <p:attrNameLst>
                                          <p:attrName>style.visibility</p:attrName>
                                        </p:attrNameLst>
                                      </p:cBhvr>
                                      <p:to>
                                        <p:strVal val="visible"/>
                                      </p:to>
                                    </p:set>
                                    <p:anim calcmode="lin" valueType="num">
                                      <p:cBhvr additive="base">
                                        <p:cTn id="7" dur="500" fill="hold"/>
                                        <p:tgtEl>
                                          <p:spTgt spid="15">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6">
                                            <p:txEl>
                                              <p:pRg st="0" end="0"/>
                                            </p:txEl>
                                          </p:spTgt>
                                        </p:tgtEl>
                                        <p:attrNameLst>
                                          <p:attrName>style.visibility</p:attrName>
                                        </p:attrNameLst>
                                      </p:cBhvr>
                                      <p:to>
                                        <p:strVal val="visible"/>
                                      </p:to>
                                    </p:set>
                                    <p:anim calcmode="lin" valueType="num">
                                      <p:cBhvr additive="base">
                                        <p:cTn id="13" dur="500" fill="hold"/>
                                        <p:tgtEl>
                                          <p:spTgt spid="16">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6">
                                            <p:txEl>
                                              <p:pRg st="1" end="1"/>
                                            </p:txEl>
                                          </p:spTgt>
                                        </p:tgtEl>
                                        <p:attrNameLst>
                                          <p:attrName>style.visibility</p:attrName>
                                        </p:attrNameLst>
                                      </p:cBhvr>
                                      <p:to>
                                        <p:strVal val="visible"/>
                                      </p:to>
                                    </p:set>
                                    <p:anim calcmode="lin" valueType="num">
                                      <p:cBhvr additive="base">
                                        <p:cTn id="19" dur="500" fill="hold"/>
                                        <p:tgtEl>
                                          <p:spTgt spid="16">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uiExpand="1" build="p"/>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arcador de texto 6">
            <a:extLst>
              <a:ext uri="{FF2B5EF4-FFF2-40B4-BE49-F238E27FC236}">
                <a16:creationId xmlns:a16="http://schemas.microsoft.com/office/drawing/2014/main" id="{9A8B48DA-4413-26BF-EC99-862B3BCCCCA7}"/>
              </a:ext>
            </a:extLst>
          </p:cNvPr>
          <p:cNvSpPr>
            <a:spLocks noGrp="1"/>
          </p:cNvSpPr>
          <p:nvPr>
            <p:ph type="body" idx="1"/>
          </p:nvPr>
        </p:nvSpPr>
        <p:spPr>
          <a:xfrm>
            <a:off x="86061" y="832254"/>
            <a:ext cx="10260898" cy="1364096"/>
          </a:xfrm>
          <a:noFill/>
        </p:spPr>
        <p:txBody>
          <a:bodyPr vert="horz" wrap="square" lIns="91440" tIns="45720" rIns="91440" bIns="45720" rtlCol="0" anchor="t">
            <a:normAutofit/>
          </a:bodyPr>
          <a:lstStyle/>
          <a:p>
            <a:pPr>
              <a:lnSpc>
                <a:spcPts val="1500"/>
              </a:lnSpc>
            </a:pPr>
            <a:r>
              <a:rPr lang="es-MX" noProof="0" dirty="0">
                <a:latin typeface="Comic Sans MS" panose="030F0702030302020204" pitchFamily="66" charset="0"/>
              </a:rPr>
              <a:t>«</a:t>
            </a:r>
            <a:r>
              <a:rPr lang="es-MX" dirty="0">
                <a:latin typeface="Comic Sans MS" panose="030F0702030302020204" pitchFamily="66" charset="0"/>
              </a:rPr>
              <a:t>De manera que yo, hermanos, no pude hablaros como a espirituales, sino como a carnales, como a niños en Cristo.</a:t>
            </a:r>
            <a:r>
              <a:rPr lang="es-MX" noProof="0" dirty="0">
                <a:latin typeface="Comic Sans MS" panose="030F0702030302020204" pitchFamily="66" charset="0"/>
              </a:rPr>
              <a:t>» (1 Corintios 3: 1)</a:t>
            </a:r>
            <a:endParaRPr lang="es-MX" noProof="0" dirty="0">
              <a:latin typeface="Aptos Display" panose="020B0004020202020204" pitchFamily="34" charset="0"/>
            </a:endParaRPr>
          </a:p>
          <a:p>
            <a:pPr>
              <a:lnSpc>
                <a:spcPts val="1500"/>
              </a:lnSpc>
            </a:pPr>
            <a:r>
              <a:rPr lang="es-MX" dirty="0"/>
              <a:t>Lee 1 Corintios 3: 1-4. ¿Cómo describe Pablo aquí la inmadurez espiritual de los corintios?</a:t>
            </a:r>
            <a:endParaRPr lang="es-MX" noProof="0" dirty="0">
              <a:latin typeface="Aptos Display" panose="020B0004020202020204" pitchFamily="34" charset="0"/>
            </a:endParaRPr>
          </a:p>
          <a:p>
            <a:pPr>
              <a:lnSpc>
                <a:spcPts val="1500"/>
              </a:lnSpc>
            </a:pPr>
            <a:r>
              <a:rPr lang="es-MX" noProof="0" dirty="0">
                <a:latin typeface="Aptos Display" panose="020B0004020202020204" pitchFamily="34" charset="0"/>
              </a:rPr>
              <a:t>R. </a:t>
            </a:r>
            <a:r>
              <a:rPr lang="es-MX" noProof="0" dirty="0">
                <a:solidFill>
                  <a:srgbClr val="0070C0"/>
                </a:solidFill>
                <a:latin typeface="Aptos Display" panose="020B0004020202020204" pitchFamily="34" charset="0"/>
              </a:rPr>
              <a:t>Describe a los Corintios como a niños que no pueden tomar alimento solido y por eso les da leche, porque aun no eran capaces, aun eran carnales porque había contiendas, celos y disensiones entre ellos.</a:t>
            </a:r>
            <a:r>
              <a:rPr lang="es-MX" dirty="0">
                <a:solidFill>
                  <a:srgbClr val="0070C0"/>
                </a:solidFill>
                <a:latin typeface="Aptos Display" panose="020B0004020202020204" pitchFamily="34" charset="0"/>
              </a:rPr>
              <a:t> Pablo deja claro que la madurez espiritual conduce al creyente a apreciar la sabiduría de Dios.</a:t>
            </a:r>
            <a:endParaRPr lang="es-MX" sz="2000" noProof="0" dirty="0">
              <a:solidFill>
                <a:srgbClr val="0070C0"/>
              </a:solidFill>
              <a:latin typeface="Aptos Display" panose="020B0004020202020204" pitchFamily="34" charset="0"/>
            </a:endParaRPr>
          </a:p>
        </p:txBody>
      </p:sp>
      <p:sp>
        <p:nvSpPr>
          <p:cNvPr id="8" name="Marcador de contenido 7">
            <a:extLst>
              <a:ext uri="{FF2B5EF4-FFF2-40B4-BE49-F238E27FC236}">
                <a16:creationId xmlns:a16="http://schemas.microsoft.com/office/drawing/2014/main" id="{11F57159-DA92-C69A-F804-BE0279520E05}"/>
              </a:ext>
            </a:extLst>
          </p:cNvPr>
          <p:cNvSpPr>
            <a:spLocks noGrp="1"/>
          </p:cNvSpPr>
          <p:nvPr>
            <p:ph sz="half" idx="2"/>
          </p:nvPr>
        </p:nvSpPr>
        <p:spPr>
          <a:xfrm>
            <a:off x="2774097" y="2196351"/>
            <a:ext cx="7601082" cy="3621743"/>
          </a:xfrm>
        </p:spPr>
        <p:txBody>
          <a:bodyPr>
            <a:noAutofit/>
          </a:bodyPr>
          <a:lstStyle/>
          <a:p>
            <a:pPr marL="0" indent="0" algn="just">
              <a:lnSpc>
                <a:spcPts val="1400"/>
              </a:lnSpc>
              <a:spcBef>
                <a:spcPts val="0"/>
              </a:spcBef>
              <a:spcAft>
                <a:spcPts val="600"/>
              </a:spcAft>
              <a:buNone/>
            </a:pPr>
            <a:r>
              <a:rPr lang="es-MX" noProof="0" dirty="0">
                <a:latin typeface="Aptos Display" panose="020B0004020202020204" pitchFamily="34" charset="0"/>
              </a:rPr>
              <a:t>La sabiduría es un tema central en 1 Corintios 1-4. Pablo emplea la palabra de la raíz </a:t>
            </a:r>
            <a:r>
              <a:rPr lang="es-MX" noProof="0" dirty="0" err="1">
                <a:latin typeface="Aptos Display" panose="020B0004020202020204" pitchFamily="34" charset="0"/>
              </a:rPr>
              <a:t>gruega</a:t>
            </a:r>
            <a:r>
              <a:rPr lang="es-MX" noProof="0" dirty="0">
                <a:latin typeface="Aptos Display" panose="020B0004020202020204" pitchFamily="34" charset="0"/>
              </a:rPr>
              <a:t> </a:t>
            </a:r>
            <a:r>
              <a:rPr lang="es-MX" noProof="0" dirty="0" err="1">
                <a:latin typeface="Aptos Display" panose="020B0004020202020204" pitchFamily="34" charset="0"/>
              </a:rPr>
              <a:t>sofós</a:t>
            </a:r>
            <a:r>
              <a:rPr lang="es-MX" noProof="0" dirty="0">
                <a:latin typeface="Aptos Display" panose="020B0004020202020204" pitchFamily="34" charset="0"/>
              </a:rPr>
              <a:t> («sabiduría» y «sabio») nada menos que 26v veces en esta sección. Dado que 1 Corintios 1-4 contiene 91 versículos, esta aparece, en  promedio, una vez cada 3.5 versículos. La raíz </a:t>
            </a:r>
            <a:r>
              <a:rPr lang="es-MX" noProof="0" dirty="0" err="1">
                <a:latin typeface="Aptos Display" panose="020B0004020202020204" pitchFamily="34" charset="0"/>
              </a:rPr>
              <a:t>sofós</a:t>
            </a:r>
            <a:r>
              <a:rPr lang="es-MX" noProof="0" dirty="0">
                <a:latin typeface="Aptos Display" panose="020B0004020202020204" pitchFamily="34" charset="0"/>
              </a:rPr>
              <a:t> no aparece en 1 Corintios 4, pero el concepto está ahí. Mientras en 1 Corintios 1: 18 al 31 Pablo argumenta que la sabiduría de Dios es vista como locura por los incrédulos, en 1 Corintios 2:1 al 16 enseña que la verdadera sabiduría se comprende solo por el poder del </a:t>
            </a:r>
            <a:r>
              <a:rPr lang="es-MX" noProof="0" dirty="0" err="1">
                <a:latin typeface="Aptos Display" panose="020B0004020202020204" pitchFamily="34" charset="0"/>
              </a:rPr>
              <a:t>Espiritu</a:t>
            </a:r>
            <a:r>
              <a:rPr lang="es-MX" noProof="0" dirty="0">
                <a:latin typeface="Aptos Display" panose="020B0004020202020204" pitchFamily="34" charset="0"/>
              </a:rPr>
              <a:t> Santo (ver vers. 12-14). Pablo establece una estrecha relación entre la sabiduría y la madurez en 1 Corintios 2:6. Los maduros en este pasaje son aquellos que buscan la sabiduría de Dios.</a:t>
            </a:r>
          </a:p>
          <a:p>
            <a:pPr marL="0" indent="0" algn="just">
              <a:lnSpc>
                <a:spcPts val="1300"/>
              </a:lnSpc>
              <a:spcBef>
                <a:spcPts val="0"/>
              </a:spcBef>
              <a:spcAft>
                <a:spcPts val="600"/>
              </a:spcAft>
              <a:buNone/>
            </a:pPr>
            <a:r>
              <a:rPr lang="es-MX" b="1" noProof="0" dirty="0">
                <a:latin typeface="Aptos Display" panose="020B0004020202020204" pitchFamily="34" charset="0"/>
              </a:rPr>
              <a:t>«</a:t>
            </a:r>
            <a:r>
              <a:rPr lang="es-MX" sz="1700" b="1" dirty="0">
                <a:latin typeface="Aptos Display" panose="020B0004020202020204" pitchFamily="34" charset="0"/>
              </a:rPr>
              <a:t>A medida que los que han gastado su vida en el servicio de Cristo se acercan al fin de su ministerio terrenal, serán impresionados por el Espíritu Santo a recordar los incidentes por los cuales han pasado en relación con la obra de Dios. El relato de su maravilloso trato con su pueblo, su gran bondad al librarlos de las pruebas, debe repetirse a los que son nuevos en la fe. Dios desea que los obreros ancianos y probados ocupen su lugar y hagan su parte para impedir que los hombres y mujeres sean arrastrados hacia abajo por la poderosa corriente del mal; desea que tengan puesta su armadura hasta que él les mande deponerla</a:t>
            </a:r>
            <a:r>
              <a:rPr lang="es-MX" sz="1700" b="1" noProof="0" dirty="0">
                <a:latin typeface="Aptos Display" panose="020B0004020202020204" pitchFamily="34" charset="0"/>
              </a:rPr>
              <a:t>»</a:t>
            </a:r>
            <a:r>
              <a:rPr lang="es-MX" b="1" noProof="0" dirty="0">
                <a:latin typeface="Aptos Display" panose="020B0004020202020204" pitchFamily="34" charset="0"/>
              </a:rPr>
              <a:t> </a:t>
            </a:r>
            <a:r>
              <a:rPr lang="es-MX" i="1" noProof="0" dirty="0">
                <a:latin typeface="Aptos Display" panose="020B0004020202020204" pitchFamily="34" charset="0"/>
              </a:rPr>
              <a:t>(</a:t>
            </a:r>
            <a:r>
              <a:rPr lang="es-MX" i="1" dirty="0">
                <a:latin typeface="Aptos Display" panose="020B0004020202020204" pitchFamily="34" charset="0"/>
              </a:rPr>
              <a:t>Conflicto y valor, 23 de diciembre, p. 363</a:t>
            </a:r>
            <a:r>
              <a:rPr lang="es-MX" i="1" noProof="0" dirty="0">
                <a:latin typeface="Aptos Display" panose="020B0004020202020204" pitchFamily="34" charset="0"/>
              </a:rPr>
              <a:t>).</a:t>
            </a:r>
          </a:p>
          <a:p>
            <a:pPr marL="0" indent="0" algn="just">
              <a:lnSpc>
                <a:spcPts val="1300"/>
              </a:lnSpc>
              <a:spcBef>
                <a:spcPts val="0"/>
              </a:spcBef>
              <a:spcAft>
                <a:spcPts val="600"/>
              </a:spcAft>
              <a:buNone/>
            </a:pPr>
            <a:endParaRPr lang="es-MX" i="1" noProof="0" dirty="0">
              <a:latin typeface="Aptos Display" panose="020B0004020202020204" pitchFamily="34" charset="0"/>
            </a:endParaRPr>
          </a:p>
          <a:p>
            <a:pPr marL="0" indent="0" algn="just">
              <a:lnSpc>
                <a:spcPts val="1300"/>
              </a:lnSpc>
              <a:spcBef>
                <a:spcPts val="0"/>
              </a:spcBef>
              <a:spcAft>
                <a:spcPts val="600"/>
              </a:spcAft>
              <a:buNone/>
            </a:pPr>
            <a:endParaRPr lang="es-MX" i="1" noProof="0" dirty="0">
              <a:latin typeface="Aptos Display" panose="020B0004020202020204" pitchFamily="34" charset="0"/>
            </a:endParaRPr>
          </a:p>
          <a:p>
            <a:pPr marL="0" indent="0" algn="just">
              <a:lnSpc>
                <a:spcPts val="1300"/>
              </a:lnSpc>
              <a:spcBef>
                <a:spcPts val="0"/>
              </a:spcBef>
              <a:spcAft>
                <a:spcPts val="600"/>
              </a:spcAft>
              <a:buNone/>
            </a:pPr>
            <a:endParaRPr lang="es-MX" i="1" noProof="0" dirty="0">
              <a:latin typeface="Aptos Display" panose="020B0004020202020204" pitchFamily="34" charset="0"/>
            </a:endParaRPr>
          </a:p>
          <a:p>
            <a:pPr marL="0" indent="0" algn="just">
              <a:lnSpc>
                <a:spcPts val="1300"/>
              </a:lnSpc>
              <a:spcBef>
                <a:spcPts val="0"/>
              </a:spcBef>
              <a:spcAft>
                <a:spcPts val="600"/>
              </a:spcAft>
              <a:buNone/>
            </a:pPr>
            <a:endParaRPr lang="es-MX" i="1" noProof="0" dirty="0">
              <a:latin typeface="Aptos Display" panose="020B0004020202020204" pitchFamily="34" charset="0"/>
            </a:endParaRPr>
          </a:p>
          <a:p>
            <a:pPr marL="0" indent="0" algn="just">
              <a:lnSpc>
                <a:spcPts val="1300"/>
              </a:lnSpc>
              <a:spcBef>
                <a:spcPts val="0"/>
              </a:spcBef>
              <a:spcAft>
                <a:spcPts val="600"/>
              </a:spcAft>
              <a:buNone/>
            </a:pPr>
            <a:endParaRPr lang="es-MX" i="1" noProof="0" dirty="0">
              <a:latin typeface="Aptos Display" panose="020B0004020202020204" pitchFamily="34" charset="0"/>
            </a:endParaRPr>
          </a:p>
          <a:p>
            <a:pPr marL="0" indent="0" algn="just">
              <a:lnSpc>
                <a:spcPts val="1300"/>
              </a:lnSpc>
              <a:spcBef>
                <a:spcPts val="0"/>
              </a:spcBef>
              <a:spcAft>
                <a:spcPts val="600"/>
              </a:spcAft>
              <a:buNone/>
            </a:pPr>
            <a:endParaRPr lang="es-MX" sz="1600" b="1" noProof="0" dirty="0">
              <a:solidFill>
                <a:srgbClr val="C00000"/>
              </a:solidFill>
              <a:latin typeface="Aptos Display" panose="020B0004020202020204" pitchFamily="34" charset="0"/>
            </a:endParaRPr>
          </a:p>
        </p:txBody>
      </p:sp>
      <p:sp>
        <p:nvSpPr>
          <p:cNvPr id="2" name="CuadroTexto 1">
            <a:extLst>
              <a:ext uri="{FF2B5EF4-FFF2-40B4-BE49-F238E27FC236}">
                <a16:creationId xmlns:a16="http://schemas.microsoft.com/office/drawing/2014/main" id="{08C685AE-E21C-8DBF-EB5E-2BDEB9589609}"/>
              </a:ext>
            </a:extLst>
          </p:cNvPr>
          <p:cNvSpPr txBox="1"/>
          <p:nvPr/>
        </p:nvSpPr>
        <p:spPr>
          <a:xfrm>
            <a:off x="2870200" y="161993"/>
            <a:ext cx="7366000" cy="658800"/>
          </a:xfrm>
          <a:prstGeom prst="rect">
            <a:avLst/>
          </a:prstGeom>
          <a:solidFill>
            <a:srgbClr val="92D050"/>
          </a:solidFill>
          <a:ln>
            <a:noFill/>
          </a:ln>
          <a:effectLst>
            <a:outerShdw blurRad="44450" dist="27940" dir="5400000" algn="ctr">
              <a:schemeClr val="tx1">
                <a:alpha val="32000"/>
              </a:schemeClr>
            </a:outerShdw>
          </a:effectLst>
          <a:scene3d>
            <a:camera prst="orthographicFront">
              <a:rot lat="0" lon="0" rev="0"/>
            </a:camera>
            <a:lightRig rig="balanced" dir="t">
              <a:rot lat="0" lon="0" rev="8700000"/>
            </a:lightRig>
          </a:scene3d>
          <a:sp3d>
            <a:bevelT w="190500" h="38100"/>
          </a:sp3d>
        </p:spPr>
        <p:txBody>
          <a:bodyPr wrap="square" rtlCol="0" anchor="ctr">
            <a:normAutofit fontScale="92500" lnSpcReduction="10000"/>
            <a:sp3d extrusionH="31750" contourW="38100">
              <a:bevelT prst="riblet"/>
              <a:bevelB w="0" h="0"/>
              <a:extrusionClr>
                <a:schemeClr val="tx1">
                  <a:lumMod val="50000"/>
                  <a:lumOff val="50000"/>
                </a:schemeClr>
              </a:extrusionClr>
              <a:contourClr>
                <a:schemeClr val="bg1"/>
              </a:contourClr>
            </a:sp3d>
          </a:bodyPr>
          <a:lstStyle>
            <a:defPPr>
              <a:defRPr lang="es-MX"/>
            </a:defPPr>
            <a:lvl1pPr>
              <a:defRPr sz="2800">
                <a:solidFill>
                  <a:schemeClr val="bg1">
                    <a:lumMod val="95000"/>
                  </a:schemeClr>
                </a:solidFill>
                <a:latin typeface="Amasis MT Pro Black" panose="02040A04050005020304" pitchFamily="18" charset="0"/>
              </a:defRPr>
            </a:lvl1pPr>
          </a:lstStyle>
          <a:p>
            <a:pPr>
              <a:lnSpc>
                <a:spcPct val="90000"/>
              </a:lnSpc>
              <a:spcBef>
                <a:spcPct val="0"/>
              </a:spcBef>
            </a:pPr>
            <a:r>
              <a:rPr lang="es-MX" sz="4800" b="1" noProof="0" dirty="0">
                <a:ln/>
                <a:solidFill>
                  <a:schemeClr val="tx1"/>
                </a:solidFill>
                <a:effectLst>
                  <a:outerShdw blurRad="50800" dir="5400000" algn="ctr" rotWithShape="0">
                    <a:schemeClr val="bg1"/>
                  </a:outerShdw>
                </a:effectLst>
                <a:latin typeface="+mn-lt"/>
              </a:rPr>
              <a:t>Sabiduría y madurez</a:t>
            </a:r>
          </a:p>
        </p:txBody>
      </p:sp>
      <p:sp>
        <p:nvSpPr>
          <p:cNvPr id="12" name="Título 5">
            <a:extLst>
              <a:ext uri="{FF2B5EF4-FFF2-40B4-BE49-F238E27FC236}">
                <a16:creationId xmlns:a16="http://schemas.microsoft.com/office/drawing/2014/main" id="{9B2B152D-20AD-F590-1625-1546DA8426D8}"/>
              </a:ext>
            </a:extLst>
          </p:cNvPr>
          <p:cNvSpPr>
            <a:spLocks noGrp="1"/>
          </p:cNvSpPr>
          <p:nvPr>
            <p:ph type="title"/>
          </p:nvPr>
        </p:nvSpPr>
        <p:spPr>
          <a:xfrm>
            <a:off x="115772" y="161575"/>
            <a:ext cx="2658325" cy="659218"/>
          </a:xfrm>
          <a:solidFill>
            <a:srgbClr val="8FCB50"/>
          </a:solidFill>
          <a:ln w="22225" cap="rnd">
            <a:noFill/>
          </a:ln>
          <a:scene3d>
            <a:camera prst="obliqueTopRight"/>
            <a:lightRig rig="balanced" dir="t"/>
          </a:scene3d>
          <a:sp3d>
            <a:bevelT w="190500" h="38100"/>
          </a:sp3d>
        </p:spPr>
        <p:txBody>
          <a:bodyPr>
            <a:noAutofit/>
            <a:sp3d extrusionH="88900" prstMaterial="powder">
              <a:bevelT h="127000"/>
              <a:bevelB w="38100" h="38100" prst="slope"/>
              <a:extrusionClr>
                <a:schemeClr val="bg1"/>
              </a:extrusionClr>
            </a:sp3d>
          </a:bodyPr>
          <a:lstStyle/>
          <a:p>
            <a:pPr algn="ctr"/>
            <a:r>
              <a:rPr lang="es-MX" sz="4800" b="1" u="sng" noProof="0" dirty="0">
                <a:ln/>
                <a:solidFill>
                  <a:schemeClr val="tx1"/>
                </a:solidFill>
                <a:effectLst>
                  <a:outerShdw blurRad="50800" dir="5400000" algn="ctr" rotWithShape="0">
                    <a:schemeClr val="bg1"/>
                  </a:outerShdw>
                </a:effectLst>
                <a:latin typeface="+mn-lt"/>
                <a:ea typeface="+mn-ea"/>
                <a:cs typeface="+mn-cs"/>
              </a:rPr>
              <a:t>Martes</a:t>
            </a:r>
          </a:p>
        </p:txBody>
      </p:sp>
      <p:sp>
        <p:nvSpPr>
          <p:cNvPr id="3" name="Lágrima 2">
            <a:extLst>
              <a:ext uri="{FF2B5EF4-FFF2-40B4-BE49-F238E27FC236}">
                <a16:creationId xmlns:a16="http://schemas.microsoft.com/office/drawing/2014/main" id="{AE4EEBE8-A631-7019-3F15-CE49B6932798}"/>
              </a:ext>
            </a:extLst>
          </p:cNvPr>
          <p:cNvSpPr/>
          <p:nvPr/>
        </p:nvSpPr>
        <p:spPr>
          <a:xfrm>
            <a:off x="86062" y="2606899"/>
            <a:ext cx="2688036" cy="2923088"/>
          </a:xfrm>
          <a:prstGeom prst="teardrop">
            <a:avLst/>
          </a:prstGeom>
          <a:blipFill dpi="0" rotWithShape="1">
            <a:blip r:embed="rId3">
              <a:extLst>
                <a:ext uri="{28A0092B-C50C-407E-A947-70E740481C1C}">
                  <a14:useLocalDpi xmlns:a14="http://schemas.microsoft.com/office/drawing/2010/main" val="0"/>
                </a:ext>
              </a:extLst>
            </a:blip>
            <a:srcRect/>
            <a:stretch>
              <a:fillRect/>
            </a:stretch>
          </a:blip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4" name="CuadroTexto 3">
            <a:extLst>
              <a:ext uri="{FF2B5EF4-FFF2-40B4-BE49-F238E27FC236}">
                <a16:creationId xmlns:a16="http://schemas.microsoft.com/office/drawing/2014/main" id="{984389FA-3FF8-460A-60BF-4030930B8800}"/>
              </a:ext>
            </a:extLst>
          </p:cNvPr>
          <p:cNvSpPr txBox="1"/>
          <p:nvPr/>
        </p:nvSpPr>
        <p:spPr>
          <a:xfrm>
            <a:off x="86061" y="6012265"/>
            <a:ext cx="10289118" cy="478181"/>
          </a:xfrm>
          <a:prstGeom prst="rect">
            <a:avLst/>
          </a:prstGeom>
          <a:noFill/>
        </p:spPr>
        <p:txBody>
          <a:bodyPr wrap="square" rtlCol="0">
            <a:normAutofit/>
          </a:bodyPr>
          <a:lstStyle/>
          <a:p>
            <a:pPr algn="just">
              <a:lnSpc>
                <a:spcPts val="1400"/>
              </a:lnSpc>
            </a:pPr>
            <a:r>
              <a:rPr lang="es-MX" b="1" noProof="0" dirty="0"/>
              <a:t>Reflexionemos:</a:t>
            </a:r>
            <a:r>
              <a:rPr lang="es-MX" noProof="0" dirty="0"/>
              <a:t> </a:t>
            </a:r>
            <a:r>
              <a:rPr lang="es-MX" b="1" dirty="0">
                <a:solidFill>
                  <a:srgbClr val="C00000"/>
                </a:solidFill>
                <a:latin typeface="Aptos Display" panose="020B0004020202020204" pitchFamily="34" charset="0"/>
              </a:rPr>
              <a:t>¿Cuál ha sido tu experiencia al sentirte decepcionado por alguien a quien admirabas mucho? Si has tenido esa experiencia, ¿qué lecciones aprendiste de ella?</a:t>
            </a:r>
            <a:endParaRPr lang="es-MX" b="1" noProof="0" dirty="0">
              <a:solidFill>
                <a:srgbClr val="C00000"/>
              </a:solidFill>
              <a:latin typeface="Aptos Display" panose="020B0004020202020204" pitchFamily="34" charset="0"/>
            </a:endParaRPr>
          </a:p>
        </p:txBody>
      </p:sp>
    </p:spTree>
    <p:extLst>
      <p:ext uri="{BB962C8B-B14F-4D97-AF65-F5344CB8AC3E}">
        <p14:creationId xmlns:p14="http://schemas.microsoft.com/office/powerpoint/2010/main" val="3296400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anim calcmode="lin" valueType="num">
                                      <p:cBhvr additive="base">
                                        <p:cTn id="7"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 calcmode="lin" valueType="num">
                                      <p:cBhvr additive="base">
                                        <p:cTn id="13"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xEl>
                                              <p:pRg st="1" end="1"/>
                                            </p:txEl>
                                          </p:spTgt>
                                        </p:tgtEl>
                                        <p:attrNameLst>
                                          <p:attrName>style.visibility</p:attrName>
                                        </p:attrNameLst>
                                      </p:cBhvr>
                                      <p:to>
                                        <p:strVal val="visible"/>
                                      </p:to>
                                    </p:set>
                                    <p:anim calcmode="lin" valueType="num">
                                      <p:cBhvr additive="base">
                                        <p:cTn id="19"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 fill="hold"/>
                                        <p:tgtEl>
                                          <p:spTgt spid="4"/>
                                        </p:tgtEl>
                                        <p:attrNameLst>
                                          <p:attrName>ppt_x</p:attrName>
                                        </p:attrNameLst>
                                      </p:cBhvr>
                                      <p:tavLst>
                                        <p:tav tm="0">
                                          <p:val>
                                            <p:strVal val="#ppt_x"/>
                                          </p:val>
                                        </p:tav>
                                        <p:tav tm="100000">
                                          <p:val>
                                            <p:strVal val="#ppt_x"/>
                                          </p:val>
                                        </p:tav>
                                      </p:tavLst>
                                    </p:anim>
                                    <p:anim calcmode="lin" valueType="num">
                                      <p:cBhvr additive="base">
                                        <p:cTn id="2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P spid="8" grpId="0" uiExpand="1" build="p"/>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93D4AD41-BBA2-6A4A-28FE-57EE21BC4ED8}"/>
              </a:ext>
            </a:extLst>
          </p:cNvPr>
          <p:cNvSpPr txBox="1"/>
          <p:nvPr/>
        </p:nvSpPr>
        <p:spPr>
          <a:xfrm>
            <a:off x="3278601" y="187113"/>
            <a:ext cx="6624000" cy="658800"/>
          </a:xfrm>
          <a:prstGeom prst="rect">
            <a:avLst/>
          </a:prstGeom>
          <a:solidFill>
            <a:srgbClr val="6E349A"/>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bevelB prst="slope"/>
          </a:sp3d>
        </p:spPr>
        <p:txBody>
          <a:bodyPr wrap="square" rtlCol="0" anchor="ctr">
            <a:normAutofit fontScale="92500" lnSpcReduction="10000"/>
            <a:sp3d extrusionH="57150" contourW="25400">
              <a:bevelT w="50800" prst="angle"/>
              <a:extrusionClr>
                <a:schemeClr val="bg1"/>
              </a:extrusionClr>
              <a:contourClr>
                <a:schemeClr val="bg1"/>
              </a:contourClr>
            </a:sp3d>
          </a:bodyPr>
          <a:lstStyle/>
          <a:p>
            <a:pPr algn="just">
              <a:spcBef>
                <a:spcPct val="0"/>
              </a:spcBef>
            </a:pPr>
            <a:r>
              <a:rPr lang="es-MX" sz="4400" b="1" noProof="0" dirty="0">
                <a:ln>
                  <a:solidFill>
                    <a:schemeClr val="accent1"/>
                  </a:solidFill>
                </a:ln>
                <a:solidFill>
                  <a:schemeClr val="bg1"/>
                </a:solidFill>
                <a:effectLst>
                  <a:outerShdw blurRad="50800" dist="38100" algn="l" rotWithShape="0">
                    <a:schemeClr val="bg1">
                      <a:lumMod val="95000"/>
                      <a:alpha val="40000"/>
                    </a:schemeClr>
                  </a:outerShdw>
                </a:effectLst>
              </a:rPr>
              <a:t>Un servicio como el de Cristo</a:t>
            </a:r>
          </a:p>
        </p:txBody>
      </p:sp>
      <p:sp>
        <p:nvSpPr>
          <p:cNvPr id="9" name="Título 5">
            <a:extLst>
              <a:ext uri="{FF2B5EF4-FFF2-40B4-BE49-F238E27FC236}">
                <a16:creationId xmlns:a16="http://schemas.microsoft.com/office/drawing/2014/main" id="{32D96FCC-8331-450B-1E15-4B5A7EC1FDEF}"/>
              </a:ext>
            </a:extLst>
          </p:cNvPr>
          <p:cNvSpPr>
            <a:spLocks noGrp="1"/>
          </p:cNvSpPr>
          <p:nvPr>
            <p:ph type="title"/>
          </p:nvPr>
        </p:nvSpPr>
        <p:spPr>
          <a:xfrm>
            <a:off x="467360" y="193956"/>
            <a:ext cx="2658325" cy="659218"/>
          </a:xfrm>
          <a:solidFill>
            <a:srgbClr val="6E349A"/>
          </a:solidFill>
          <a:ln w="22225" cap="rnd">
            <a:noFill/>
          </a:ln>
          <a:scene3d>
            <a:camera prst="obliqueTopRight"/>
            <a:lightRig rig="balanced" dir="t"/>
          </a:scene3d>
          <a:sp3d>
            <a:bevelT w="190500" h="38100"/>
          </a:sp3d>
        </p:spPr>
        <p:txBody>
          <a:bodyPr>
            <a:noAutofit/>
            <a:sp3d extrusionH="88900" prstMaterial="powder">
              <a:bevelT h="127000"/>
              <a:bevelB w="38100" h="38100" prst="slope"/>
            </a:sp3d>
          </a:bodyPr>
          <a:lstStyle/>
          <a:p>
            <a:pPr algn="ctr"/>
            <a:r>
              <a:rPr lang="es-MX" b="1" u="sng" noProof="0" dirty="0">
                <a:ln/>
                <a:effectLst/>
                <a:latin typeface="+mn-lt"/>
                <a:ea typeface="+mn-ea"/>
                <a:cs typeface="+mn-cs"/>
              </a:rPr>
              <a:t>Miércoles</a:t>
            </a:r>
          </a:p>
        </p:txBody>
      </p:sp>
      <p:sp>
        <p:nvSpPr>
          <p:cNvPr id="4" name="Marcador de texto 3">
            <a:extLst>
              <a:ext uri="{FF2B5EF4-FFF2-40B4-BE49-F238E27FC236}">
                <a16:creationId xmlns:a16="http://schemas.microsoft.com/office/drawing/2014/main" id="{C454244B-81B2-9D1E-A4D6-0727FFF12747}"/>
              </a:ext>
            </a:extLst>
          </p:cNvPr>
          <p:cNvSpPr>
            <a:spLocks noGrp="1"/>
          </p:cNvSpPr>
          <p:nvPr>
            <p:ph type="body" idx="1"/>
          </p:nvPr>
        </p:nvSpPr>
        <p:spPr>
          <a:xfrm>
            <a:off x="11242" y="906357"/>
            <a:ext cx="10453558" cy="1209313"/>
          </a:xfrm>
          <a:noFill/>
        </p:spPr>
        <p:txBody>
          <a:bodyPr vert="horz" wrap="square" lIns="91440" tIns="45720" rIns="91440" bIns="45720" rtlCol="0" anchor="t">
            <a:normAutofit/>
          </a:bodyPr>
          <a:lstStyle/>
          <a:p>
            <a:pPr>
              <a:lnSpc>
                <a:spcPts val="1300"/>
              </a:lnSpc>
              <a:spcAft>
                <a:spcPts val="300"/>
              </a:spcAft>
            </a:pPr>
            <a:r>
              <a:rPr lang="es-MX" noProof="0" dirty="0">
                <a:latin typeface="Aptos Display" panose="020B0004020202020204" pitchFamily="34" charset="0"/>
              </a:rPr>
              <a:t>«</a:t>
            </a:r>
            <a:r>
              <a:rPr lang="es-MX" dirty="0">
                <a:latin typeface="Aptos Display" panose="020B0004020202020204" pitchFamily="34" charset="0"/>
              </a:rPr>
              <a:t>Así, pues, téngannos los hombres por servidores de Cristo, y administradores de los misterios de Dios</a:t>
            </a:r>
            <a:r>
              <a:rPr lang="es-MX" noProof="0" dirty="0">
                <a:latin typeface="Aptos Display" panose="020B0004020202020204" pitchFamily="34" charset="0"/>
              </a:rPr>
              <a:t>» (1 Corintios 4: 1-2).</a:t>
            </a:r>
          </a:p>
          <a:p>
            <a:pPr>
              <a:lnSpc>
                <a:spcPts val="1300"/>
              </a:lnSpc>
              <a:spcAft>
                <a:spcPts val="300"/>
              </a:spcAft>
            </a:pPr>
            <a:r>
              <a:rPr lang="es-MX" dirty="0">
                <a:latin typeface="Aptos Display" panose="020B0004020202020204" pitchFamily="34" charset="0"/>
              </a:rPr>
              <a:t>Lee 1 Corintios 4: 1-2. ¿Qué enseña este pasaje acerca de cuál debería ser nuestra opinión del liderazgo humano?</a:t>
            </a:r>
            <a:endParaRPr lang="es-MX" noProof="0" dirty="0">
              <a:latin typeface="Aptos Display" panose="020B0004020202020204" pitchFamily="34" charset="0"/>
            </a:endParaRPr>
          </a:p>
          <a:p>
            <a:pPr>
              <a:lnSpc>
                <a:spcPts val="1300"/>
              </a:lnSpc>
              <a:spcAft>
                <a:spcPts val="300"/>
              </a:spcAft>
            </a:pPr>
            <a:r>
              <a:rPr lang="es-MX" noProof="0" dirty="0">
                <a:latin typeface="Aptos Display" panose="020B0004020202020204" pitchFamily="34" charset="0"/>
              </a:rPr>
              <a:t>R. </a:t>
            </a:r>
            <a:r>
              <a:rPr lang="es-MX" noProof="0" dirty="0">
                <a:solidFill>
                  <a:srgbClr val="0070C0"/>
                </a:solidFill>
                <a:latin typeface="Aptos Display" panose="020B0004020202020204" pitchFamily="34" charset="0"/>
              </a:rPr>
              <a:t>Deben ser servidores de Cristo, administradores de los misterios de Dios. Y se necesita que sean hallados fieles.</a:t>
            </a:r>
          </a:p>
          <a:p>
            <a:pPr>
              <a:lnSpc>
                <a:spcPts val="1300"/>
              </a:lnSpc>
              <a:spcAft>
                <a:spcPts val="300"/>
              </a:spcAft>
            </a:pPr>
            <a:endParaRPr lang="es-MX" noProof="0" dirty="0">
              <a:solidFill>
                <a:srgbClr val="0070C0"/>
              </a:solidFill>
              <a:latin typeface="Aptos Display" panose="020B0004020202020204" pitchFamily="34" charset="0"/>
            </a:endParaRPr>
          </a:p>
          <a:p>
            <a:pPr>
              <a:lnSpc>
                <a:spcPts val="1300"/>
              </a:lnSpc>
              <a:spcAft>
                <a:spcPts val="300"/>
              </a:spcAft>
            </a:pPr>
            <a:endParaRPr lang="es-MX" noProof="0" dirty="0">
              <a:solidFill>
                <a:srgbClr val="0070C0"/>
              </a:solidFill>
              <a:latin typeface="Aptos Display" panose="020B0004020202020204" pitchFamily="34" charset="0"/>
            </a:endParaRPr>
          </a:p>
          <a:p>
            <a:pPr>
              <a:lnSpc>
                <a:spcPts val="1300"/>
              </a:lnSpc>
              <a:spcAft>
                <a:spcPts val="300"/>
              </a:spcAft>
            </a:pPr>
            <a:endParaRPr lang="es-MX" noProof="0" dirty="0">
              <a:solidFill>
                <a:srgbClr val="0070C0"/>
              </a:solidFill>
              <a:latin typeface="Aptos Display" panose="020B0004020202020204" pitchFamily="34" charset="0"/>
            </a:endParaRPr>
          </a:p>
          <a:p>
            <a:pPr>
              <a:lnSpc>
                <a:spcPts val="1300"/>
              </a:lnSpc>
              <a:spcAft>
                <a:spcPts val="300"/>
              </a:spcAft>
            </a:pPr>
            <a:endParaRPr lang="es-MX" sz="1700" noProof="0" dirty="0">
              <a:solidFill>
                <a:srgbClr val="00B0F0"/>
              </a:solidFill>
              <a:latin typeface="Aptos Display" panose="020B0004020202020204" pitchFamily="34" charset="0"/>
            </a:endParaRPr>
          </a:p>
        </p:txBody>
      </p:sp>
      <p:sp>
        <p:nvSpPr>
          <p:cNvPr id="3" name="Diagrama de flujo: pantalla 2">
            <a:extLst>
              <a:ext uri="{FF2B5EF4-FFF2-40B4-BE49-F238E27FC236}">
                <a16:creationId xmlns:a16="http://schemas.microsoft.com/office/drawing/2014/main" id="{6186A0B3-A4B7-36EB-C952-5BC87AAF9B83}"/>
              </a:ext>
            </a:extLst>
          </p:cNvPr>
          <p:cNvSpPr/>
          <p:nvPr/>
        </p:nvSpPr>
        <p:spPr>
          <a:xfrm>
            <a:off x="22128" y="2380391"/>
            <a:ext cx="2701466" cy="3138036"/>
          </a:xfrm>
          <a:prstGeom prst="flowChartDisplay">
            <a:avLst/>
          </a:prstGeom>
          <a:blipFill dpi="0" rotWithShape="1">
            <a:blip r:embed="rId4">
              <a:extLst>
                <a:ext uri="{28A0092B-C50C-407E-A947-70E740481C1C}">
                  <a14:useLocalDpi xmlns:a14="http://schemas.microsoft.com/office/drawing/2010/main" val="0"/>
                </a:ext>
              </a:extLst>
            </a:blip>
            <a:srcRect/>
            <a:stretch>
              <a:fillRect/>
            </a:stretch>
          </a:blipFill>
          <a:ln>
            <a:noFill/>
          </a:ln>
          <a:scene3d>
            <a:camera prst="orthographicFront"/>
            <a:lightRig rig="threePt" dir="t"/>
          </a:scene3d>
          <a:sp3d>
            <a:bevelT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10" name="Marcador de contenido 9">
            <a:extLst>
              <a:ext uri="{FF2B5EF4-FFF2-40B4-BE49-F238E27FC236}">
                <a16:creationId xmlns:a16="http://schemas.microsoft.com/office/drawing/2014/main" id="{10209970-210E-C161-AB3B-AECA924C0D07}"/>
              </a:ext>
            </a:extLst>
          </p:cNvPr>
          <p:cNvSpPr>
            <a:spLocks noGrp="1"/>
          </p:cNvSpPr>
          <p:nvPr>
            <p:ph sz="half" idx="2"/>
          </p:nvPr>
        </p:nvSpPr>
        <p:spPr>
          <a:xfrm>
            <a:off x="2712708" y="1981207"/>
            <a:ext cx="7752092" cy="4464428"/>
          </a:xfrm>
          <a:effectLst>
            <a:glow rad="127000">
              <a:schemeClr val="bg1"/>
            </a:glow>
            <a:softEdge rad="25400"/>
          </a:effectLst>
        </p:spPr>
        <p:txBody>
          <a:bodyPr>
            <a:normAutofit/>
            <a:scene3d>
              <a:camera prst="orthographicFront"/>
              <a:lightRig rig="brightRoom" dir="t">
                <a:rot lat="0" lon="0" rev="1200000"/>
              </a:lightRig>
            </a:scene3d>
            <a:sp3d prstMaterial="dkEdge">
              <a:bevelT w="38100"/>
              <a:extrusionClr>
                <a:schemeClr val="bg1"/>
              </a:extrusionClr>
              <a:contourClr>
                <a:schemeClr val="bg1"/>
              </a:contourClr>
            </a:sp3d>
          </a:bodyPr>
          <a:lstStyle/>
          <a:p>
            <a:pPr marL="0" indent="0" algn="just">
              <a:lnSpc>
                <a:spcPts val="1500"/>
              </a:lnSpc>
              <a:buNone/>
            </a:pPr>
            <a:r>
              <a:rPr lang="es-MX" noProof="0" dirty="0">
                <a:latin typeface="Aptos Display" panose="020B0004020202020204" pitchFamily="34" charset="0"/>
              </a:rPr>
              <a:t>Pablo se define a sí mismo y a sus colaboradores simplemente como «servidores de Cristo» y «administradores de los secretos de Dios» (1 Cor. 4:1). En otras palabras, el apóstol destaca que las personalidades públicas, particularmente dentro de un contexto eclesiástico, deben encarnar un servicio a semejanza de Cristo. </a:t>
            </a:r>
            <a:r>
              <a:rPr lang="es-MX" dirty="0">
                <a:latin typeface="Aptos Display" panose="020B0004020202020204" pitchFamily="34" charset="0"/>
              </a:rPr>
              <a:t>No es sorprendente que Pablo inicie sus carta a los Romanos y a los Filipenses etiquetándose a sí mismo como «siervo de Jesucristo» (Rom. 1:1; cf. Fil. 1:1). En 2 Corintios 4:5, Pablo se presenta como un siervo de la iglesia «por amor a Jesús». Pablo esta dispuesto a sacrificarse por bien de la iglesia (2 Cor. 11:23-28), tal como lo hizo Jesús (Fil. 2:5-8).</a:t>
            </a:r>
            <a:endParaRPr lang="es-MX" noProof="0" dirty="0">
              <a:latin typeface="Aptos Display" panose="020B0004020202020204" pitchFamily="34" charset="0"/>
            </a:endParaRPr>
          </a:p>
          <a:p>
            <a:pPr marL="0" indent="0" algn="just">
              <a:lnSpc>
                <a:spcPts val="1500"/>
              </a:lnSpc>
              <a:buNone/>
            </a:pPr>
            <a:r>
              <a:rPr lang="es-MX" b="1" noProof="0" dirty="0">
                <a:latin typeface="Aptos Display" panose="020B0004020202020204" pitchFamily="34" charset="0"/>
              </a:rPr>
              <a:t>«</a:t>
            </a:r>
            <a:r>
              <a:rPr lang="es-MX" b="1" dirty="0">
                <a:latin typeface="Aptos Display" panose="020B0004020202020204" pitchFamily="34" charset="0"/>
              </a:rPr>
              <a:t>Los discípulos no hacían ningún ademán de servirse unos a otros. Jesús aguardó un rato para ver lo que iban a hacer. Luego él, el Maestro divino, se levantó de la mesa. Poniendo a un lado el manto exterior que habría impedido sus movimientos, tomó una toalla y se ciñó. Con sorprendido interés, los discípulos miraban, y en silencio esperaban para ver lo que iba a seguir. «Luego puso agua en un lebrillo, y comenzó a lavar los pies de los discípulos, y a limpiarlos con la toalla con que estaba ceñido». Esta acción abrió los ojos de los discípulos. Amarga vergüenza y humillación llenaron su corazón. Comprendieron el mudo reproche, y se vieron desde un punto de vista completamente nuevo.</a:t>
            </a:r>
            <a:r>
              <a:rPr lang="es-MX" b="1" noProof="0" dirty="0">
                <a:latin typeface="Aptos Display" panose="020B0004020202020204" pitchFamily="34" charset="0"/>
              </a:rPr>
              <a:t>» </a:t>
            </a:r>
            <a:r>
              <a:rPr lang="es-MX" i="1" noProof="0" dirty="0">
                <a:latin typeface="Aptos Display" panose="020B0004020202020204" pitchFamily="34" charset="0"/>
              </a:rPr>
              <a:t>(</a:t>
            </a:r>
            <a:r>
              <a:rPr lang="es-MX" i="1" dirty="0">
                <a:latin typeface="Aptos Display" panose="020B0004020202020204" pitchFamily="34" charset="0"/>
              </a:rPr>
              <a:t>El Deseado de todas las gentes, pp. 600, 601, 606, 607</a:t>
            </a:r>
            <a:r>
              <a:rPr lang="es-MX" i="1" noProof="0" dirty="0">
                <a:latin typeface="Aptos Display" panose="020B0004020202020204" pitchFamily="34" charset="0"/>
              </a:rPr>
              <a:t>).</a:t>
            </a:r>
          </a:p>
        </p:txBody>
      </p:sp>
      <p:sp>
        <p:nvSpPr>
          <p:cNvPr id="6" name="CuadroTexto 5">
            <a:extLst>
              <a:ext uri="{FF2B5EF4-FFF2-40B4-BE49-F238E27FC236}">
                <a16:creationId xmlns:a16="http://schemas.microsoft.com/office/drawing/2014/main" id="{9380AA45-86D5-335F-FCD4-9E237300BF12}"/>
              </a:ext>
            </a:extLst>
          </p:cNvPr>
          <p:cNvSpPr txBox="1"/>
          <p:nvPr/>
        </p:nvSpPr>
        <p:spPr>
          <a:xfrm>
            <a:off x="0" y="6083692"/>
            <a:ext cx="10442672" cy="720518"/>
          </a:xfrm>
          <a:prstGeom prst="rect">
            <a:avLst/>
          </a:prstGeom>
          <a:noFill/>
        </p:spPr>
        <p:txBody>
          <a:bodyPr wrap="square" rtlCol="0">
            <a:spAutoFit/>
          </a:bodyPr>
          <a:lstStyle/>
          <a:p>
            <a:pPr algn="just">
              <a:lnSpc>
                <a:spcPts val="1600"/>
              </a:lnSpc>
            </a:pPr>
            <a:r>
              <a:rPr lang="es-MX" b="1" noProof="0" dirty="0"/>
              <a:t>Reflexionemos:</a:t>
            </a:r>
            <a:r>
              <a:rPr lang="es-MX" b="1" noProof="0" dirty="0">
                <a:solidFill>
                  <a:srgbClr val="C00000"/>
                </a:solidFill>
                <a:latin typeface="Aptos Display" panose="020B0004020202020204" pitchFamily="34" charset="0"/>
              </a:rPr>
              <a:t> </a:t>
            </a:r>
            <a:r>
              <a:rPr lang="es-MX" b="1" dirty="0">
                <a:solidFill>
                  <a:srgbClr val="C00000"/>
                </a:solidFill>
                <a:latin typeface="Aptos Display" panose="020B0004020202020204" pitchFamily="34" charset="0"/>
              </a:rPr>
              <a:t>Medita en oración acerca del mensaje de Filipenses 2: 5-8. ¿Cómo podemos comprender lo que esto nos dice acerca del amor abnegado de Dios por nosotros? ¿Cómo podemos aprender a morir a nosotros mismos para poder manifestar este amor en nuestro propio ámbito?</a:t>
            </a:r>
            <a:endParaRPr lang="es-MX" sz="1700" b="1" noProof="0" dirty="0">
              <a:solidFill>
                <a:srgbClr val="C00000"/>
              </a:solidFill>
              <a:latin typeface="Aptos Display" panose="020B0004020202020204" pitchFamily="34" charset="0"/>
            </a:endParaRPr>
          </a:p>
        </p:txBody>
      </p:sp>
    </p:spTree>
    <p:extLst>
      <p:ext uri="{BB962C8B-B14F-4D97-AF65-F5344CB8AC3E}">
        <p14:creationId xmlns:p14="http://schemas.microsoft.com/office/powerpoint/2010/main" val="168724420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 calcmode="lin" valueType="num">
                                      <p:cBhvr additive="base">
                                        <p:cTn id="7"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 calcmode="lin" valueType="num">
                                      <p:cBhvr additive="base">
                                        <p:cTn id="13"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xEl>
                                              <p:pRg st="1" end="1"/>
                                            </p:txEl>
                                          </p:spTgt>
                                        </p:tgtEl>
                                        <p:attrNameLst>
                                          <p:attrName>style.visibility</p:attrName>
                                        </p:attrNameLst>
                                      </p:cBhvr>
                                      <p:to>
                                        <p:strVal val="visible"/>
                                      </p:to>
                                    </p:set>
                                    <p:anim calcmode="lin" valueType="num">
                                      <p:cBhvr additive="base">
                                        <p:cTn id="19" dur="500" fill="hold"/>
                                        <p:tgtEl>
                                          <p:spTgt spid="10">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0">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uiExpand="1" build="p"/>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arcador de texto 6">
            <a:extLst>
              <a:ext uri="{FF2B5EF4-FFF2-40B4-BE49-F238E27FC236}">
                <a16:creationId xmlns:a16="http://schemas.microsoft.com/office/drawing/2014/main" id="{561AB1F5-B354-8C1B-B95F-2B1DF3FECEFE}"/>
              </a:ext>
            </a:extLst>
          </p:cNvPr>
          <p:cNvSpPr>
            <a:spLocks noGrp="1"/>
          </p:cNvSpPr>
          <p:nvPr>
            <p:ph type="body" idx="1"/>
          </p:nvPr>
        </p:nvSpPr>
        <p:spPr>
          <a:xfrm>
            <a:off x="139850" y="862701"/>
            <a:ext cx="10247731" cy="1171745"/>
          </a:xfrm>
        </p:spPr>
        <p:txBody>
          <a:bodyPr wrap="square" anchor="t">
            <a:noAutofit/>
          </a:bodyPr>
          <a:lstStyle/>
          <a:p>
            <a:pPr>
              <a:lnSpc>
                <a:spcPts val="1400"/>
              </a:lnSpc>
              <a:spcAft>
                <a:spcPts val="300"/>
              </a:spcAft>
            </a:pPr>
            <a:r>
              <a:rPr lang="es-MX" noProof="0" dirty="0">
                <a:latin typeface="Aptos Display" panose="020B0004020202020204" pitchFamily="34" charset="0"/>
              </a:rPr>
              <a:t>«</a:t>
            </a:r>
            <a:r>
              <a:rPr lang="es-MX" dirty="0">
                <a:latin typeface="Aptos Display" panose="020B0004020202020204" pitchFamily="34" charset="0"/>
              </a:rPr>
              <a:t>Ahora me gozo en lo que padezco por vosotros, y cumplo en mi carne lo que falta de las aflicciones de Cristo por su cuerpo, que es la iglesia</a:t>
            </a:r>
            <a:r>
              <a:rPr lang="es-MX" noProof="0" dirty="0">
                <a:latin typeface="Aptos Display" panose="020B0004020202020204" pitchFamily="34" charset="0"/>
              </a:rPr>
              <a:t>» (Colosenses 1: 24).</a:t>
            </a:r>
          </a:p>
          <a:p>
            <a:pPr>
              <a:lnSpc>
                <a:spcPts val="1400"/>
              </a:lnSpc>
              <a:spcAft>
                <a:spcPts val="300"/>
              </a:spcAft>
            </a:pPr>
            <a:r>
              <a:rPr lang="es-MX" dirty="0">
                <a:latin typeface="Aptos Display" panose="020B0004020202020204" pitchFamily="34" charset="0"/>
              </a:rPr>
              <a:t>Lee 2 Corintios 11: 23-28 y Colosenses 1: 24. ¿Qué nos enseña esto acerca de lo que significa sufrir por causa de Cristo?</a:t>
            </a:r>
            <a:endParaRPr lang="es-MX" noProof="0" dirty="0">
              <a:latin typeface="Aptos Display" panose="020B0004020202020204" pitchFamily="34" charset="0"/>
            </a:endParaRPr>
          </a:p>
          <a:p>
            <a:pPr>
              <a:lnSpc>
                <a:spcPts val="1400"/>
              </a:lnSpc>
              <a:spcAft>
                <a:spcPts val="300"/>
              </a:spcAft>
            </a:pPr>
            <a:r>
              <a:rPr kumimoji="0" lang="es-MX" b="1" i="0" u="none" strike="noStrike" kern="1200" cap="none" spc="0" normalizeH="0" baseline="0" noProof="0" dirty="0">
                <a:ln>
                  <a:noFill/>
                </a:ln>
                <a:solidFill>
                  <a:prstClr val="black"/>
                </a:solidFill>
                <a:effectLst/>
                <a:uLnTx/>
                <a:uFillTx/>
                <a:latin typeface="Aptos Display" panose="020B0004020202020204" pitchFamily="34" charset="0"/>
              </a:rPr>
              <a:t>R. </a:t>
            </a:r>
            <a:r>
              <a:rPr lang="es-MX" dirty="0">
                <a:solidFill>
                  <a:srgbClr val="0970BC"/>
                </a:solidFill>
                <a:latin typeface="Aptos Display" panose="020B0004020202020204" pitchFamily="34" charset="0"/>
              </a:rPr>
              <a:t>Los líderes cristianos siguen las huellas de Jesús al estar dispuestos a sufrir por sus hermanos y hermanas, e incluso, si es necesario, a morir por su ministerio</a:t>
            </a:r>
            <a:r>
              <a:rPr lang="es-MX" noProof="0" dirty="0">
                <a:solidFill>
                  <a:srgbClr val="0970BC"/>
                </a:solidFill>
                <a:latin typeface="Aptos Display" panose="020B0004020202020204" pitchFamily="34" charset="0"/>
              </a:rPr>
              <a:t>.</a:t>
            </a:r>
          </a:p>
        </p:txBody>
      </p:sp>
      <p:sp>
        <p:nvSpPr>
          <p:cNvPr id="8" name="Marcador de contenido 7">
            <a:extLst>
              <a:ext uri="{FF2B5EF4-FFF2-40B4-BE49-F238E27FC236}">
                <a16:creationId xmlns:a16="http://schemas.microsoft.com/office/drawing/2014/main" id="{E4DAE60B-E6BE-5D43-22D6-333BB2BAE90B}"/>
              </a:ext>
            </a:extLst>
          </p:cNvPr>
          <p:cNvSpPr>
            <a:spLocks noGrp="1"/>
          </p:cNvSpPr>
          <p:nvPr>
            <p:ph sz="half" idx="2"/>
          </p:nvPr>
        </p:nvSpPr>
        <p:spPr>
          <a:xfrm>
            <a:off x="2732444" y="2115672"/>
            <a:ext cx="7655137" cy="4419608"/>
          </a:xfrm>
        </p:spPr>
        <p:txBody>
          <a:bodyPr vert="horz" wrap="square" lIns="91440" tIns="45720" rIns="91440" bIns="45720" rtlCol="0">
            <a:normAutofit/>
          </a:bodyPr>
          <a:lstStyle/>
          <a:p>
            <a:pPr marL="0" indent="0" algn="just">
              <a:lnSpc>
                <a:spcPts val="1300"/>
              </a:lnSpc>
              <a:spcBef>
                <a:spcPts val="0"/>
              </a:spcBef>
              <a:spcAft>
                <a:spcPts val="600"/>
              </a:spcAft>
              <a:buNone/>
            </a:pPr>
            <a:r>
              <a:rPr lang="es-MX" sz="1900" noProof="0" dirty="0">
                <a:latin typeface="Aptos Display" panose="020B0004020202020204" pitchFamily="34" charset="0"/>
              </a:rPr>
              <a:t>La expresión «sentenciados a muerte» es solo una palabra en el texto original en griego </a:t>
            </a:r>
            <a:r>
              <a:rPr lang="es-MX" sz="1900" i="1" noProof="0" dirty="0" err="1">
                <a:latin typeface="Aptos Display" panose="020B0004020202020204" pitchFamily="34" charset="0"/>
              </a:rPr>
              <a:t>epithanátios</a:t>
            </a:r>
            <a:r>
              <a:rPr lang="es-MX" sz="1900" noProof="0" dirty="0">
                <a:latin typeface="Aptos Display" panose="020B0004020202020204" pitchFamily="34" charset="0"/>
              </a:rPr>
              <a:t>. Aparece solo aquí en todo el nuevo testamento, pero se emplea en la literatura extrabíblica para referirse a personas condenadas a morir, por </a:t>
            </a:r>
            <a:r>
              <a:rPr lang="es-MX" sz="1900" noProof="0" dirty="0" err="1">
                <a:latin typeface="Aptos Display" panose="020B0004020202020204" pitchFamily="34" charset="0"/>
              </a:rPr>
              <a:t>ejem´lo</a:t>
            </a:r>
            <a:r>
              <a:rPr lang="es-MX" sz="1900" noProof="0" dirty="0">
                <a:latin typeface="Aptos Display" panose="020B0004020202020204" pitchFamily="34" charset="0"/>
              </a:rPr>
              <a:t>, en </a:t>
            </a:r>
            <a:r>
              <a:rPr lang="es-MX" sz="1900" noProof="0" dirty="0" err="1">
                <a:latin typeface="Aptos Display" panose="020B0004020202020204" pitchFamily="34" charset="0"/>
              </a:rPr>
              <a:t>uncaso</a:t>
            </a:r>
            <a:r>
              <a:rPr lang="es-MX" sz="1900" noProof="0" dirty="0">
                <a:latin typeface="Aptos Display" panose="020B0004020202020204" pitchFamily="34" charset="0"/>
              </a:rPr>
              <a:t> en que fueron </a:t>
            </a:r>
            <a:r>
              <a:rPr lang="es-MX" sz="1900" dirty="0">
                <a:latin typeface="Aptos Display" panose="020B0004020202020204" pitchFamily="34" charset="0"/>
              </a:rPr>
              <a:t>devoradas por leones. Pablo se refiere a sí mismo y a Apolo como hombres «sentenciados a muerte» (1 Cor. 4: 9). Se los describe como personas que se enfrentan al «hambre, la sed y la desnudez», además de ser «abofeteados» y estar «sin hogar» (1 Cor. 4: 11). También fueron insultados, perseguidos, difamados y considerados «la hez del mundo, el desecho de todos» (1 Cor. 4: 12-13). </a:t>
            </a:r>
            <a:endParaRPr lang="es-MX" sz="1900" noProof="0" dirty="0">
              <a:latin typeface="Aptos Display" panose="020B0004020202020204" pitchFamily="34" charset="0"/>
            </a:endParaRPr>
          </a:p>
          <a:p>
            <a:pPr marL="0" indent="0" algn="just">
              <a:lnSpc>
                <a:spcPts val="1500"/>
              </a:lnSpc>
              <a:spcBef>
                <a:spcPts val="0"/>
              </a:spcBef>
              <a:spcAft>
                <a:spcPts val="600"/>
              </a:spcAft>
              <a:buNone/>
            </a:pPr>
            <a:r>
              <a:rPr lang="es-MX" noProof="0" dirty="0">
                <a:latin typeface="Aptos Display" panose="020B0004020202020204" pitchFamily="34" charset="0"/>
              </a:rPr>
              <a:t>«</a:t>
            </a:r>
            <a:r>
              <a:rPr lang="es-MX" b="1" dirty="0">
                <a:latin typeface="Aptos Display" panose="020B0004020202020204" pitchFamily="34" charset="0"/>
              </a:rPr>
              <a:t>Quitar la cruz al cristiano, es como borrar el sol que ilumina el día, y quitar la luna y las estrellas del firmamento por la noche. La cruz de Cristo nos conduce más cerca de Dios, reconcilia al hombre con Dios, y a Dios con el hombre. El Padre contempla la cruz, los sufrimientos que ha dado a su Hijo, a fin de salvar a la humanidad de su desesperada condición, y de conducir al hombre hacia sí mismo. La contempla con la tierna compasión del amor de un padre. Casi se ha perdido de vista la cruz, pero sin la cruz no hay relación con el Padre, no hay unidad con el Cordero en el medio del trono del cielo, no hay una recepción de bienvenida a los errantes que quieran volver al olvidado camino de la justicia y la verdad, no hay esperanza para el transgresor en el día del juicio. Sin la cruz no hay un medio provisto para vencer el poder de nuestro poderoso enemigo. Toda esperanza de la humanidad pende de la cruz.</a:t>
            </a:r>
            <a:r>
              <a:rPr lang="es-MX" b="1" noProof="0" dirty="0">
                <a:latin typeface="Aptos Display" panose="020B0004020202020204" pitchFamily="34" charset="0"/>
              </a:rPr>
              <a:t>»</a:t>
            </a:r>
            <a:r>
              <a:rPr lang="es-MX" i="1" noProof="0" dirty="0">
                <a:latin typeface="Aptos Display" panose="020B0004020202020204" pitchFamily="34" charset="0"/>
              </a:rPr>
              <a:t> (</a:t>
            </a:r>
            <a:r>
              <a:rPr lang="es-MX" i="1" dirty="0">
                <a:latin typeface="Aptos Display" panose="020B0004020202020204" pitchFamily="34" charset="0"/>
              </a:rPr>
              <a:t>Nuestra elevada vocación, 9 de febrero, p. 48</a:t>
            </a:r>
            <a:r>
              <a:rPr lang="es-MX" i="1" noProof="0" dirty="0">
                <a:latin typeface="Aptos Display" panose="020B0004020202020204" pitchFamily="34" charset="0"/>
              </a:rPr>
              <a:t>).</a:t>
            </a:r>
          </a:p>
          <a:p>
            <a:pPr marL="0" indent="0" algn="just">
              <a:lnSpc>
                <a:spcPts val="1500"/>
              </a:lnSpc>
              <a:spcBef>
                <a:spcPts val="0"/>
              </a:spcBef>
              <a:spcAft>
                <a:spcPts val="600"/>
              </a:spcAft>
              <a:buNone/>
            </a:pPr>
            <a:endParaRPr lang="es-MX" i="1" noProof="0" dirty="0">
              <a:latin typeface="Aptos Display" panose="020B0004020202020204" pitchFamily="34" charset="0"/>
            </a:endParaRPr>
          </a:p>
          <a:p>
            <a:pPr marL="0" indent="0" algn="just">
              <a:lnSpc>
                <a:spcPts val="1500"/>
              </a:lnSpc>
              <a:spcBef>
                <a:spcPts val="0"/>
              </a:spcBef>
              <a:spcAft>
                <a:spcPts val="600"/>
              </a:spcAft>
              <a:buNone/>
            </a:pPr>
            <a:endParaRPr lang="es-MX" i="1" noProof="0" dirty="0">
              <a:latin typeface="Aptos Display" panose="020B0004020202020204" pitchFamily="34" charset="0"/>
            </a:endParaRPr>
          </a:p>
          <a:p>
            <a:pPr marL="0" indent="0" algn="just">
              <a:lnSpc>
                <a:spcPts val="1500"/>
              </a:lnSpc>
              <a:spcBef>
                <a:spcPts val="0"/>
              </a:spcBef>
              <a:spcAft>
                <a:spcPts val="600"/>
              </a:spcAft>
              <a:buNone/>
            </a:pPr>
            <a:endParaRPr lang="es-MX" i="1" noProof="0" dirty="0">
              <a:latin typeface="Aptos Display" panose="020B0004020202020204" pitchFamily="34" charset="0"/>
            </a:endParaRPr>
          </a:p>
          <a:p>
            <a:pPr marL="0" indent="0" algn="just">
              <a:lnSpc>
                <a:spcPts val="1400"/>
              </a:lnSpc>
              <a:spcBef>
                <a:spcPts val="0"/>
              </a:spcBef>
              <a:spcAft>
                <a:spcPts val="600"/>
              </a:spcAft>
              <a:buNone/>
            </a:pPr>
            <a:endParaRPr lang="es-MX" sz="1900" i="1" noProof="0" dirty="0">
              <a:latin typeface="Aptos Display" panose="020B0004020202020204" pitchFamily="34" charset="0"/>
            </a:endParaRPr>
          </a:p>
        </p:txBody>
      </p:sp>
      <p:sp>
        <p:nvSpPr>
          <p:cNvPr id="2" name="CuadroTexto 1">
            <a:extLst>
              <a:ext uri="{FF2B5EF4-FFF2-40B4-BE49-F238E27FC236}">
                <a16:creationId xmlns:a16="http://schemas.microsoft.com/office/drawing/2014/main" id="{ED5AB885-7FC0-5E71-F3CE-EEAFDF120305}"/>
              </a:ext>
            </a:extLst>
          </p:cNvPr>
          <p:cNvSpPr txBox="1"/>
          <p:nvPr/>
        </p:nvSpPr>
        <p:spPr>
          <a:xfrm>
            <a:off x="3278601" y="187113"/>
            <a:ext cx="6624000" cy="658800"/>
          </a:xfrm>
          <a:prstGeom prst="rect">
            <a:avLst/>
          </a:prstGeom>
          <a:solidFill>
            <a:srgbClr val="FF2323"/>
          </a:solidFill>
          <a:ln>
            <a:noFill/>
          </a:ln>
          <a:effectLst>
            <a:outerShdw blurRad="50800" dist="50800" dir="1200000" algn="l" rotWithShape="0">
              <a:prstClr val="black">
                <a:alpha val="46000"/>
              </a:prstClr>
            </a:outerShdw>
          </a:effectLst>
          <a:scene3d>
            <a:camera prst="orthographicFront">
              <a:rot lat="0" lon="0" rev="0"/>
            </a:camera>
            <a:lightRig rig="balanced" dir="t">
              <a:rot lat="0" lon="0" rev="8700000"/>
            </a:lightRig>
          </a:scene3d>
          <a:sp3d>
            <a:bevelT w="190500" h="38100"/>
          </a:sp3d>
        </p:spPr>
        <p:txBody>
          <a:bodyPr wrap="square" rtlCol="0" anchor="ctr">
            <a:normAutofit/>
          </a:bodyPr>
          <a:lstStyle/>
          <a:p>
            <a:r>
              <a:rPr lang="es-MX" sz="2800" noProof="0" dirty="0">
                <a:ln>
                  <a:solidFill>
                    <a:schemeClr val="bg1"/>
                  </a:solidFill>
                </a:ln>
                <a:solidFill>
                  <a:schemeClr val="bg1"/>
                </a:solidFill>
                <a:effectLst>
                  <a:innerShdw blurRad="63500" dist="50800" dir="18900000">
                    <a:schemeClr val="tx1">
                      <a:alpha val="50000"/>
                    </a:schemeClr>
                  </a:innerShdw>
                </a:effectLst>
                <a:latin typeface="Amasis MT Pro Black" panose="02040A04050005020304" pitchFamily="18" charset="0"/>
              </a:rPr>
              <a:t>Un estilo de vida que refleja la cruz</a:t>
            </a:r>
          </a:p>
        </p:txBody>
      </p:sp>
      <p:sp>
        <p:nvSpPr>
          <p:cNvPr id="22" name="Título 5">
            <a:extLst>
              <a:ext uri="{FF2B5EF4-FFF2-40B4-BE49-F238E27FC236}">
                <a16:creationId xmlns:a16="http://schemas.microsoft.com/office/drawing/2014/main" id="{F998FE6C-165A-A6CF-2E59-80423ED8B31B}"/>
              </a:ext>
            </a:extLst>
          </p:cNvPr>
          <p:cNvSpPr>
            <a:spLocks noGrp="1"/>
          </p:cNvSpPr>
          <p:nvPr>
            <p:ph type="title"/>
          </p:nvPr>
        </p:nvSpPr>
        <p:spPr>
          <a:xfrm>
            <a:off x="467360" y="201068"/>
            <a:ext cx="2658325" cy="659218"/>
          </a:xfrm>
          <a:solidFill>
            <a:srgbClr val="FF0000"/>
          </a:solidFill>
          <a:ln w="22225" cap="rnd">
            <a:noFill/>
          </a:ln>
          <a:scene3d>
            <a:camera prst="obliqueTopRight"/>
            <a:lightRig rig="balanced" dir="t"/>
          </a:scene3d>
          <a:sp3d>
            <a:bevelT w="190500" h="38100"/>
          </a:sp3d>
        </p:spPr>
        <p:txBody>
          <a:bodyPr>
            <a:noAutofit/>
            <a:sp3d extrusionH="88900" prstMaterial="powder">
              <a:bevelT h="127000"/>
              <a:bevelB w="38100" h="38100" prst="slope"/>
            </a:sp3d>
          </a:bodyPr>
          <a:lstStyle/>
          <a:p>
            <a:pPr algn="ctr"/>
            <a:r>
              <a:rPr lang="es-MX" sz="4800" b="1" u="sng" noProof="0" dirty="0">
                <a:ln>
                  <a:solidFill>
                    <a:schemeClr val="bg1"/>
                  </a:solidFill>
                </a:ln>
                <a:solidFill>
                  <a:schemeClr val="tx1"/>
                </a:solidFill>
                <a:effectLst>
                  <a:outerShdw blurRad="50800" dist="50800" dir="5400000" algn="ctr" rotWithShape="0">
                    <a:schemeClr val="bg1"/>
                  </a:outerShdw>
                </a:effectLst>
                <a:latin typeface="+mn-lt"/>
                <a:ea typeface="+mn-ea"/>
                <a:cs typeface="+mn-cs"/>
              </a:rPr>
              <a:t>Jueves</a:t>
            </a:r>
          </a:p>
        </p:txBody>
      </p:sp>
      <p:sp>
        <p:nvSpPr>
          <p:cNvPr id="3" name="Diagrama de flujo: proceso alternativo 2">
            <a:extLst>
              <a:ext uri="{FF2B5EF4-FFF2-40B4-BE49-F238E27FC236}">
                <a16:creationId xmlns:a16="http://schemas.microsoft.com/office/drawing/2014/main" id="{E2AA187E-BBC3-A519-4C2B-F00A96DA9A45}"/>
              </a:ext>
            </a:extLst>
          </p:cNvPr>
          <p:cNvSpPr/>
          <p:nvPr/>
        </p:nvSpPr>
        <p:spPr>
          <a:xfrm>
            <a:off x="139850" y="2581835"/>
            <a:ext cx="2592594" cy="3190897"/>
          </a:xfrm>
          <a:prstGeom prst="flowChartAlternateProcess">
            <a:avLst/>
          </a:prstGeom>
          <a:blipFill dpi="0" rotWithShape="1">
            <a:blip r:embed="rId3">
              <a:extLst>
                <a:ext uri="{28A0092B-C50C-407E-A947-70E740481C1C}">
                  <a14:useLocalDpi xmlns:a14="http://schemas.microsoft.com/office/drawing/2010/main" val="0"/>
                </a:ext>
              </a:extLst>
            </a:blip>
            <a:srcRect/>
            <a:stretch>
              <a:fillRect/>
            </a:stretch>
          </a:blipFill>
          <a:ln>
            <a:noFill/>
          </a:ln>
          <a:scene3d>
            <a:camera prst="orthographicFront"/>
            <a:lightRig rig="threePt" dir="t"/>
          </a:scene3d>
          <a:sp3d>
            <a:bevelT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5" name="CuadroTexto 4">
            <a:extLst>
              <a:ext uri="{FF2B5EF4-FFF2-40B4-BE49-F238E27FC236}">
                <a16:creationId xmlns:a16="http://schemas.microsoft.com/office/drawing/2014/main" id="{140FBE8E-B777-9D82-DBE5-8E8DA3575749}"/>
              </a:ext>
            </a:extLst>
          </p:cNvPr>
          <p:cNvSpPr txBox="1"/>
          <p:nvPr/>
        </p:nvSpPr>
        <p:spPr>
          <a:xfrm>
            <a:off x="0" y="6302191"/>
            <a:ext cx="10312275" cy="470450"/>
          </a:xfrm>
          <a:prstGeom prst="rect">
            <a:avLst/>
          </a:prstGeom>
          <a:noFill/>
        </p:spPr>
        <p:txBody>
          <a:bodyPr wrap="square" rtlCol="0">
            <a:spAutoFit/>
          </a:bodyPr>
          <a:lstStyle/>
          <a:p>
            <a:pPr algn="just">
              <a:lnSpc>
                <a:spcPts val="1400"/>
              </a:lnSpc>
            </a:pPr>
            <a:r>
              <a:rPr lang="es-MX" b="1" noProof="0" dirty="0"/>
              <a:t>Reflexionemos:</a:t>
            </a:r>
            <a:r>
              <a:rPr lang="es-MX" noProof="0" dirty="0"/>
              <a:t> </a:t>
            </a:r>
            <a:r>
              <a:rPr lang="es-MX" b="1" dirty="0">
                <a:solidFill>
                  <a:srgbClr val="C00000"/>
                </a:solidFill>
                <a:latin typeface="Aptos Display" panose="020B0004020202020204" pitchFamily="34" charset="0"/>
              </a:rPr>
              <a:t>¿Cuánto has sufrido por causa de Cristo, sea cual fuere tu función en la iglesia? ¿Qué lecciones se pueden extraer de tu respuesta?</a:t>
            </a:r>
            <a:endParaRPr lang="es-MX" b="1" noProof="0" dirty="0">
              <a:solidFill>
                <a:srgbClr val="C00000"/>
              </a:solidFill>
              <a:latin typeface="Aptos Display" panose="020B0004020202020204" pitchFamily="34" charset="0"/>
            </a:endParaRPr>
          </a:p>
        </p:txBody>
      </p:sp>
    </p:spTree>
    <p:extLst>
      <p:ext uri="{BB962C8B-B14F-4D97-AF65-F5344CB8AC3E}">
        <p14:creationId xmlns:p14="http://schemas.microsoft.com/office/powerpoint/2010/main" val="3014199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anim calcmode="lin" valueType="num">
                                      <p:cBhvr additive="base">
                                        <p:cTn id="7"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anim calcmode="lin" valueType="num">
                                      <p:cBhvr additive="base">
                                        <p:cTn id="13"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anim calcmode="lin" valueType="num">
                                      <p:cBhvr additive="base">
                                        <p:cTn id="19"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xEl>
                                              <p:pRg st="1" end="1"/>
                                            </p:txEl>
                                          </p:spTgt>
                                        </p:tgtEl>
                                        <p:attrNameLst>
                                          <p:attrName>style.visibility</p:attrName>
                                        </p:attrNameLst>
                                      </p:cBhvr>
                                      <p:to>
                                        <p:strVal val="visible"/>
                                      </p:to>
                                    </p:set>
                                    <p:anim calcmode="lin" valueType="num">
                                      <p:cBhvr additive="base">
                                        <p:cTn id="25"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 calcmode="lin" valueType="num">
                                      <p:cBhvr additive="base">
                                        <p:cTn id="31" dur="500" fill="hold"/>
                                        <p:tgtEl>
                                          <p:spTgt spid="5"/>
                                        </p:tgtEl>
                                        <p:attrNameLst>
                                          <p:attrName>ppt_x</p:attrName>
                                        </p:attrNameLst>
                                      </p:cBhvr>
                                      <p:tavLst>
                                        <p:tav tm="0">
                                          <p:val>
                                            <p:strVal val="#ppt_x"/>
                                          </p:val>
                                        </p:tav>
                                        <p:tav tm="100000">
                                          <p:val>
                                            <p:strVal val="#ppt_x"/>
                                          </p:val>
                                        </p:tav>
                                      </p:tavLst>
                                    </p:anim>
                                    <p:anim calcmode="lin" valueType="num">
                                      <p:cBhvr additive="base">
                                        <p:cTn id="3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P spid="8" grpId="0" uiExpand="1" build="p"/>
      <p:bldP spid="5" grpId="0"/>
    </p:bld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ecciones" id="{33A9EC13-759B-4F92-AB56-6B8B56B226EE}" vid="{05531679-3202-4267-98F4-8A937D0844D2}"/>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43585</TotalTime>
  <Words>3226</Words>
  <Application>Microsoft Office PowerPoint</Application>
  <PresentationFormat>Panorámica</PresentationFormat>
  <Paragraphs>77</Paragraphs>
  <Slides>10</Slides>
  <Notes>6</Notes>
  <HiddenSlides>0</HiddenSlides>
  <MMClips>0</MMClips>
  <ScaleCrop>false</ScaleCrop>
  <HeadingPairs>
    <vt:vector size="6" baseType="variant">
      <vt:variant>
        <vt:lpstr>Fuentes usadas</vt:lpstr>
      </vt:variant>
      <vt:variant>
        <vt:i4>17</vt:i4>
      </vt:variant>
      <vt:variant>
        <vt:lpstr>Tema</vt:lpstr>
      </vt:variant>
      <vt:variant>
        <vt:i4>1</vt:i4>
      </vt:variant>
      <vt:variant>
        <vt:lpstr>Títulos de diapositiva</vt:lpstr>
      </vt:variant>
      <vt:variant>
        <vt:i4>10</vt:i4>
      </vt:variant>
    </vt:vector>
  </HeadingPairs>
  <TitlesOfParts>
    <vt:vector size="28" baseType="lpstr">
      <vt:lpstr>Abadi</vt:lpstr>
      <vt:lpstr>Amasis MT Pro Black</vt:lpstr>
      <vt:lpstr>Angsana New</vt:lpstr>
      <vt:lpstr>Aptos</vt:lpstr>
      <vt:lpstr>Aptos Display</vt:lpstr>
      <vt:lpstr>Arial</vt:lpstr>
      <vt:lpstr>Avenir Next LT Pro</vt:lpstr>
      <vt:lpstr>Bahnschrift</vt:lpstr>
      <vt:lpstr>Calibri</vt:lpstr>
      <vt:lpstr>Calibri Light</vt:lpstr>
      <vt:lpstr>Comic Sans MS</vt:lpstr>
      <vt:lpstr>Felix Titling</vt:lpstr>
      <vt:lpstr>Gill Sans Nova Cond</vt:lpstr>
      <vt:lpstr>Gisha</vt:lpstr>
      <vt:lpstr>Haettenschweiler</vt:lpstr>
      <vt:lpstr>Impact</vt:lpstr>
      <vt:lpstr>Lato</vt:lpstr>
      <vt:lpstr>Tema de Office</vt:lpstr>
      <vt:lpstr>Presentación de PowerPoint</vt:lpstr>
      <vt:lpstr>Para Memorizar</vt:lpstr>
      <vt:lpstr>Enfoque del Estudio</vt:lpstr>
      <vt:lpstr>Presentación de PowerPoint</vt:lpstr>
      <vt:lpstr>Domingo</vt:lpstr>
      <vt:lpstr>Lunes</vt:lpstr>
      <vt:lpstr>Martes</vt:lpstr>
      <vt:lpstr>Miércoles</vt:lpstr>
      <vt:lpstr>Jueves</vt:lpstr>
      <vt:lpstr>PARA ESTUDIAR Y MEDITAR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JORGE CRUZ</dc:creator>
  <cp:lastModifiedBy>JORGE CRUZ</cp:lastModifiedBy>
  <cp:revision>2046</cp:revision>
  <dcterms:created xsi:type="dcterms:W3CDTF">2023-06-19T00:44:38Z</dcterms:created>
  <dcterms:modified xsi:type="dcterms:W3CDTF">2026-07-16T04:52:47Z</dcterms:modified>
</cp:coreProperties>
</file>