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heme/themeOverride1.xml" ContentType="application/vnd.openxmlformats-officedocument.themeOverr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63" r:id="rId3"/>
    <p:sldId id="264" r:id="rId4"/>
    <p:sldId id="257" r:id="rId5"/>
    <p:sldId id="258" r:id="rId6"/>
    <p:sldId id="259" r:id="rId7"/>
    <p:sldId id="260" r:id="rId8"/>
    <p:sldId id="261" r:id="rId9"/>
    <p:sldId id="262" r:id="rId10"/>
    <p:sldId id="265" r:id="rId11"/>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505A"/>
    <a:srgbClr val="22515A"/>
    <a:srgbClr val="EE8E73"/>
    <a:srgbClr val="CD8165"/>
    <a:srgbClr val="11989E"/>
    <a:srgbClr val="CC6600"/>
    <a:srgbClr val="8298AD"/>
    <a:srgbClr val="395570"/>
    <a:srgbClr val="32617D"/>
    <a:srgbClr val="39271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3182" autoAdjust="0"/>
  </p:normalViewPr>
  <p:slideViewPr>
    <p:cSldViewPr snapToGrid="0">
      <p:cViewPr varScale="1">
        <p:scale>
          <a:sx n="71" d="100"/>
          <a:sy n="71" d="100"/>
        </p:scale>
        <p:origin x="485" y="53"/>
      </p:cViewPr>
      <p:guideLst>
        <p:guide orient="horz" pos="2160"/>
        <p:guide pos="384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E85254-74DC-4BFD-8036-326AD9CD5383}" type="datetimeFigureOut">
              <a:rPr lang="es-MX" smtClean="0"/>
              <a:t>12/06/2024</a:t>
            </a:fld>
            <a:endParaRPr lang="es-MX"/>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DE6DF53-FE41-4145-8C09-04488577F769}" type="slidenum">
              <a:rPr lang="es-MX" smtClean="0"/>
              <a:t>‹Nº›</a:t>
            </a:fld>
            <a:endParaRPr lang="es-MX"/>
          </a:p>
        </p:txBody>
      </p:sp>
    </p:spTree>
    <p:extLst>
      <p:ext uri="{BB962C8B-B14F-4D97-AF65-F5344CB8AC3E}">
        <p14:creationId xmlns:p14="http://schemas.microsoft.com/office/powerpoint/2010/main" val="32721618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7DE6DF53-FE41-4145-8C09-04488577F769}" type="slidenum">
              <a:rPr lang="es-MX" smtClean="0"/>
              <a:t>1</a:t>
            </a:fld>
            <a:endParaRPr lang="es-MX"/>
          </a:p>
        </p:txBody>
      </p:sp>
    </p:spTree>
    <p:extLst>
      <p:ext uri="{BB962C8B-B14F-4D97-AF65-F5344CB8AC3E}">
        <p14:creationId xmlns:p14="http://schemas.microsoft.com/office/powerpoint/2010/main" val="2289207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7DE6DF53-FE41-4145-8C09-04488577F769}" type="slidenum">
              <a:rPr lang="es-MX" smtClean="0"/>
              <a:t>3</a:t>
            </a:fld>
            <a:endParaRPr lang="es-MX"/>
          </a:p>
        </p:txBody>
      </p:sp>
    </p:spTree>
    <p:extLst>
      <p:ext uri="{BB962C8B-B14F-4D97-AF65-F5344CB8AC3E}">
        <p14:creationId xmlns:p14="http://schemas.microsoft.com/office/powerpoint/2010/main" val="42870821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7DE6DF53-FE41-4145-8C09-04488577F769}" type="slidenum">
              <a:rPr lang="es-MX" smtClean="0"/>
              <a:t>9</a:t>
            </a:fld>
            <a:endParaRPr lang="es-MX"/>
          </a:p>
        </p:txBody>
      </p:sp>
    </p:spTree>
    <p:extLst>
      <p:ext uri="{BB962C8B-B14F-4D97-AF65-F5344CB8AC3E}">
        <p14:creationId xmlns:p14="http://schemas.microsoft.com/office/powerpoint/2010/main" val="3086798481"/>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3.png"/><Relationship Id="rId9" Type="http://schemas.openxmlformats.org/officeDocument/2006/relationships/image" Target="../media/image7.png"/></Relationships>
</file>

<file path=ppt/slideLayouts/_rels/slideLayout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
        <p:nvSpPr>
          <p:cNvPr id="18" name="Rectángulo 17">
            <a:extLst>
              <a:ext uri="{FF2B5EF4-FFF2-40B4-BE49-F238E27FC236}">
                <a16:creationId xmlns:a16="http://schemas.microsoft.com/office/drawing/2014/main" id="{7136F143-38F5-6138-E2BA-81CD00471189}"/>
              </a:ext>
            </a:extLst>
          </p:cNvPr>
          <p:cNvSpPr/>
          <p:nvPr userDrawn="1"/>
        </p:nvSpPr>
        <p:spPr>
          <a:xfrm>
            <a:off x="-46836" y="834887"/>
            <a:ext cx="2316450" cy="6036430"/>
          </a:xfrm>
          <a:prstGeom prst="rect">
            <a:avLst/>
          </a:prstGeom>
          <a:solidFill>
            <a:srgbClr val="22515A"/>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dirty="0"/>
          </a:p>
        </p:txBody>
      </p:sp>
      <p:sp>
        <p:nvSpPr>
          <p:cNvPr id="4" name="Rectángulo 3">
            <a:extLst>
              <a:ext uri="{FF2B5EF4-FFF2-40B4-BE49-F238E27FC236}">
                <a16:creationId xmlns:a16="http://schemas.microsoft.com/office/drawing/2014/main" id="{E5C93EEE-43D6-22CD-08BA-AB86D0C45D1D}"/>
              </a:ext>
            </a:extLst>
          </p:cNvPr>
          <p:cNvSpPr/>
          <p:nvPr userDrawn="1"/>
        </p:nvSpPr>
        <p:spPr>
          <a:xfrm>
            <a:off x="-26912" y="-29261"/>
            <a:ext cx="12261862" cy="1043014"/>
          </a:xfrm>
          <a:prstGeom prst="rect">
            <a:avLst/>
          </a:prstGeom>
          <a:solidFill>
            <a:srgbClr val="22505A"/>
          </a:solidFill>
          <a:ln>
            <a:solidFill>
              <a:srgbClr val="22505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ts val="4000"/>
              </a:lnSpc>
            </a:pPr>
            <a:endParaRPr lang="es-MX" sz="3600" dirty="0">
              <a:latin typeface="Haettenschweiler" panose="020B0706040902060204" pitchFamily="34" charset="0"/>
            </a:endParaRPr>
          </a:p>
        </p:txBody>
      </p:sp>
      <p:sp>
        <p:nvSpPr>
          <p:cNvPr id="52" name="Forma libre: forma 51">
            <a:extLst>
              <a:ext uri="{FF2B5EF4-FFF2-40B4-BE49-F238E27FC236}">
                <a16:creationId xmlns:a16="http://schemas.microsoft.com/office/drawing/2014/main" id="{1E27D7F6-1064-AF5D-3407-582A65D73096}"/>
              </a:ext>
            </a:extLst>
          </p:cNvPr>
          <p:cNvSpPr/>
          <p:nvPr userDrawn="1"/>
        </p:nvSpPr>
        <p:spPr>
          <a:xfrm>
            <a:off x="2275858" y="1033631"/>
            <a:ext cx="8140395" cy="5824369"/>
          </a:xfrm>
          <a:custGeom>
            <a:avLst/>
            <a:gdLst>
              <a:gd name="connsiteX0" fmla="*/ 1408867 w 7262737"/>
              <a:gd name="connsiteY0" fmla="*/ 4919354 h 5195547"/>
              <a:gd name="connsiteX1" fmla="*/ 3044800 w 7262737"/>
              <a:gd name="connsiteY1" fmla="*/ 4919354 h 5195547"/>
              <a:gd name="connsiteX2" fmla="*/ 3044800 w 7262737"/>
              <a:gd name="connsiteY2" fmla="*/ 5195547 h 5195547"/>
              <a:gd name="connsiteX3" fmla="*/ 1408867 w 7262737"/>
              <a:gd name="connsiteY3" fmla="*/ 5195547 h 5195547"/>
              <a:gd name="connsiteX4" fmla="*/ 5054978 w 7262737"/>
              <a:gd name="connsiteY4" fmla="*/ 4919353 h 5195547"/>
              <a:gd name="connsiteX5" fmla="*/ 6693867 w 7262737"/>
              <a:gd name="connsiteY5" fmla="*/ 4919353 h 5195547"/>
              <a:gd name="connsiteX6" fmla="*/ 6693867 w 7262737"/>
              <a:gd name="connsiteY6" fmla="*/ 5195546 h 5195547"/>
              <a:gd name="connsiteX7" fmla="*/ 5054978 w 7262737"/>
              <a:gd name="connsiteY7" fmla="*/ 5195546 h 5195547"/>
              <a:gd name="connsiteX8" fmla="*/ 3084927 w 7262737"/>
              <a:gd name="connsiteY8" fmla="*/ 4187876 h 5195547"/>
              <a:gd name="connsiteX9" fmla="*/ 3612644 w 7262737"/>
              <a:gd name="connsiteY9" fmla="*/ 4187876 h 5195547"/>
              <a:gd name="connsiteX10" fmla="*/ 3612644 w 7262737"/>
              <a:gd name="connsiteY10" fmla="*/ 5191453 h 5195547"/>
              <a:gd name="connsiteX11" fmla="*/ 3084927 w 7262737"/>
              <a:gd name="connsiteY11" fmla="*/ 5191453 h 5195547"/>
              <a:gd name="connsiteX12" fmla="*/ 2492159 w 7262737"/>
              <a:gd name="connsiteY12" fmla="*/ 4187876 h 5195547"/>
              <a:gd name="connsiteX13" fmla="*/ 3044800 w 7262737"/>
              <a:gd name="connsiteY13" fmla="*/ 4187876 h 5195547"/>
              <a:gd name="connsiteX14" fmla="*/ 3044800 w 7262737"/>
              <a:gd name="connsiteY14" fmla="*/ 4818874 h 5195547"/>
              <a:gd name="connsiteX15" fmla="*/ 2492159 w 7262737"/>
              <a:gd name="connsiteY15" fmla="*/ 4818874 h 5195547"/>
              <a:gd name="connsiteX16" fmla="*/ 1408867 w 7262737"/>
              <a:gd name="connsiteY16" fmla="*/ 4187876 h 5195547"/>
              <a:gd name="connsiteX17" fmla="*/ 2433931 w 7262737"/>
              <a:gd name="connsiteY17" fmla="*/ 4187876 h 5195547"/>
              <a:gd name="connsiteX18" fmla="*/ 2433931 w 7262737"/>
              <a:gd name="connsiteY18" fmla="*/ 4870905 h 5195547"/>
              <a:gd name="connsiteX19" fmla="*/ 1408867 w 7262737"/>
              <a:gd name="connsiteY19" fmla="*/ 4870905 h 5195547"/>
              <a:gd name="connsiteX20" fmla="*/ 6515 w 7262737"/>
              <a:gd name="connsiteY20" fmla="*/ 4187876 h 5195547"/>
              <a:gd name="connsiteX21" fmla="*/ 1346104 w 7262737"/>
              <a:gd name="connsiteY21" fmla="*/ 4187876 h 5195547"/>
              <a:gd name="connsiteX22" fmla="*/ 1346104 w 7262737"/>
              <a:gd name="connsiteY22" fmla="*/ 5191453 h 5195547"/>
              <a:gd name="connsiteX23" fmla="*/ 6515 w 7262737"/>
              <a:gd name="connsiteY23" fmla="*/ 5191453 h 5195547"/>
              <a:gd name="connsiteX24" fmla="*/ 6734066 w 7262737"/>
              <a:gd name="connsiteY24" fmla="*/ 4187875 h 5195547"/>
              <a:gd name="connsiteX25" fmla="*/ 7262737 w 7262737"/>
              <a:gd name="connsiteY25" fmla="*/ 4187875 h 5195547"/>
              <a:gd name="connsiteX26" fmla="*/ 7262737 w 7262737"/>
              <a:gd name="connsiteY26" fmla="*/ 5191452 h 5195547"/>
              <a:gd name="connsiteX27" fmla="*/ 6734066 w 7262737"/>
              <a:gd name="connsiteY27" fmla="*/ 5191452 h 5195547"/>
              <a:gd name="connsiteX28" fmla="*/ 6140228 w 7262737"/>
              <a:gd name="connsiteY28" fmla="*/ 4187875 h 5195547"/>
              <a:gd name="connsiteX29" fmla="*/ 6693867 w 7262737"/>
              <a:gd name="connsiteY29" fmla="*/ 4187875 h 5195547"/>
              <a:gd name="connsiteX30" fmla="*/ 6693867 w 7262737"/>
              <a:gd name="connsiteY30" fmla="*/ 4818873 h 5195547"/>
              <a:gd name="connsiteX31" fmla="*/ 6140228 w 7262737"/>
              <a:gd name="connsiteY31" fmla="*/ 4818873 h 5195547"/>
              <a:gd name="connsiteX32" fmla="*/ 5054978 w 7262737"/>
              <a:gd name="connsiteY32" fmla="*/ 4187875 h 5195547"/>
              <a:gd name="connsiteX33" fmla="*/ 6081894 w 7262737"/>
              <a:gd name="connsiteY33" fmla="*/ 4187875 h 5195547"/>
              <a:gd name="connsiteX34" fmla="*/ 6081894 w 7262737"/>
              <a:gd name="connsiteY34" fmla="*/ 4870904 h 5195547"/>
              <a:gd name="connsiteX35" fmla="*/ 5054978 w 7262737"/>
              <a:gd name="connsiteY35" fmla="*/ 4870904 h 5195547"/>
              <a:gd name="connsiteX36" fmla="*/ 3650093 w 7262737"/>
              <a:gd name="connsiteY36" fmla="*/ 4187875 h 5195547"/>
              <a:gd name="connsiteX37" fmla="*/ 4992102 w 7262737"/>
              <a:gd name="connsiteY37" fmla="*/ 4187875 h 5195547"/>
              <a:gd name="connsiteX38" fmla="*/ 4992102 w 7262737"/>
              <a:gd name="connsiteY38" fmla="*/ 5191452 h 5195547"/>
              <a:gd name="connsiteX39" fmla="*/ 3650093 w 7262737"/>
              <a:gd name="connsiteY39" fmla="*/ 5191452 h 5195547"/>
              <a:gd name="connsiteX40" fmla="*/ 1614094 w 7262737"/>
              <a:gd name="connsiteY40" fmla="*/ 3850473 h 5195547"/>
              <a:gd name="connsiteX41" fmla="*/ 2815036 w 7262737"/>
              <a:gd name="connsiteY41" fmla="*/ 3850473 h 5195547"/>
              <a:gd name="connsiteX42" fmla="*/ 2815036 w 7262737"/>
              <a:gd name="connsiteY42" fmla="*/ 4149271 h 5195547"/>
              <a:gd name="connsiteX43" fmla="*/ 1614094 w 7262737"/>
              <a:gd name="connsiteY43" fmla="*/ 4149271 h 5195547"/>
              <a:gd name="connsiteX44" fmla="*/ 5260576 w 7262737"/>
              <a:gd name="connsiteY44" fmla="*/ 3850472 h 5195547"/>
              <a:gd name="connsiteX45" fmla="*/ 6463688 w 7262737"/>
              <a:gd name="connsiteY45" fmla="*/ 3850472 h 5195547"/>
              <a:gd name="connsiteX46" fmla="*/ 6463688 w 7262737"/>
              <a:gd name="connsiteY46" fmla="*/ 4149270 h 5195547"/>
              <a:gd name="connsiteX47" fmla="*/ 5260576 w 7262737"/>
              <a:gd name="connsiteY47" fmla="*/ 4149270 h 5195547"/>
              <a:gd name="connsiteX48" fmla="*/ 1614094 w 7262737"/>
              <a:gd name="connsiteY48" fmla="*/ 2993836 h 5195547"/>
              <a:gd name="connsiteX49" fmla="*/ 2815036 w 7262737"/>
              <a:gd name="connsiteY49" fmla="*/ 2993836 h 5195547"/>
              <a:gd name="connsiteX50" fmla="*/ 2815036 w 7262737"/>
              <a:gd name="connsiteY50" fmla="*/ 3811869 h 5195547"/>
              <a:gd name="connsiteX51" fmla="*/ 1614094 w 7262737"/>
              <a:gd name="connsiteY51" fmla="*/ 3811869 h 5195547"/>
              <a:gd name="connsiteX52" fmla="*/ 2866537 w 7262737"/>
              <a:gd name="connsiteY52" fmla="*/ 2993835 h 5195547"/>
              <a:gd name="connsiteX53" fmla="*/ 3612644 w 7262737"/>
              <a:gd name="connsiteY53" fmla="*/ 2993835 h 5195547"/>
              <a:gd name="connsiteX54" fmla="*/ 3612644 w 7262737"/>
              <a:gd name="connsiteY54" fmla="*/ 4149270 h 5195547"/>
              <a:gd name="connsiteX55" fmla="*/ 2866537 w 7262737"/>
              <a:gd name="connsiteY55" fmla="*/ 4149270 h 5195547"/>
              <a:gd name="connsiteX56" fmla="*/ 5260576 w 7262737"/>
              <a:gd name="connsiteY56" fmla="*/ 2993835 h 5195547"/>
              <a:gd name="connsiteX57" fmla="*/ 6463688 w 7262737"/>
              <a:gd name="connsiteY57" fmla="*/ 2993835 h 5195547"/>
              <a:gd name="connsiteX58" fmla="*/ 6463688 w 7262737"/>
              <a:gd name="connsiteY58" fmla="*/ 3811868 h 5195547"/>
              <a:gd name="connsiteX59" fmla="*/ 5260576 w 7262737"/>
              <a:gd name="connsiteY59" fmla="*/ 3811868 h 5195547"/>
              <a:gd name="connsiteX60" fmla="*/ 6515282 w 7262737"/>
              <a:gd name="connsiteY60" fmla="*/ 2993834 h 5195547"/>
              <a:gd name="connsiteX61" fmla="*/ 7262737 w 7262737"/>
              <a:gd name="connsiteY61" fmla="*/ 2993834 h 5195547"/>
              <a:gd name="connsiteX62" fmla="*/ 7262737 w 7262737"/>
              <a:gd name="connsiteY62" fmla="*/ 4149269 h 5195547"/>
              <a:gd name="connsiteX63" fmla="*/ 6515282 w 7262737"/>
              <a:gd name="connsiteY63" fmla="*/ 4149269 h 5195547"/>
              <a:gd name="connsiteX64" fmla="*/ 6515 w 7262737"/>
              <a:gd name="connsiteY64" fmla="*/ 2988984 h 5195547"/>
              <a:gd name="connsiteX65" fmla="*/ 1555283 w 7262737"/>
              <a:gd name="connsiteY65" fmla="*/ 2988984 h 5195547"/>
              <a:gd name="connsiteX66" fmla="*/ 1555283 w 7262737"/>
              <a:gd name="connsiteY66" fmla="*/ 4149272 h 5195547"/>
              <a:gd name="connsiteX67" fmla="*/ 6515 w 7262737"/>
              <a:gd name="connsiteY67" fmla="*/ 4149272 h 5195547"/>
              <a:gd name="connsiteX68" fmla="*/ 3650093 w 7262737"/>
              <a:gd name="connsiteY68" fmla="*/ 2988983 h 5195547"/>
              <a:gd name="connsiteX69" fmla="*/ 5201659 w 7262737"/>
              <a:gd name="connsiteY69" fmla="*/ 2988983 h 5195547"/>
              <a:gd name="connsiteX70" fmla="*/ 5201659 w 7262737"/>
              <a:gd name="connsiteY70" fmla="*/ 4149271 h 5195547"/>
              <a:gd name="connsiteX71" fmla="*/ 3650093 w 7262737"/>
              <a:gd name="connsiteY71" fmla="*/ 4149271 h 5195547"/>
              <a:gd name="connsiteX72" fmla="*/ 1404885 w 7262737"/>
              <a:gd name="connsiteY72" fmla="*/ 2582927 h 5195547"/>
              <a:gd name="connsiteX73" fmla="*/ 3043774 w 7262737"/>
              <a:gd name="connsiteY73" fmla="*/ 2582927 h 5195547"/>
              <a:gd name="connsiteX74" fmla="*/ 3043774 w 7262737"/>
              <a:gd name="connsiteY74" fmla="*/ 2952259 h 5195547"/>
              <a:gd name="connsiteX75" fmla="*/ 1404885 w 7262737"/>
              <a:gd name="connsiteY75" fmla="*/ 2952259 h 5195547"/>
              <a:gd name="connsiteX76" fmla="*/ 5054978 w 7262737"/>
              <a:gd name="connsiteY76" fmla="*/ 2581340 h 5195547"/>
              <a:gd name="connsiteX77" fmla="*/ 6693867 w 7262737"/>
              <a:gd name="connsiteY77" fmla="*/ 2581340 h 5195547"/>
              <a:gd name="connsiteX78" fmla="*/ 6693867 w 7262737"/>
              <a:gd name="connsiteY78" fmla="*/ 2950672 h 5195547"/>
              <a:gd name="connsiteX79" fmla="*/ 5054978 w 7262737"/>
              <a:gd name="connsiteY79" fmla="*/ 2950672 h 5195547"/>
              <a:gd name="connsiteX80" fmla="*/ 3083973 w 7262737"/>
              <a:gd name="connsiteY80" fmla="*/ 1604775 h 5195547"/>
              <a:gd name="connsiteX81" fmla="*/ 3612644 w 7262737"/>
              <a:gd name="connsiteY81" fmla="*/ 1604775 h 5195547"/>
              <a:gd name="connsiteX82" fmla="*/ 3612644 w 7262737"/>
              <a:gd name="connsiteY82" fmla="*/ 2946784 h 5195547"/>
              <a:gd name="connsiteX83" fmla="*/ 3083973 w 7262737"/>
              <a:gd name="connsiteY83" fmla="*/ 2946784 h 5195547"/>
              <a:gd name="connsiteX84" fmla="*/ 2490135 w 7262737"/>
              <a:gd name="connsiteY84" fmla="*/ 1604775 h 5195547"/>
              <a:gd name="connsiteX85" fmla="*/ 3043774 w 7262737"/>
              <a:gd name="connsiteY85" fmla="*/ 1604775 h 5195547"/>
              <a:gd name="connsiteX86" fmla="*/ 3043774 w 7262737"/>
              <a:gd name="connsiteY86" fmla="*/ 2448562 h 5195547"/>
              <a:gd name="connsiteX87" fmla="*/ 2490135 w 7262737"/>
              <a:gd name="connsiteY87" fmla="*/ 2448562 h 5195547"/>
              <a:gd name="connsiteX88" fmla="*/ 1404885 w 7262737"/>
              <a:gd name="connsiteY88" fmla="*/ 1604775 h 5195547"/>
              <a:gd name="connsiteX89" fmla="*/ 2431801 w 7262737"/>
              <a:gd name="connsiteY89" fmla="*/ 1604775 h 5195547"/>
              <a:gd name="connsiteX90" fmla="*/ 2431801 w 7262737"/>
              <a:gd name="connsiteY90" fmla="*/ 2518139 h 5195547"/>
              <a:gd name="connsiteX91" fmla="*/ 1404885 w 7262737"/>
              <a:gd name="connsiteY91" fmla="*/ 2518139 h 5195547"/>
              <a:gd name="connsiteX92" fmla="*/ 0 w 7262737"/>
              <a:gd name="connsiteY92" fmla="*/ 1604775 h 5195547"/>
              <a:gd name="connsiteX93" fmla="*/ 1342009 w 7262737"/>
              <a:gd name="connsiteY93" fmla="*/ 1604775 h 5195547"/>
              <a:gd name="connsiteX94" fmla="*/ 1342009 w 7262737"/>
              <a:gd name="connsiteY94" fmla="*/ 2946784 h 5195547"/>
              <a:gd name="connsiteX95" fmla="*/ 0 w 7262737"/>
              <a:gd name="connsiteY95" fmla="*/ 2946784 h 5195547"/>
              <a:gd name="connsiteX96" fmla="*/ 6734066 w 7262737"/>
              <a:gd name="connsiteY96" fmla="*/ 1603188 h 5195547"/>
              <a:gd name="connsiteX97" fmla="*/ 7262737 w 7262737"/>
              <a:gd name="connsiteY97" fmla="*/ 1603188 h 5195547"/>
              <a:gd name="connsiteX98" fmla="*/ 7262737 w 7262737"/>
              <a:gd name="connsiteY98" fmla="*/ 2945197 h 5195547"/>
              <a:gd name="connsiteX99" fmla="*/ 6734066 w 7262737"/>
              <a:gd name="connsiteY99" fmla="*/ 2945197 h 5195547"/>
              <a:gd name="connsiteX100" fmla="*/ 6140228 w 7262737"/>
              <a:gd name="connsiteY100" fmla="*/ 1603188 h 5195547"/>
              <a:gd name="connsiteX101" fmla="*/ 6693867 w 7262737"/>
              <a:gd name="connsiteY101" fmla="*/ 1603188 h 5195547"/>
              <a:gd name="connsiteX102" fmla="*/ 6693867 w 7262737"/>
              <a:gd name="connsiteY102" fmla="*/ 2446975 h 5195547"/>
              <a:gd name="connsiteX103" fmla="*/ 6140228 w 7262737"/>
              <a:gd name="connsiteY103" fmla="*/ 2446975 h 5195547"/>
              <a:gd name="connsiteX104" fmla="*/ 5054978 w 7262737"/>
              <a:gd name="connsiteY104" fmla="*/ 1603188 h 5195547"/>
              <a:gd name="connsiteX105" fmla="*/ 6081894 w 7262737"/>
              <a:gd name="connsiteY105" fmla="*/ 1603188 h 5195547"/>
              <a:gd name="connsiteX106" fmla="*/ 6081894 w 7262737"/>
              <a:gd name="connsiteY106" fmla="*/ 2516552 h 5195547"/>
              <a:gd name="connsiteX107" fmla="*/ 5054978 w 7262737"/>
              <a:gd name="connsiteY107" fmla="*/ 2516552 h 5195547"/>
              <a:gd name="connsiteX108" fmla="*/ 3650093 w 7262737"/>
              <a:gd name="connsiteY108" fmla="*/ 1603188 h 5195547"/>
              <a:gd name="connsiteX109" fmla="*/ 4992102 w 7262737"/>
              <a:gd name="connsiteY109" fmla="*/ 1603188 h 5195547"/>
              <a:gd name="connsiteX110" fmla="*/ 4992102 w 7262737"/>
              <a:gd name="connsiteY110" fmla="*/ 2945197 h 5195547"/>
              <a:gd name="connsiteX111" fmla="*/ 3650093 w 7262737"/>
              <a:gd name="connsiteY111" fmla="*/ 2945197 h 5195547"/>
              <a:gd name="connsiteX112" fmla="*/ 1610483 w 7262737"/>
              <a:gd name="connsiteY112" fmla="*/ 1153591 h 5195547"/>
              <a:gd name="connsiteX113" fmla="*/ 2813595 w 7262737"/>
              <a:gd name="connsiteY113" fmla="*/ 1153591 h 5195547"/>
              <a:gd name="connsiteX114" fmla="*/ 2813595 w 7262737"/>
              <a:gd name="connsiteY114" fmla="*/ 1553152 h 5195547"/>
              <a:gd name="connsiteX115" fmla="*/ 1610483 w 7262737"/>
              <a:gd name="connsiteY115" fmla="*/ 1553152 h 5195547"/>
              <a:gd name="connsiteX116" fmla="*/ 5260576 w 7262737"/>
              <a:gd name="connsiteY116" fmla="*/ 1152004 h 5195547"/>
              <a:gd name="connsiteX117" fmla="*/ 6463688 w 7262737"/>
              <a:gd name="connsiteY117" fmla="*/ 1152004 h 5195547"/>
              <a:gd name="connsiteX118" fmla="*/ 6463688 w 7262737"/>
              <a:gd name="connsiteY118" fmla="*/ 1551565 h 5195547"/>
              <a:gd name="connsiteX119" fmla="*/ 5260576 w 7262737"/>
              <a:gd name="connsiteY119" fmla="*/ 1551565 h 5195547"/>
              <a:gd name="connsiteX120" fmla="*/ 1610483 w 7262737"/>
              <a:gd name="connsiteY120" fmla="*/ 8075 h 5195547"/>
              <a:gd name="connsiteX121" fmla="*/ 2813595 w 7262737"/>
              <a:gd name="connsiteY121" fmla="*/ 8075 h 5195547"/>
              <a:gd name="connsiteX122" fmla="*/ 2813595 w 7262737"/>
              <a:gd name="connsiteY122" fmla="*/ 1101969 h 5195547"/>
              <a:gd name="connsiteX123" fmla="*/ 1610483 w 7262737"/>
              <a:gd name="connsiteY123" fmla="*/ 1101969 h 5195547"/>
              <a:gd name="connsiteX124" fmla="*/ 2865189 w 7262737"/>
              <a:gd name="connsiteY124" fmla="*/ 8074 h 5195547"/>
              <a:gd name="connsiteX125" fmla="*/ 3612644 w 7262737"/>
              <a:gd name="connsiteY125" fmla="*/ 8074 h 5195547"/>
              <a:gd name="connsiteX126" fmla="*/ 3612644 w 7262737"/>
              <a:gd name="connsiteY126" fmla="*/ 1553151 h 5195547"/>
              <a:gd name="connsiteX127" fmla="*/ 2865189 w 7262737"/>
              <a:gd name="connsiteY127" fmla="*/ 1553151 h 5195547"/>
              <a:gd name="connsiteX128" fmla="*/ 5260576 w 7262737"/>
              <a:gd name="connsiteY128" fmla="*/ 6488 h 5195547"/>
              <a:gd name="connsiteX129" fmla="*/ 6463688 w 7262737"/>
              <a:gd name="connsiteY129" fmla="*/ 6488 h 5195547"/>
              <a:gd name="connsiteX130" fmla="*/ 6463688 w 7262737"/>
              <a:gd name="connsiteY130" fmla="*/ 1100382 h 5195547"/>
              <a:gd name="connsiteX131" fmla="*/ 5260576 w 7262737"/>
              <a:gd name="connsiteY131" fmla="*/ 1100382 h 5195547"/>
              <a:gd name="connsiteX132" fmla="*/ 6515282 w 7262737"/>
              <a:gd name="connsiteY132" fmla="*/ 6487 h 5195547"/>
              <a:gd name="connsiteX133" fmla="*/ 7262737 w 7262737"/>
              <a:gd name="connsiteY133" fmla="*/ 6487 h 5195547"/>
              <a:gd name="connsiteX134" fmla="*/ 7262737 w 7262737"/>
              <a:gd name="connsiteY134" fmla="*/ 1551564 h 5195547"/>
              <a:gd name="connsiteX135" fmla="*/ 6515282 w 7262737"/>
              <a:gd name="connsiteY135" fmla="*/ 1551564 h 5195547"/>
              <a:gd name="connsiteX136" fmla="*/ 0 w 7262737"/>
              <a:gd name="connsiteY136" fmla="*/ 1587 h 5195547"/>
              <a:gd name="connsiteX137" fmla="*/ 1551566 w 7262737"/>
              <a:gd name="connsiteY137" fmla="*/ 1587 h 5195547"/>
              <a:gd name="connsiteX138" fmla="*/ 1551566 w 7262737"/>
              <a:gd name="connsiteY138" fmla="*/ 1553153 h 5195547"/>
              <a:gd name="connsiteX139" fmla="*/ 0 w 7262737"/>
              <a:gd name="connsiteY139" fmla="*/ 1553153 h 5195547"/>
              <a:gd name="connsiteX140" fmla="*/ 3650093 w 7262737"/>
              <a:gd name="connsiteY140" fmla="*/ 0 h 5195547"/>
              <a:gd name="connsiteX141" fmla="*/ 5201659 w 7262737"/>
              <a:gd name="connsiteY141" fmla="*/ 0 h 5195547"/>
              <a:gd name="connsiteX142" fmla="*/ 5201659 w 7262737"/>
              <a:gd name="connsiteY142" fmla="*/ 1551566 h 5195547"/>
              <a:gd name="connsiteX143" fmla="*/ 3650093 w 7262737"/>
              <a:gd name="connsiteY143" fmla="*/ 1551566 h 5195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Lst>
            <a:rect l="l" t="t" r="r" b="b"/>
            <a:pathLst>
              <a:path w="7262737" h="5195547">
                <a:moveTo>
                  <a:pt x="1408867" y="4919354"/>
                </a:moveTo>
                <a:lnTo>
                  <a:pt x="3044800" y="4919354"/>
                </a:lnTo>
                <a:lnTo>
                  <a:pt x="3044800" y="5195547"/>
                </a:lnTo>
                <a:lnTo>
                  <a:pt x="1408867" y="5195547"/>
                </a:lnTo>
                <a:close/>
                <a:moveTo>
                  <a:pt x="5054978" y="4919353"/>
                </a:moveTo>
                <a:lnTo>
                  <a:pt x="6693867" y="4919353"/>
                </a:lnTo>
                <a:lnTo>
                  <a:pt x="6693867" y="5195546"/>
                </a:lnTo>
                <a:lnTo>
                  <a:pt x="5054978" y="5195546"/>
                </a:lnTo>
                <a:close/>
                <a:moveTo>
                  <a:pt x="3084927" y="4187876"/>
                </a:moveTo>
                <a:lnTo>
                  <a:pt x="3612644" y="4187876"/>
                </a:lnTo>
                <a:lnTo>
                  <a:pt x="3612644" y="5191453"/>
                </a:lnTo>
                <a:lnTo>
                  <a:pt x="3084927" y="5191453"/>
                </a:lnTo>
                <a:close/>
                <a:moveTo>
                  <a:pt x="2492159" y="4187876"/>
                </a:moveTo>
                <a:lnTo>
                  <a:pt x="3044800" y="4187876"/>
                </a:lnTo>
                <a:lnTo>
                  <a:pt x="3044800" y="4818874"/>
                </a:lnTo>
                <a:lnTo>
                  <a:pt x="2492159" y="4818874"/>
                </a:lnTo>
                <a:close/>
                <a:moveTo>
                  <a:pt x="1408867" y="4187876"/>
                </a:moveTo>
                <a:lnTo>
                  <a:pt x="2433931" y="4187876"/>
                </a:lnTo>
                <a:lnTo>
                  <a:pt x="2433931" y="4870905"/>
                </a:lnTo>
                <a:lnTo>
                  <a:pt x="1408867" y="4870905"/>
                </a:lnTo>
                <a:close/>
                <a:moveTo>
                  <a:pt x="6515" y="4187876"/>
                </a:moveTo>
                <a:lnTo>
                  <a:pt x="1346104" y="4187876"/>
                </a:lnTo>
                <a:lnTo>
                  <a:pt x="1346104" y="5191453"/>
                </a:lnTo>
                <a:lnTo>
                  <a:pt x="6515" y="5191453"/>
                </a:lnTo>
                <a:close/>
                <a:moveTo>
                  <a:pt x="6734066" y="4187875"/>
                </a:moveTo>
                <a:lnTo>
                  <a:pt x="7262737" y="4187875"/>
                </a:lnTo>
                <a:lnTo>
                  <a:pt x="7262737" y="5191452"/>
                </a:lnTo>
                <a:lnTo>
                  <a:pt x="6734066" y="5191452"/>
                </a:lnTo>
                <a:close/>
                <a:moveTo>
                  <a:pt x="6140228" y="4187875"/>
                </a:moveTo>
                <a:lnTo>
                  <a:pt x="6693867" y="4187875"/>
                </a:lnTo>
                <a:lnTo>
                  <a:pt x="6693867" y="4818873"/>
                </a:lnTo>
                <a:lnTo>
                  <a:pt x="6140228" y="4818873"/>
                </a:lnTo>
                <a:close/>
                <a:moveTo>
                  <a:pt x="5054978" y="4187875"/>
                </a:moveTo>
                <a:lnTo>
                  <a:pt x="6081894" y="4187875"/>
                </a:lnTo>
                <a:lnTo>
                  <a:pt x="6081894" y="4870904"/>
                </a:lnTo>
                <a:lnTo>
                  <a:pt x="5054978" y="4870904"/>
                </a:lnTo>
                <a:close/>
                <a:moveTo>
                  <a:pt x="3650093" y="4187875"/>
                </a:moveTo>
                <a:lnTo>
                  <a:pt x="4992102" y="4187875"/>
                </a:lnTo>
                <a:lnTo>
                  <a:pt x="4992102" y="5191452"/>
                </a:lnTo>
                <a:lnTo>
                  <a:pt x="3650093" y="5191452"/>
                </a:lnTo>
                <a:close/>
                <a:moveTo>
                  <a:pt x="1614094" y="3850473"/>
                </a:moveTo>
                <a:lnTo>
                  <a:pt x="2815036" y="3850473"/>
                </a:lnTo>
                <a:lnTo>
                  <a:pt x="2815036" y="4149271"/>
                </a:lnTo>
                <a:lnTo>
                  <a:pt x="1614094" y="4149271"/>
                </a:lnTo>
                <a:close/>
                <a:moveTo>
                  <a:pt x="5260576" y="3850472"/>
                </a:moveTo>
                <a:lnTo>
                  <a:pt x="6463688" y="3850472"/>
                </a:lnTo>
                <a:lnTo>
                  <a:pt x="6463688" y="4149270"/>
                </a:lnTo>
                <a:lnTo>
                  <a:pt x="5260576" y="4149270"/>
                </a:lnTo>
                <a:close/>
                <a:moveTo>
                  <a:pt x="1614094" y="2993836"/>
                </a:moveTo>
                <a:lnTo>
                  <a:pt x="2815036" y="2993836"/>
                </a:lnTo>
                <a:lnTo>
                  <a:pt x="2815036" y="3811869"/>
                </a:lnTo>
                <a:lnTo>
                  <a:pt x="1614094" y="3811869"/>
                </a:lnTo>
                <a:close/>
                <a:moveTo>
                  <a:pt x="2866537" y="2993835"/>
                </a:moveTo>
                <a:lnTo>
                  <a:pt x="3612644" y="2993835"/>
                </a:lnTo>
                <a:lnTo>
                  <a:pt x="3612644" y="4149270"/>
                </a:lnTo>
                <a:lnTo>
                  <a:pt x="2866537" y="4149270"/>
                </a:lnTo>
                <a:close/>
                <a:moveTo>
                  <a:pt x="5260576" y="2993835"/>
                </a:moveTo>
                <a:lnTo>
                  <a:pt x="6463688" y="2993835"/>
                </a:lnTo>
                <a:lnTo>
                  <a:pt x="6463688" y="3811868"/>
                </a:lnTo>
                <a:lnTo>
                  <a:pt x="5260576" y="3811868"/>
                </a:lnTo>
                <a:close/>
                <a:moveTo>
                  <a:pt x="6515282" y="2993834"/>
                </a:moveTo>
                <a:lnTo>
                  <a:pt x="7262737" y="2993834"/>
                </a:lnTo>
                <a:lnTo>
                  <a:pt x="7262737" y="4149269"/>
                </a:lnTo>
                <a:lnTo>
                  <a:pt x="6515282" y="4149269"/>
                </a:lnTo>
                <a:close/>
                <a:moveTo>
                  <a:pt x="6515" y="2988984"/>
                </a:moveTo>
                <a:lnTo>
                  <a:pt x="1555283" y="2988984"/>
                </a:lnTo>
                <a:lnTo>
                  <a:pt x="1555283" y="4149272"/>
                </a:lnTo>
                <a:lnTo>
                  <a:pt x="6515" y="4149272"/>
                </a:lnTo>
                <a:close/>
                <a:moveTo>
                  <a:pt x="3650093" y="2988983"/>
                </a:moveTo>
                <a:lnTo>
                  <a:pt x="5201659" y="2988983"/>
                </a:lnTo>
                <a:lnTo>
                  <a:pt x="5201659" y="4149271"/>
                </a:lnTo>
                <a:lnTo>
                  <a:pt x="3650093" y="4149271"/>
                </a:lnTo>
                <a:close/>
                <a:moveTo>
                  <a:pt x="1404885" y="2582927"/>
                </a:moveTo>
                <a:lnTo>
                  <a:pt x="3043774" y="2582927"/>
                </a:lnTo>
                <a:lnTo>
                  <a:pt x="3043774" y="2952259"/>
                </a:lnTo>
                <a:lnTo>
                  <a:pt x="1404885" y="2952259"/>
                </a:lnTo>
                <a:close/>
                <a:moveTo>
                  <a:pt x="5054978" y="2581340"/>
                </a:moveTo>
                <a:lnTo>
                  <a:pt x="6693867" y="2581340"/>
                </a:lnTo>
                <a:lnTo>
                  <a:pt x="6693867" y="2950672"/>
                </a:lnTo>
                <a:lnTo>
                  <a:pt x="5054978" y="2950672"/>
                </a:lnTo>
                <a:close/>
                <a:moveTo>
                  <a:pt x="3083973" y="1604775"/>
                </a:moveTo>
                <a:lnTo>
                  <a:pt x="3612644" y="1604775"/>
                </a:lnTo>
                <a:lnTo>
                  <a:pt x="3612644" y="2946784"/>
                </a:lnTo>
                <a:lnTo>
                  <a:pt x="3083973" y="2946784"/>
                </a:lnTo>
                <a:close/>
                <a:moveTo>
                  <a:pt x="2490135" y="1604775"/>
                </a:moveTo>
                <a:lnTo>
                  <a:pt x="3043774" y="1604775"/>
                </a:lnTo>
                <a:lnTo>
                  <a:pt x="3043774" y="2448562"/>
                </a:lnTo>
                <a:lnTo>
                  <a:pt x="2490135" y="2448562"/>
                </a:lnTo>
                <a:close/>
                <a:moveTo>
                  <a:pt x="1404885" y="1604775"/>
                </a:moveTo>
                <a:lnTo>
                  <a:pt x="2431801" y="1604775"/>
                </a:lnTo>
                <a:lnTo>
                  <a:pt x="2431801" y="2518139"/>
                </a:lnTo>
                <a:lnTo>
                  <a:pt x="1404885" y="2518139"/>
                </a:lnTo>
                <a:close/>
                <a:moveTo>
                  <a:pt x="0" y="1604775"/>
                </a:moveTo>
                <a:lnTo>
                  <a:pt x="1342009" y="1604775"/>
                </a:lnTo>
                <a:lnTo>
                  <a:pt x="1342009" y="2946784"/>
                </a:lnTo>
                <a:lnTo>
                  <a:pt x="0" y="2946784"/>
                </a:lnTo>
                <a:close/>
                <a:moveTo>
                  <a:pt x="6734066" y="1603188"/>
                </a:moveTo>
                <a:lnTo>
                  <a:pt x="7262737" y="1603188"/>
                </a:lnTo>
                <a:lnTo>
                  <a:pt x="7262737" y="2945197"/>
                </a:lnTo>
                <a:lnTo>
                  <a:pt x="6734066" y="2945197"/>
                </a:lnTo>
                <a:close/>
                <a:moveTo>
                  <a:pt x="6140228" y="1603188"/>
                </a:moveTo>
                <a:lnTo>
                  <a:pt x="6693867" y="1603188"/>
                </a:lnTo>
                <a:lnTo>
                  <a:pt x="6693867" y="2446975"/>
                </a:lnTo>
                <a:lnTo>
                  <a:pt x="6140228" y="2446975"/>
                </a:lnTo>
                <a:close/>
                <a:moveTo>
                  <a:pt x="5054978" y="1603188"/>
                </a:moveTo>
                <a:lnTo>
                  <a:pt x="6081894" y="1603188"/>
                </a:lnTo>
                <a:lnTo>
                  <a:pt x="6081894" y="2516552"/>
                </a:lnTo>
                <a:lnTo>
                  <a:pt x="5054978" y="2516552"/>
                </a:lnTo>
                <a:close/>
                <a:moveTo>
                  <a:pt x="3650093" y="1603188"/>
                </a:moveTo>
                <a:lnTo>
                  <a:pt x="4992102" y="1603188"/>
                </a:lnTo>
                <a:lnTo>
                  <a:pt x="4992102" y="2945197"/>
                </a:lnTo>
                <a:lnTo>
                  <a:pt x="3650093" y="2945197"/>
                </a:lnTo>
                <a:close/>
                <a:moveTo>
                  <a:pt x="1610483" y="1153591"/>
                </a:moveTo>
                <a:lnTo>
                  <a:pt x="2813595" y="1153591"/>
                </a:lnTo>
                <a:lnTo>
                  <a:pt x="2813595" y="1553152"/>
                </a:lnTo>
                <a:lnTo>
                  <a:pt x="1610483" y="1553152"/>
                </a:lnTo>
                <a:close/>
                <a:moveTo>
                  <a:pt x="5260576" y="1152004"/>
                </a:moveTo>
                <a:lnTo>
                  <a:pt x="6463688" y="1152004"/>
                </a:lnTo>
                <a:lnTo>
                  <a:pt x="6463688" y="1551565"/>
                </a:lnTo>
                <a:lnTo>
                  <a:pt x="5260576" y="1551565"/>
                </a:lnTo>
                <a:close/>
                <a:moveTo>
                  <a:pt x="1610483" y="8075"/>
                </a:moveTo>
                <a:lnTo>
                  <a:pt x="2813595" y="8075"/>
                </a:lnTo>
                <a:lnTo>
                  <a:pt x="2813595" y="1101969"/>
                </a:lnTo>
                <a:lnTo>
                  <a:pt x="1610483" y="1101969"/>
                </a:lnTo>
                <a:close/>
                <a:moveTo>
                  <a:pt x="2865189" y="8074"/>
                </a:moveTo>
                <a:lnTo>
                  <a:pt x="3612644" y="8074"/>
                </a:lnTo>
                <a:lnTo>
                  <a:pt x="3612644" y="1553151"/>
                </a:lnTo>
                <a:lnTo>
                  <a:pt x="2865189" y="1553151"/>
                </a:lnTo>
                <a:close/>
                <a:moveTo>
                  <a:pt x="5260576" y="6488"/>
                </a:moveTo>
                <a:lnTo>
                  <a:pt x="6463688" y="6488"/>
                </a:lnTo>
                <a:lnTo>
                  <a:pt x="6463688" y="1100382"/>
                </a:lnTo>
                <a:lnTo>
                  <a:pt x="5260576" y="1100382"/>
                </a:lnTo>
                <a:close/>
                <a:moveTo>
                  <a:pt x="6515282" y="6487"/>
                </a:moveTo>
                <a:lnTo>
                  <a:pt x="7262737" y="6487"/>
                </a:lnTo>
                <a:lnTo>
                  <a:pt x="7262737" y="1551564"/>
                </a:lnTo>
                <a:lnTo>
                  <a:pt x="6515282" y="1551564"/>
                </a:lnTo>
                <a:close/>
                <a:moveTo>
                  <a:pt x="0" y="1587"/>
                </a:moveTo>
                <a:lnTo>
                  <a:pt x="1551566" y="1587"/>
                </a:lnTo>
                <a:lnTo>
                  <a:pt x="1551566" y="1553153"/>
                </a:lnTo>
                <a:lnTo>
                  <a:pt x="0" y="1553153"/>
                </a:lnTo>
                <a:close/>
                <a:moveTo>
                  <a:pt x="3650093" y="0"/>
                </a:moveTo>
                <a:lnTo>
                  <a:pt x="5201659" y="0"/>
                </a:lnTo>
                <a:lnTo>
                  <a:pt x="5201659" y="1551566"/>
                </a:lnTo>
                <a:lnTo>
                  <a:pt x="3650093" y="1551566"/>
                </a:lnTo>
                <a:close/>
              </a:path>
            </a:pathLst>
          </a:cu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s-MX" dirty="0">
              <a:solidFill>
                <a:schemeClr val="tx1"/>
              </a:solidFill>
              <a:latin typeface="Grandview" panose="020B0502040204020203" pitchFamily="34" charset="0"/>
            </a:endParaRPr>
          </a:p>
        </p:txBody>
      </p:sp>
      <p:sp>
        <p:nvSpPr>
          <p:cNvPr id="20" name="CuadroTexto 19">
            <a:extLst>
              <a:ext uri="{FF2B5EF4-FFF2-40B4-BE49-F238E27FC236}">
                <a16:creationId xmlns:a16="http://schemas.microsoft.com/office/drawing/2014/main" id="{054428B6-9E8E-1B76-884D-446C54D7F3B1}"/>
              </a:ext>
            </a:extLst>
          </p:cNvPr>
          <p:cNvSpPr txBox="1"/>
          <p:nvPr userDrawn="1"/>
        </p:nvSpPr>
        <p:spPr>
          <a:xfrm>
            <a:off x="19925" y="4495735"/>
            <a:ext cx="2184400" cy="893983"/>
          </a:xfrm>
          <a:prstGeom prst="rect">
            <a:avLst/>
          </a:prstGeom>
          <a:noFill/>
        </p:spPr>
        <p:txBody>
          <a:bodyPr wrap="square" rtlCol="0">
            <a:noAutofit/>
          </a:bodyPr>
          <a:lstStyle/>
          <a:p>
            <a:pPr algn="ctr">
              <a:lnSpc>
                <a:spcPts val="2880"/>
              </a:lnSpc>
            </a:pPr>
            <a:r>
              <a:rPr lang="es-MX" sz="2400" b="1" dirty="0">
                <a:ln>
                  <a:solidFill>
                    <a:srgbClr val="1A0606"/>
                  </a:solidFill>
                </a:ln>
                <a:solidFill>
                  <a:schemeClr val="bg1">
                    <a:lumMod val="95000"/>
                  </a:schemeClr>
                </a:solidFill>
                <a:effectLst>
                  <a:innerShdw blurRad="63500" dist="50800" dir="18900000">
                    <a:prstClr val="black">
                      <a:alpha val="50000"/>
                    </a:prstClr>
                  </a:innerShdw>
                </a:effectLst>
              </a:rPr>
              <a:t>Resumen en </a:t>
            </a:r>
          </a:p>
          <a:p>
            <a:pPr algn="ctr">
              <a:lnSpc>
                <a:spcPts val="2880"/>
              </a:lnSpc>
            </a:pPr>
            <a:r>
              <a:rPr lang="es-MX" sz="2400" b="1" dirty="0">
                <a:ln>
                  <a:solidFill>
                    <a:srgbClr val="1A0606"/>
                  </a:solidFill>
                </a:ln>
                <a:solidFill>
                  <a:schemeClr val="bg1">
                    <a:lumMod val="95000"/>
                  </a:schemeClr>
                </a:solidFill>
                <a:effectLst>
                  <a:innerShdw blurRad="63500" dist="50800" dir="18900000">
                    <a:prstClr val="black">
                      <a:alpha val="50000"/>
                    </a:prstClr>
                  </a:innerShdw>
                </a:effectLst>
              </a:rPr>
              <a:t>PowerPoint</a:t>
            </a:r>
          </a:p>
        </p:txBody>
      </p:sp>
      <p:sp>
        <p:nvSpPr>
          <p:cNvPr id="21" name="CuadroTexto 20">
            <a:extLst>
              <a:ext uri="{FF2B5EF4-FFF2-40B4-BE49-F238E27FC236}">
                <a16:creationId xmlns:a16="http://schemas.microsoft.com/office/drawing/2014/main" id="{438004BE-1FB9-496E-1A53-22E90E1B4D3D}"/>
              </a:ext>
            </a:extLst>
          </p:cNvPr>
          <p:cNvSpPr txBox="1"/>
          <p:nvPr userDrawn="1"/>
        </p:nvSpPr>
        <p:spPr>
          <a:xfrm>
            <a:off x="-96687" y="1709686"/>
            <a:ext cx="2494656" cy="694338"/>
          </a:xfrm>
          <a:prstGeom prst="rect">
            <a:avLst/>
          </a:prstGeom>
          <a:noFill/>
        </p:spPr>
        <p:txBody>
          <a:bodyPr wrap="square" rtlCol="0">
            <a:normAutofit fontScale="32500" lnSpcReduction="20000"/>
          </a:bodyPr>
          <a:lstStyle/>
          <a:p>
            <a:pPr algn="ctr"/>
            <a:r>
              <a:rPr lang="es-MX" sz="8600" b="1" kern="1200" dirty="0">
                <a:ln>
                  <a:solidFill>
                    <a:schemeClr val="tx1"/>
                  </a:solidFill>
                </a:ln>
                <a:solidFill>
                  <a:schemeClr val="bg1">
                    <a:lumMod val="95000"/>
                  </a:schemeClr>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2</a:t>
            </a:r>
            <a:r>
              <a:rPr lang="es-MX" sz="3200" b="1" kern="1200" dirty="0">
                <a:ln>
                  <a:solidFill>
                    <a:schemeClr val="tx1"/>
                  </a:solidFill>
                </a:ln>
                <a:solidFill>
                  <a:schemeClr val="tx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  </a:t>
            </a:r>
            <a:r>
              <a:rPr lang="es-MX" sz="32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         </a:t>
            </a:r>
            <a:r>
              <a:rPr lang="es-MX" sz="4500" b="1" kern="1200" dirty="0">
                <a:ln>
                  <a:solidFill>
                    <a:schemeClr val="tx1"/>
                  </a:solidFill>
                </a:ln>
                <a:solidFill>
                  <a:schemeClr val="bg1">
                    <a:lumMod val="95000"/>
                  </a:schemeClr>
                </a:solidFill>
                <a:effectLst/>
                <a:latin typeface="Impact" panose="020B0806030902050204" pitchFamily="34" charset="0"/>
                <a:ea typeface="+mn-ea"/>
                <a:cs typeface="Arial" panose="020B0604020202020204" pitchFamily="34" charset="0"/>
              </a:rPr>
              <a:t>TRIMESTRE</a:t>
            </a:r>
          </a:p>
          <a:p>
            <a:pPr algn="ctr"/>
            <a:endParaRPr lang="es-MX" sz="1400" b="1" dirty="0">
              <a:ln>
                <a:solidFill>
                  <a:schemeClr val="tx1"/>
                </a:solidFill>
              </a:ln>
              <a:solidFill>
                <a:schemeClr val="bg1">
                  <a:lumMod val="95000"/>
                </a:schemeClr>
              </a:solidFill>
              <a:effectLst/>
              <a:latin typeface="Gisha" panose="020B0604020202020204" pitchFamily="34" charset="-79"/>
              <a:cs typeface="Gisha" panose="020B0604020202020204" pitchFamily="34" charset="-79"/>
            </a:endParaRPr>
          </a:p>
          <a:p>
            <a:pPr algn="ctr"/>
            <a:r>
              <a:rPr lang="es-MX" sz="4500" b="1" kern="1200" dirty="0">
                <a:ln>
                  <a:solidFill>
                    <a:schemeClr val="tx1"/>
                  </a:solidFill>
                </a:ln>
                <a:solidFill>
                  <a:schemeClr val="bg1">
                    <a:lumMod val="95000"/>
                  </a:schemeClr>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Abril – Junio 2024</a:t>
            </a:r>
          </a:p>
        </p:txBody>
      </p:sp>
      <p:sp>
        <p:nvSpPr>
          <p:cNvPr id="22" name="CuadroTexto 21">
            <a:extLst>
              <a:ext uri="{FF2B5EF4-FFF2-40B4-BE49-F238E27FC236}">
                <a16:creationId xmlns:a16="http://schemas.microsoft.com/office/drawing/2014/main" id="{4D4946DB-1295-E0A0-98C0-FD3E07F96757}"/>
              </a:ext>
            </a:extLst>
          </p:cNvPr>
          <p:cNvSpPr txBox="1">
            <a:spLocks/>
          </p:cNvSpPr>
          <p:nvPr userDrawn="1"/>
        </p:nvSpPr>
        <p:spPr>
          <a:xfrm>
            <a:off x="0" y="2357757"/>
            <a:ext cx="2279576" cy="933833"/>
          </a:xfrm>
          <a:prstGeom prst="rect">
            <a:avLst/>
          </a:prstGeom>
          <a:noFill/>
        </p:spPr>
        <p:txBody>
          <a:bodyPr wrap="square" rtlCol="0">
            <a:normAutofit/>
          </a:bodyPr>
          <a:lstStyle/>
          <a:p>
            <a:pPr algn="ctr">
              <a:lnSpc>
                <a:spcPct val="120000"/>
              </a:lnSpc>
              <a:spcAft>
                <a:spcPts val="300"/>
              </a:spcAft>
            </a:pPr>
            <a:r>
              <a:rPr lang="es-MX" sz="2400" b="1" kern="1200" baseline="0" dirty="0">
                <a:ln>
                  <a:solidFill>
                    <a:schemeClr val="tx1"/>
                  </a:solidFill>
                </a:ln>
                <a:solidFill>
                  <a:schemeClr val="bg1">
                    <a:lumMod val="95000"/>
                  </a:schemeClr>
                </a:solidFill>
                <a:effectLst/>
                <a:latin typeface="Impact" panose="020B0806030902050204" pitchFamily="34" charset="0"/>
                <a:ea typeface="Gungsuh" panose="02030600000101010101" pitchFamily="18" charset="-127"/>
                <a:cs typeface="Angsana New" panose="020B0502040204020203" pitchFamily="18" charset="-34"/>
              </a:rPr>
              <a:t>EL CONFLICTO INMINENTE</a:t>
            </a:r>
          </a:p>
        </p:txBody>
      </p:sp>
      <p:sp>
        <p:nvSpPr>
          <p:cNvPr id="23" name="CuadroTexto 22">
            <a:extLst>
              <a:ext uri="{FF2B5EF4-FFF2-40B4-BE49-F238E27FC236}">
                <a16:creationId xmlns:a16="http://schemas.microsoft.com/office/drawing/2014/main" id="{45EC3A53-86C5-901F-73D4-AD344F35D6DA}"/>
              </a:ext>
            </a:extLst>
          </p:cNvPr>
          <p:cNvSpPr txBox="1"/>
          <p:nvPr userDrawn="1"/>
        </p:nvSpPr>
        <p:spPr>
          <a:xfrm>
            <a:off x="23168" y="3214717"/>
            <a:ext cx="2184400" cy="523220"/>
          </a:xfrm>
          <a:prstGeom prst="rect">
            <a:avLst/>
          </a:prstGeom>
          <a:noFill/>
        </p:spPr>
        <p:txBody>
          <a:bodyPr wrap="square" rtlCol="0">
            <a:spAutoFit/>
          </a:bodyPr>
          <a:lstStyle/>
          <a:p>
            <a:pPr algn="ctr"/>
            <a:r>
              <a:rPr lang="es-MX" sz="2800" b="1" dirty="0">
                <a:ln>
                  <a:solidFill>
                    <a:schemeClr val="tx1"/>
                  </a:solidFill>
                </a:ln>
                <a:solidFill>
                  <a:schemeClr val="bg1">
                    <a:lumMod val="95000"/>
                  </a:schemeClr>
                </a:solidFill>
                <a:effectLst>
                  <a:innerShdw blurRad="63500" dist="50800" dir="18900000">
                    <a:prstClr val="black">
                      <a:alpha val="50000"/>
                    </a:prstClr>
                  </a:innerShdw>
                </a:effectLst>
                <a:latin typeface="Lato" panose="020F0502020204030203" pitchFamily="34" charset="0"/>
                <a:ea typeface="Adobe Fan Heiti Std B" panose="020B0700000000000000" pitchFamily="34" charset="-128"/>
                <a:cs typeface="Adobe Arabic" panose="02040503050201020203" pitchFamily="18" charset="-78"/>
              </a:rPr>
              <a:t>LECCIÓN</a:t>
            </a:r>
          </a:p>
        </p:txBody>
      </p:sp>
      <p:sp>
        <p:nvSpPr>
          <p:cNvPr id="25" name="CuadroTexto 24">
            <a:extLst>
              <a:ext uri="{FF2B5EF4-FFF2-40B4-BE49-F238E27FC236}">
                <a16:creationId xmlns:a16="http://schemas.microsoft.com/office/drawing/2014/main" id="{6F8D5B16-C793-0AC3-F87C-33BEDB485A53}"/>
              </a:ext>
            </a:extLst>
          </p:cNvPr>
          <p:cNvSpPr txBox="1"/>
          <p:nvPr userDrawn="1"/>
        </p:nvSpPr>
        <p:spPr>
          <a:xfrm>
            <a:off x="-109360" y="4282953"/>
            <a:ext cx="2441498" cy="365125"/>
          </a:xfrm>
          <a:prstGeom prst="rect">
            <a:avLst/>
          </a:prstGeom>
          <a:noFill/>
        </p:spPr>
        <p:txBody>
          <a:bodyPr wrap="square" rtlCol="0">
            <a:normAutofit fontScale="77500" lnSpcReduction="20000"/>
          </a:bodyPr>
          <a:lstStyle/>
          <a:p>
            <a:pPr algn="ctr"/>
            <a:r>
              <a:rPr lang="es-MX" sz="1400" b="1" baseline="0" dirty="0">
                <a:ln>
                  <a:solidFill>
                    <a:schemeClr val="bg1">
                      <a:lumMod val="95000"/>
                      <a:alpha val="62000"/>
                    </a:schemeClr>
                  </a:solidFill>
                </a:ln>
                <a:solidFill>
                  <a:schemeClr val="bg1"/>
                </a:solidFill>
                <a:effectLst/>
                <a:latin typeface="Grandview" panose="020B0502040204020203" pitchFamily="34" charset="0"/>
              </a:rPr>
              <a:t>Para Para el 15 de Junio de 2024</a:t>
            </a:r>
          </a:p>
        </p:txBody>
      </p:sp>
      <p:grpSp>
        <p:nvGrpSpPr>
          <p:cNvPr id="26" name="Grupo 25">
            <a:extLst>
              <a:ext uri="{FF2B5EF4-FFF2-40B4-BE49-F238E27FC236}">
                <a16:creationId xmlns:a16="http://schemas.microsoft.com/office/drawing/2014/main" id="{5C454177-BC84-892D-CEEB-8F21831409CE}"/>
              </a:ext>
            </a:extLst>
          </p:cNvPr>
          <p:cNvGrpSpPr/>
          <p:nvPr userDrawn="1"/>
        </p:nvGrpSpPr>
        <p:grpSpPr>
          <a:xfrm>
            <a:off x="-46836" y="5238894"/>
            <a:ext cx="2184400" cy="1552295"/>
            <a:chOff x="23168" y="5023571"/>
            <a:chExt cx="2184400" cy="1552295"/>
          </a:xfrm>
          <a:noFill/>
        </p:grpSpPr>
        <p:sp>
          <p:nvSpPr>
            <p:cNvPr id="27" name="CuadroTexto 26">
              <a:extLst>
                <a:ext uri="{FF2B5EF4-FFF2-40B4-BE49-F238E27FC236}">
                  <a16:creationId xmlns:a16="http://schemas.microsoft.com/office/drawing/2014/main" id="{60F25CE4-7C95-7636-1972-F427424C6F9B}"/>
                </a:ext>
              </a:extLst>
            </p:cNvPr>
            <p:cNvSpPr txBox="1"/>
            <p:nvPr userDrawn="1"/>
          </p:nvSpPr>
          <p:spPr>
            <a:xfrm>
              <a:off x="23168" y="6237312"/>
              <a:ext cx="2184400" cy="338554"/>
            </a:xfrm>
            <a:prstGeom prst="rect">
              <a:avLst/>
            </a:prstGeom>
            <a:grpFill/>
          </p:spPr>
          <p:txBody>
            <a:bodyPr wrap="square" rtlCol="0">
              <a:spAutoFit/>
            </a:bodyPr>
            <a:lstStyle/>
            <a:p>
              <a:pPr algn="ctr"/>
              <a:r>
                <a:rPr lang="es-MX" sz="1600" dirty="0">
                  <a:solidFill>
                    <a:schemeClr val="bg1"/>
                  </a:solidFill>
                  <a:latin typeface="Avenir Next LT Pro"/>
                </a:rPr>
                <a:t>“El Llano”</a:t>
              </a:r>
            </a:p>
          </p:txBody>
        </p:sp>
        <p:pic>
          <p:nvPicPr>
            <p:cNvPr id="28" name="Imagen 27" descr="Imagen que contiene dibujo, camiseta&#10;&#10;Descripción generada automáticamente">
              <a:extLst>
                <a:ext uri="{FF2B5EF4-FFF2-40B4-BE49-F238E27FC236}">
                  <a16:creationId xmlns:a16="http://schemas.microsoft.com/office/drawing/2014/main" id="{A4072C76-FB78-61FB-9AB6-10AB69BCCBA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2556" y="5023571"/>
              <a:ext cx="2042379" cy="1316294"/>
            </a:xfrm>
            <a:prstGeom prst="rect">
              <a:avLst/>
            </a:prstGeom>
            <a:grpFill/>
          </p:spPr>
        </p:pic>
      </p:grpSp>
      <p:sp>
        <p:nvSpPr>
          <p:cNvPr id="29" name="CuadroTexto 28">
            <a:extLst>
              <a:ext uri="{FF2B5EF4-FFF2-40B4-BE49-F238E27FC236}">
                <a16:creationId xmlns:a16="http://schemas.microsoft.com/office/drawing/2014/main" id="{6157EA28-EA3B-BC3B-96F7-0742CE682FD5}"/>
              </a:ext>
            </a:extLst>
          </p:cNvPr>
          <p:cNvSpPr txBox="1"/>
          <p:nvPr userDrawn="1"/>
        </p:nvSpPr>
        <p:spPr>
          <a:xfrm>
            <a:off x="620037" y="1643083"/>
            <a:ext cx="504024" cy="395705"/>
          </a:xfrm>
          <a:prstGeom prst="rect">
            <a:avLst/>
          </a:prstGeom>
          <a:noFill/>
        </p:spPr>
        <p:txBody>
          <a:bodyPr wrap="square" rtlCol="0">
            <a:normAutofit/>
          </a:bodyPr>
          <a:lstStyle/>
          <a:p>
            <a:pPr algn="just"/>
            <a:r>
              <a:rPr lang="es-MX" sz="1600" b="1" kern="1200" dirty="0">
                <a:ln>
                  <a:solidFill>
                    <a:schemeClr val="tx1"/>
                  </a:solidFill>
                </a:ln>
                <a:solidFill>
                  <a:schemeClr val="bg1">
                    <a:lumMod val="95000"/>
                  </a:schemeClr>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do</a:t>
            </a:r>
          </a:p>
        </p:txBody>
      </p:sp>
      <p:grpSp>
        <p:nvGrpSpPr>
          <p:cNvPr id="38" name="Grupo 37">
            <a:extLst>
              <a:ext uri="{FF2B5EF4-FFF2-40B4-BE49-F238E27FC236}">
                <a16:creationId xmlns:a16="http://schemas.microsoft.com/office/drawing/2014/main" id="{B6FD5F4C-BE1E-50CE-D196-99FC3B2059A5}"/>
              </a:ext>
            </a:extLst>
          </p:cNvPr>
          <p:cNvGrpSpPr/>
          <p:nvPr userDrawn="1"/>
        </p:nvGrpSpPr>
        <p:grpSpPr>
          <a:xfrm>
            <a:off x="10427120" y="0"/>
            <a:ext cx="1816380" cy="6905905"/>
            <a:chOff x="10384170" y="0"/>
            <a:chExt cx="1816380" cy="6935045"/>
          </a:xfrm>
          <a:solidFill>
            <a:srgbClr val="11989E"/>
          </a:solidFill>
        </p:grpSpPr>
        <p:sp>
          <p:nvSpPr>
            <p:cNvPr id="30" name="Rectángulo 29">
              <a:extLst>
                <a:ext uri="{FF2B5EF4-FFF2-40B4-BE49-F238E27FC236}">
                  <a16:creationId xmlns:a16="http://schemas.microsoft.com/office/drawing/2014/main" id="{52F91F25-61AC-F9A7-14B0-73BFA02B80C6}"/>
                </a:ext>
              </a:extLst>
            </p:cNvPr>
            <p:cNvSpPr/>
            <p:nvPr userDrawn="1"/>
          </p:nvSpPr>
          <p:spPr>
            <a:xfrm>
              <a:off x="10384170" y="0"/>
              <a:ext cx="1816380" cy="693504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s-MX" sz="4000" dirty="0">
                <a:ln>
                  <a:solidFill>
                    <a:schemeClr val="bg1"/>
                  </a:solidFill>
                </a:ln>
                <a:solidFill>
                  <a:schemeClr val="bg1"/>
                </a:solidFill>
                <a:latin typeface="Haettenschweiler" panose="020B0706040902060204" pitchFamily="34" charset="0"/>
              </a:endParaRPr>
            </a:p>
          </p:txBody>
        </p:sp>
        <p:pic>
          <p:nvPicPr>
            <p:cNvPr id="31" name="Imagen 30">
              <a:extLst>
                <a:ext uri="{FF2B5EF4-FFF2-40B4-BE49-F238E27FC236}">
                  <a16:creationId xmlns:a16="http://schemas.microsoft.com/office/drawing/2014/main" id="{28B1C441-E37F-73DE-CA52-689F090AFC52}"/>
                </a:ext>
              </a:extLst>
            </p:cNvPr>
            <p:cNvPicPr>
              <a:picLocks noChangeAspect="1"/>
            </p:cNvPicPr>
            <p:nvPr userDrawn="1"/>
          </p:nvPicPr>
          <p:blipFill>
            <a:blip r:embed="rId4">
              <a:extLst>
                <a:ext uri="{BEBA8EAE-BF5A-486C-A8C5-ECC9F3942E4B}">
                  <a14:imgProps xmlns:a14="http://schemas.microsoft.com/office/drawing/2010/main">
                    <a14:imgLayer r:embed="rId5">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267740"/>
              <a:ext cx="1787906" cy="1586410"/>
            </a:xfrm>
            <a:prstGeom prst="rect">
              <a:avLst/>
            </a:prstGeom>
            <a:grpFill/>
            <a:ln>
              <a:noFill/>
            </a:ln>
          </p:spPr>
        </p:pic>
      </p:grpSp>
      <p:pic>
        <p:nvPicPr>
          <p:cNvPr id="32" name="Imagen 31">
            <a:extLst>
              <a:ext uri="{FF2B5EF4-FFF2-40B4-BE49-F238E27FC236}">
                <a16:creationId xmlns:a16="http://schemas.microsoft.com/office/drawing/2014/main" id="{67E2865D-1263-9050-8A61-788E30BA1A8E}"/>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300361" y="1137117"/>
            <a:ext cx="365125" cy="365125"/>
          </a:xfrm>
          <a:prstGeom prst="rect">
            <a:avLst/>
          </a:prstGeom>
        </p:spPr>
      </p:pic>
      <p:sp>
        <p:nvSpPr>
          <p:cNvPr id="33" name="CuadroTexto 32">
            <a:extLst>
              <a:ext uri="{FF2B5EF4-FFF2-40B4-BE49-F238E27FC236}">
                <a16:creationId xmlns:a16="http://schemas.microsoft.com/office/drawing/2014/main" id="{BFA40AF4-3846-5CBC-9726-DD64BD7FF0FA}"/>
              </a:ext>
            </a:extLst>
          </p:cNvPr>
          <p:cNvSpPr txBox="1"/>
          <p:nvPr userDrawn="1"/>
        </p:nvSpPr>
        <p:spPr>
          <a:xfrm>
            <a:off x="2681580" y="1148010"/>
            <a:ext cx="2432937" cy="369332"/>
          </a:xfrm>
          <a:prstGeom prst="rect">
            <a:avLst/>
          </a:prstGeom>
          <a:solidFill>
            <a:srgbClr val="00B0F0"/>
          </a:solidFill>
        </p:spPr>
        <p:txBody>
          <a:bodyPr wrap="square" rtlCol="0">
            <a:spAutoFit/>
          </a:bodyPr>
          <a:lstStyle/>
          <a:p>
            <a:r>
              <a:rPr lang="es-MX" b="1" dirty="0">
                <a:solidFill>
                  <a:schemeClr val="tx1"/>
                </a:solidFill>
              </a:rPr>
              <a:t>@IglesiaElLlanoTulaHgo</a:t>
            </a:r>
          </a:p>
        </p:txBody>
      </p:sp>
      <p:sp>
        <p:nvSpPr>
          <p:cNvPr id="34" name="CuadroTexto 33">
            <a:extLst>
              <a:ext uri="{FF2B5EF4-FFF2-40B4-BE49-F238E27FC236}">
                <a16:creationId xmlns:a16="http://schemas.microsoft.com/office/drawing/2014/main" id="{B444AB40-2EA1-0181-24DE-17F7219D0002}"/>
              </a:ext>
            </a:extLst>
          </p:cNvPr>
          <p:cNvSpPr txBox="1"/>
          <p:nvPr userDrawn="1"/>
        </p:nvSpPr>
        <p:spPr>
          <a:xfrm>
            <a:off x="5502000" y="1161400"/>
            <a:ext cx="1856872" cy="369332"/>
          </a:xfrm>
          <a:prstGeom prst="rect">
            <a:avLst/>
          </a:prstGeom>
          <a:solidFill>
            <a:srgbClr val="00B0F0"/>
          </a:solidFill>
        </p:spPr>
        <p:txBody>
          <a:bodyPr wrap="square" rtlCol="0">
            <a:spAutoFit/>
          </a:bodyPr>
          <a:lstStyle/>
          <a:p>
            <a:r>
              <a:rPr lang="es-MX" b="1" dirty="0">
                <a:solidFill>
                  <a:schemeClr val="tx1"/>
                </a:solidFill>
              </a:rPr>
              <a:t>@</a:t>
            </a:r>
            <a:r>
              <a:rPr lang="es-MX" b="1" dirty="0" err="1">
                <a:solidFill>
                  <a:schemeClr val="tx1"/>
                </a:solidFill>
              </a:rPr>
              <a:t>IASD_EL_Llano</a:t>
            </a:r>
            <a:endParaRPr lang="es-MX" b="1" dirty="0">
              <a:solidFill>
                <a:schemeClr val="tx1"/>
              </a:solidFill>
            </a:endParaRPr>
          </a:p>
        </p:txBody>
      </p:sp>
      <p:pic>
        <p:nvPicPr>
          <p:cNvPr id="35" name="Imagen 34" descr="Icono&#10;&#10;Descripción generada automáticamente">
            <a:extLst>
              <a:ext uri="{FF2B5EF4-FFF2-40B4-BE49-F238E27FC236}">
                <a16:creationId xmlns:a16="http://schemas.microsoft.com/office/drawing/2014/main" id="{22136A54-EE3D-4A95-7FEA-E1CA27388858}"/>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7393028" y="1137117"/>
            <a:ext cx="400103" cy="400103"/>
          </a:xfrm>
          <a:prstGeom prst="rect">
            <a:avLst/>
          </a:prstGeom>
        </p:spPr>
      </p:pic>
      <p:sp>
        <p:nvSpPr>
          <p:cNvPr id="36" name="CuadroTexto 35">
            <a:extLst>
              <a:ext uri="{FF2B5EF4-FFF2-40B4-BE49-F238E27FC236}">
                <a16:creationId xmlns:a16="http://schemas.microsoft.com/office/drawing/2014/main" id="{EA59B72E-368B-0459-A2F1-A42F80F9FAD4}"/>
              </a:ext>
            </a:extLst>
          </p:cNvPr>
          <p:cNvSpPr txBox="1"/>
          <p:nvPr userDrawn="1"/>
        </p:nvSpPr>
        <p:spPr>
          <a:xfrm>
            <a:off x="7757272" y="1143151"/>
            <a:ext cx="1856872" cy="369332"/>
          </a:xfrm>
          <a:prstGeom prst="rect">
            <a:avLst/>
          </a:prstGeom>
          <a:solidFill>
            <a:srgbClr val="00B0F0"/>
          </a:solidFill>
        </p:spPr>
        <p:txBody>
          <a:bodyPr wrap="square" rtlCol="0">
            <a:spAutoFit/>
          </a:bodyPr>
          <a:lstStyle/>
          <a:p>
            <a:r>
              <a:rPr lang="es-MX" b="1" dirty="0">
                <a:solidFill>
                  <a:schemeClr val="tx1"/>
                </a:solidFill>
              </a:rPr>
              <a:t>@iasddistritotula</a:t>
            </a:r>
          </a:p>
        </p:txBody>
      </p:sp>
      <p:pic>
        <p:nvPicPr>
          <p:cNvPr id="37" name="Imagen 36">
            <a:extLst>
              <a:ext uri="{FF2B5EF4-FFF2-40B4-BE49-F238E27FC236}">
                <a16:creationId xmlns:a16="http://schemas.microsoft.com/office/drawing/2014/main" id="{EA3D70A9-BCD2-5CB2-57BF-72C5701A5D38}"/>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5124456" y="1135807"/>
            <a:ext cx="420518" cy="420518"/>
          </a:xfrm>
          <a:prstGeom prst="rect">
            <a:avLst/>
          </a:prstGeom>
        </p:spPr>
      </p:pic>
      <p:pic>
        <p:nvPicPr>
          <p:cNvPr id="5" name="Imagen 4">
            <a:extLst>
              <a:ext uri="{FF2B5EF4-FFF2-40B4-BE49-F238E27FC236}">
                <a16:creationId xmlns:a16="http://schemas.microsoft.com/office/drawing/2014/main" id="{672A8138-1CDE-A4F3-2450-6515008F0731}"/>
              </a:ext>
            </a:extLst>
          </p:cNvPr>
          <p:cNvPicPr>
            <a:picLocks noChangeAspect="1"/>
          </p:cNvPicPr>
          <p:nvPr userDrawn="1"/>
        </p:nvPicPr>
        <p:blipFill rotWithShape="1">
          <a:blip r:embed="rId9">
            <a:extLst>
              <a:ext uri="{28A0092B-C50C-407E-A947-70E740481C1C}">
                <a14:useLocalDpi xmlns:a14="http://schemas.microsoft.com/office/drawing/2010/main" val="0"/>
              </a:ext>
            </a:extLst>
          </a:blip>
          <a:srcRect l="26291" t="-637" r="23432" b="637"/>
          <a:stretch/>
        </p:blipFill>
        <p:spPr>
          <a:xfrm rot="19826788">
            <a:off x="9670650" y="-162871"/>
            <a:ext cx="1989412" cy="2965100"/>
          </a:xfrm>
          <a:prstGeom prst="rect">
            <a:avLst/>
          </a:prstGeom>
        </p:spPr>
      </p:pic>
      <p:sp>
        <p:nvSpPr>
          <p:cNvPr id="6" name="CuadroTexto 5">
            <a:extLst>
              <a:ext uri="{FF2B5EF4-FFF2-40B4-BE49-F238E27FC236}">
                <a16:creationId xmlns:a16="http://schemas.microsoft.com/office/drawing/2014/main" id="{BC6EF7A8-3D3E-9EAD-9349-C4230A1D9EBC}"/>
              </a:ext>
            </a:extLst>
          </p:cNvPr>
          <p:cNvSpPr txBox="1"/>
          <p:nvPr userDrawn="1"/>
        </p:nvSpPr>
        <p:spPr>
          <a:xfrm>
            <a:off x="4735878" y="-70317"/>
            <a:ext cx="1516821" cy="646331"/>
          </a:xfrm>
          <a:prstGeom prst="rect">
            <a:avLst/>
          </a:prstGeom>
          <a:noFill/>
        </p:spPr>
        <p:txBody>
          <a:bodyPr wrap="square" rtlCol="0">
            <a:spAutoFit/>
          </a:bodyPr>
          <a:lstStyle/>
          <a:p>
            <a:r>
              <a:rPr lang="es-MX" sz="3600" dirty="0">
                <a:solidFill>
                  <a:schemeClr val="bg1"/>
                </a:solidFill>
                <a:latin typeface="Haettenschweiler" panose="020B0706040902060204" pitchFamily="34" charset="0"/>
              </a:rPr>
              <a:t>El Gran</a:t>
            </a:r>
          </a:p>
        </p:txBody>
      </p:sp>
      <p:sp>
        <p:nvSpPr>
          <p:cNvPr id="7" name="CuadroTexto 6">
            <a:extLst>
              <a:ext uri="{FF2B5EF4-FFF2-40B4-BE49-F238E27FC236}">
                <a16:creationId xmlns:a16="http://schemas.microsoft.com/office/drawing/2014/main" id="{5C250BAA-27C7-129F-12B6-4EFA46BD2A82}"/>
              </a:ext>
            </a:extLst>
          </p:cNvPr>
          <p:cNvSpPr txBox="1"/>
          <p:nvPr userDrawn="1"/>
        </p:nvSpPr>
        <p:spPr>
          <a:xfrm>
            <a:off x="4725939" y="338478"/>
            <a:ext cx="1992913" cy="769441"/>
          </a:xfrm>
          <a:prstGeom prst="rect">
            <a:avLst/>
          </a:prstGeom>
          <a:noFill/>
        </p:spPr>
        <p:txBody>
          <a:bodyPr wrap="square" rtlCol="0">
            <a:spAutoFit/>
          </a:bodyPr>
          <a:lstStyle/>
          <a:p>
            <a:r>
              <a:rPr lang="es-MX" sz="4400" dirty="0">
                <a:solidFill>
                  <a:schemeClr val="bg1"/>
                </a:solidFill>
                <a:latin typeface="Haettenschweiler" panose="020B0706040902060204" pitchFamily="34" charset="0"/>
              </a:rPr>
              <a:t>CONFLICTO</a:t>
            </a:r>
          </a:p>
        </p:txBody>
      </p:sp>
      <p:sp>
        <p:nvSpPr>
          <p:cNvPr id="9" name="CuadroTexto 8">
            <a:extLst>
              <a:ext uri="{FF2B5EF4-FFF2-40B4-BE49-F238E27FC236}">
                <a16:creationId xmlns:a16="http://schemas.microsoft.com/office/drawing/2014/main" id="{B6B498AB-C0EC-B0BA-B2CD-527C584DCC1F}"/>
              </a:ext>
            </a:extLst>
          </p:cNvPr>
          <p:cNvSpPr txBox="1"/>
          <p:nvPr userDrawn="1"/>
        </p:nvSpPr>
        <p:spPr>
          <a:xfrm>
            <a:off x="-46835" y="1013753"/>
            <a:ext cx="2326390" cy="692497"/>
          </a:xfrm>
          <a:prstGeom prst="rect">
            <a:avLst/>
          </a:prstGeom>
          <a:noFill/>
        </p:spPr>
        <p:txBody>
          <a:bodyPr wrap="square" rtlCol="0">
            <a:spAutoFit/>
          </a:bodyPr>
          <a:lstStyle/>
          <a:p>
            <a:r>
              <a:rPr lang="es-MX" sz="2400" dirty="0">
                <a:solidFill>
                  <a:schemeClr val="bg1"/>
                </a:solidFill>
                <a:latin typeface="Impact" panose="020B0806030902050204" pitchFamily="34" charset="0"/>
              </a:rPr>
              <a:t>Escuela Sabática</a:t>
            </a:r>
          </a:p>
          <a:p>
            <a:r>
              <a:rPr lang="es-MX" sz="1500" dirty="0">
                <a:solidFill>
                  <a:schemeClr val="bg1"/>
                </a:solidFill>
                <a:latin typeface="Impact" panose="020B0806030902050204" pitchFamily="34" charset="0"/>
              </a:rPr>
              <a:t>Guía de Estudio de la Biblia</a:t>
            </a:r>
          </a:p>
        </p:txBody>
      </p:sp>
      <p:sp>
        <p:nvSpPr>
          <p:cNvPr id="2" name="CuadroTexto 1">
            <a:extLst>
              <a:ext uri="{FF2B5EF4-FFF2-40B4-BE49-F238E27FC236}">
                <a16:creationId xmlns:a16="http://schemas.microsoft.com/office/drawing/2014/main" id="{A3E93D66-26CA-9690-6C5F-6C84B729B0D0}"/>
              </a:ext>
            </a:extLst>
          </p:cNvPr>
          <p:cNvSpPr txBox="1"/>
          <p:nvPr userDrawn="1"/>
        </p:nvSpPr>
        <p:spPr>
          <a:xfrm>
            <a:off x="-99096" y="3379730"/>
            <a:ext cx="2243229" cy="1011413"/>
          </a:xfrm>
          <a:prstGeom prst="rect">
            <a:avLst/>
          </a:prstGeom>
          <a:noFill/>
        </p:spPr>
        <p:txBody>
          <a:bodyPr wrap="square" rtlCol="0">
            <a:spAutoFit/>
          </a:bodyPr>
          <a:lstStyle/>
          <a:p>
            <a:pPr algn="ctr"/>
            <a:r>
              <a:rPr lang="es-MX" sz="6000" b="1" dirty="0">
                <a:ln>
                  <a:solidFill>
                    <a:schemeClr val="tx1"/>
                  </a:solidFill>
                </a:ln>
                <a:solidFill>
                  <a:schemeClr val="bg1">
                    <a:lumMod val="95000"/>
                  </a:schemeClr>
                </a:solidFill>
                <a:effectLst>
                  <a:outerShdw blurRad="38100" dist="38100" dir="2700000" algn="tl">
                    <a:schemeClr val="bg1">
                      <a:alpha val="43000"/>
                    </a:schemeClr>
                  </a:outerShdw>
                </a:effectLst>
                <a:latin typeface="+mn-lt"/>
                <a:ea typeface="Adobe Fan Heiti Std B" panose="020B0700000000000000" pitchFamily="34" charset="-128"/>
                <a:cs typeface="Adobe Arabic" panose="02040503050201020203" pitchFamily="18" charset="-78"/>
              </a:rPr>
              <a:t> 11</a:t>
            </a:r>
          </a:p>
        </p:txBody>
      </p:sp>
    </p:spTree>
    <p:extLst>
      <p:ext uri="{BB962C8B-B14F-4D97-AF65-F5344CB8AC3E}">
        <p14:creationId xmlns:p14="http://schemas.microsoft.com/office/powerpoint/2010/main" val="262550259"/>
      </p:ext>
    </p:extLst>
  </p:cSld>
  <p:clrMapOvr>
    <a:masterClrMapping/>
  </p:clrMapOvr>
  <p:extLst>
    <p:ext uri="{DCECCB84-F9BA-43D5-87BE-67443E8EF086}">
      <p15:sldGuideLst xmlns:p15="http://schemas.microsoft.com/office/powerpoint/2012/main">
        <p15:guide id="1" orient="horz" pos="2137"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rgbClr val="879EC7"/>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dirty="0">
                <a:ln/>
                <a:solidFill>
                  <a:schemeClr val="bg1"/>
                </a:solidFill>
                <a:effectLst/>
              </a:rPr>
              <a:t>Viernes</a:t>
            </a:r>
            <a:endParaRPr lang="es-MX" dirty="0"/>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dirty="0"/>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7"/>
            <a:ext cx="1816380" cy="6866878"/>
          </a:xfrm>
          <a:prstGeom prst="rect">
            <a:avLst/>
          </a:prstGeom>
          <a:solidFill>
            <a:srgbClr val="8298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18071219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379E34-0212-3FEC-6B75-0357DA6B652A}"/>
              </a:ext>
            </a:extLst>
          </p:cNvPr>
          <p:cNvSpPr>
            <a:spLocks noGrp="1"/>
          </p:cNvSpPr>
          <p:nvPr>
            <p:ph type="title" hasCustomPrompt="1"/>
          </p:nvPr>
        </p:nvSpPr>
        <p:spPr>
          <a:xfrm>
            <a:off x="838200" y="365125"/>
            <a:ext cx="9565894" cy="772559"/>
          </a:xfrm>
          <a:solidFill>
            <a:srgbClr val="8298A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lvl1pPr>
              <a:defRPr>
                <a:solidFill>
                  <a:schemeClr val="bg1"/>
                </a:solidFill>
                <a:latin typeface="Bahnschrift" panose="020B0502040204020203" pitchFamily="34" charset="0"/>
              </a:defRPr>
            </a:lvl1pPr>
          </a:lstStyle>
          <a:p>
            <a:r>
              <a:rPr lang="es-MX" dirty="0"/>
              <a:t>Para Estudiar y Meditar</a:t>
            </a:r>
          </a:p>
        </p:txBody>
      </p:sp>
      <p:sp>
        <p:nvSpPr>
          <p:cNvPr id="3" name="Marcador de contenido 2">
            <a:extLst>
              <a:ext uri="{FF2B5EF4-FFF2-40B4-BE49-F238E27FC236}">
                <a16:creationId xmlns:a16="http://schemas.microsoft.com/office/drawing/2014/main" id="{4D61D150-340D-959A-651D-A720EE27CBB9}"/>
              </a:ext>
            </a:extLst>
          </p:cNvPr>
          <p:cNvSpPr>
            <a:spLocks noGrp="1"/>
          </p:cNvSpPr>
          <p:nvPr>
            <p:ph sz="half" idx="1"/>
          </p:nvPr>
        </p:nvSpPr>
        <p:spPr>
          <a:xfrm>
            <a:off x="838199" y="1414130"/>
            <a:ext cx="10515599" cy="5078745"/>
          </a:xfrm>
        </p:spPr>
        <p:txBody>
          <a:bodyPr/>
          <a:lstStyle>
            <a:lvl1pPr>
              <a:defRPr sz="1800"/>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pic>
        <p:nvPicPr>
          <p:cNvPr id="6" name="Imagen 5">
            <a:extLst>
              <a:ext uri="{FF2B5EF4-FFF2-40B4-BE49-F238E27FC236}">
                <a16:creationId xmlns:a16="http://schemas.microsoft.com/office/drawing/2014/main" id="{F9288BD1-DBCF-8781-5786-D71C1B081F9D}"/>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4922058"/>
            <a:ext cx="1732152" cy="1570817"/>
          </a:xfrm>
          <a:prstGeom prst="rect">
            <a:avLst/>
          </a:prstGeom>
          <a:ln>
            <a:solidFill>
              <a:srgbClr val="3A241B"/>
            </a:solidFill>
          </a:ln>
        </p:spPr>
      </p:pic>
      <p:sp>
        <p:nvSpPr>
          <p:cNvPr id="7" name="Rectángulo 6">
            <a:extLst>
              <a:ext uri="{FF2B5EF4-FFF2-40B4-BE49-F238E27FC236}">
                <a16:creationId xmlns:a16="http://schemas.microsoft.com/office/drawing/2014/main" id="{C0C321DA-194A-2191-393B-B1FCD04688DA}"/>
              </a:ext>
            </a:extLst>
          </p:cNvPr>
          <p:cNvSpPr/>
          <p:nvPr userDrawn="1"/>
        </p:nvSpPr>
        <p:spPr>
          <a:xfrm>
            <a:off x="10384170" y="-8877"/>
            <a:ext cx="1816380" cy="6866878"/>
          </a:xfrm>
          <a:prstGeom prst="rect">
            <a:avLst/>
          </a:prstGeom>
          <a:solidFill>
            <a:srgbClr val="8298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9" name="Imagen 8">
            <a:extLst>
              <a:ext uri="{FF2B5EF4-FFF2-40B4-BE49-F238E27FC236}">
                <a16:creationId xmlns:a16="http://schemas.microsoft.com/office/drawing/2014/main" id="{2C93EF5D-790E-166E-63A2-DAE11B35B910}"/>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20000" y="5089027"/>
            <a:ext cx="1772000" cy="1586410"/>
          </a:xfrm>
          <a:prstGeom prst="rect">
            <a:avLst/>
          </a:prstGeom>
          <a:ln>
            <a:noFill/>
          </a:ln>
        </p:spPr>
      </p:pic>
    </p:spTree>
    <p:extLst>
      <p:ext uri="{BB962C8B-B14F-4D97-AF65-F5344CB8AC3E}">
        <p14:creationId xmlns:p14="http://schemas.microsoft.com/office/powerpoint/2010/main" val="16068026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70F384F-5FAA-793F-9ADF-9FE239747309}"/>
              </a:ext>
            </a:extLst>
          </p:cNvPr>
          <p:cNvSpPr>
            <a:spLocks noGrp="1"/>
          </p:cNvSpPr>
          <p:nvPr>
            <p:ph type="title" hasCustomPrompt="1"/>
          </p:nvPr>
        </p:nvSpPr>
        <p:spPr>
          <a:xfrm>
            <a:off x="838200" y="566530"/>
            <a:ext cx="5572539" cy="765313"/>
          </a:xfrm>
          <a:solidFill>
            <a:srgbClr val="4E4DA4"/>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a:bodyPr>
          <a:lstStyle>
            <a:lvl1pPr algn="ctr">
              <a:defRPr sz="4000">
                <a:solidFill>
                  <a:schemeClr val="bg1"/>
                </a:solidFill>
                <a:latin typeface="Bahnschrift" panose="020B0502040204020203" pitchFamily="34" charset="0"/>
              </a:defRPr>
            </a:lvl1pPr>
          </a:lstStyle>
          <a:p>
            <a:r>
              <a:rPr lang="es-MX" dirty="0"/>
              <a:t>Para Memorizar</a:t>
            </a:r>
          </a:p>
        </p:txBody>
      </p:sp>
      <p:sp>
        <p:nvSpPr>
          <p:cNvPr id="3" name="Marcador de contenido 2">
            <a:extLst>
              <a:ext uri="{FF2B5EF4-FFF2-40B4-BE49-F238E27FC236}">
                <a16:creationId xmlns:a16="http://schemas.microsoft.com/office/drawing/2014/main" id="{AD6416DA-D468-1E38-B8F8-86B122923A03}"/>
              </a:ext>
            </a:extLst>
          </p:cNvPr>
          <p:cNvSpPr>
            <a:spLocks noGrp="1"/>
          </p:cNvSpPr>
          <p:nvPr>
            <p:ph idx="1"/>
          </p:nvPr>
        </p:nvSpPr>
        <p:spPr>
          <a:xfrm>
            <a:off x="838200" y="1825625"/>
            <a:ext cx="5572539" cy="4351338"/>
          </a:xfrm>
        </p:spPr>
        <p:txBody>
          <a:bodyPr/>
          <a:lstStyle>
            <a:lvl1pPr>
              <a:defRPr>
                <a:latin typeface="Bahnschrift" panose="020B0502040204020203" pitchFamily="34" charset="0"/>
              </a:defRPr>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grpSp>
        <p:nvGrpSpPr>
          <p:cNvPr id="9" name="Grupo 8">
            <a:extLst>
              <a:ext uri="{FF2B5EF4-FFF2-40B4-BE49-F238E27FC236}">
                <a16:creationId xmlns:a16="http://schemas.microsoft.com/office/drawing/2014/main" id="{D43830FA-C523-5FB8-0FBB-D670112D2D8E}"/>
              </a:ext>
            </a:extLst>
          </p:cNvPr>
          <p:cNvGrpSpPr/>
          <p:nvPr userDrawn="1"/>
        </p:nvGrpSpPr>
        <p:grpSpPr>
          <a:xfrm>
            <a:off x="10384170" y="-8877"/>
            <a:ext cx="1816380" cy="6866877"/>
            <a:chOff x="10384170" y="0"/>
            <a:chExt cx="1816380" cy="6935045"/>
          </a:xfrm>
          <a:solidFill>
            <a:srgbClr val="8298AD"/>
          </a:solidFill>
        </p:grpSpPr>
        <p:sp>
          <p:nvSpPr>
            <p:cNvPr id="10" name="Rectángulo 9">
              <a:extLst>
                <a:ext uri="{FF2B5EF4-FFF2-40B4-BE49-F238E27FC236}">
                  <a16:creationId xmlns:a16="http://schemas.microsoft.com/office/drawing/2014/main" id="{D36033FD-B565-98F8-BCEE-B26286452E36}"/>
                </a:ext>
              </a:extLst>
            </p:cNvPr>
            <p:cNvSpPr/>
            <p:nvPr userDrawn="1"/>
          </p:nvSpPr>
          <p:spPr>
            <a:xfrm>
              <a:off x="10384170" y="0"/>
              <a:ext cx="1816380" cy="693504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C2C0C666-FC4E-35A8-58B7-9A30BC7F44E7}"/>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267740"/>
              <a:ext cx="1787906" cy="1586410"/>
            </a:xfrm>
            <a:prstGeom prst="rect">
              <a:avLst/>
            </a:prstGeom>
            <a:grpFill/>
            <a:ln>
              <a:noFill/>
            </a:ln>
          </p:spPr>
        </p:pic>
      </p:grpSp>
    </p:spTree>
    <p:extLst>
      <p:ext uri="{BB962C8B-B14F-4D97-AF65-F5344CB8AC3E}">
        <p14:creationId xmlns:p14="http://schemas.microsoft.com/office/powerpoint/2010/main" val="325049355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379E34-0212-3FEC-6B75-0357DA6B652A}"/>
              </a:ext>
            </a:extLst>
          </p:cNvPr>
          <p:cNvSpPr>
            <a:spLocks noGrp="1"/>
          </p:cNvSpPr>
          <p:nvPr>
            <p:ph type="title" hasCustomPrompt="1"/>
          </p:nvPr>
        </p:nvSpPr>
        <p:spPr>
          <a:xfrm>
            <a:off x="838200" y="365125"/>
            <a:ext cx="9565894" cy="772559"/>
          </a:xfrm>
          <a:solidFill>
            <a:srgbClr val="8298A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lvl1pPr>
              <a:defRPr>
                <a:solidFill>
                  <a:schemeClr val="bg1"/>
                </a:solidFill>
                <a:latin typeface="Bahnschrift" panose="020B0502040204020203" pitchFamily="34" charset="0"/>
              </a:defRPr>
            </a:lvl1pPr>
          </a:lstStyle>
          <a:p>
            <a:r>
              <a:rPr lang="es-MX" dirty="0"/>
              <a:t>Enfoque del Estudio</a:t>
            </a:r>
          </a:p>
        </p:txBody>
      </p:sp>
      <p:sp>
        <p:nvSpPr>
          <p:cNvPr id="3" name="Marcador de contenido 2">
            <a:extLst>
              <a:ext uri="{FF2B5EF4-FFF2-40B4-BE49-F238E27FC236}">
                <a16:creationId xmlns:a16="http://schemas.microsoft.com/office/drawing/2014/main" id="{4D61D150-340D-959A-651D-A720EE27CBB9}"/>
              </a:ext>
            </a:extLst>
          </p:cNvPr>
          <p:cNvSpPr>
            <a:spLocks noGrp="1"/>
          </p:cNvSpPr>
          <p:nvPr>
            <p:ph sz="half" idx="1"/>
          </p:nvPr>
        </p:nvSpPr>
        <p:spPr>
          <a:xfrm>
            <a:off x="838199" y="1414130"/>
            <a:ext cx="10515599" cy="5078745"/>
          </a:xfrm>
        </p:spPr>
        <p:txBody>
          <a:bodyPr/>
          <a:lstStyle>
            <a:lvl1pPr>
              <a:defRPr sz="1800"/>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10" name="Rectángulo 9">
            <a:extLst>
              <a:ext uri="{FF2B5EF4-FFF2-40B4-BE49-F238E27FC236}">
                <a16:creationId xmlns:a16="http://schemas.microsoft.com/office/drawing/2014/main" id="{FA1AA0D3-0C31-E39A-40B3-CD257BD0EEF0}"/>
              </a:ext>
            </a:extLst>
          </p:cNvPr>
          <p:cNvSpPr/>
          <p:nvPr userDrawn="1"/>
        </p:nvSpPr>
        <p:spPr>
          <a:xfrm>
            <a:off x="10384170" y="-8878"/>
            <a:ext cx="1816380" cy="6866879"/>
          </a:xfrm>
          <a:prstGeom prst="rect">
            <a:avLst/>
          </a:prstGeom>
          <a:solidFill>
            <a:srgbClr val="8298AD"/>
          </a:solidFill>
          <a:ln>
            <a:solidFill>
              <a:srgbClr val="8298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FE981D50-2213-A4FE-11F7-6AC77B7C3416}"/>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294387853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ación">
    <p:spTree>
      <p:nvGrpSpPr>
        <p:cNvPr id="1" name=""/>
        <p:cNvGrpSpPr/>
        <p:nvPr/>
      </p:nvGrpSpPr>
      <p:grpSpPr>
        <a:xfrm>
          <a:off x="0" y="0"/>
          <a:ext cx="0" cy="0"/>
          <a:chOff x="0" y="0"/>
          <a:chExt cx="0" cy="0"/>
        </a:xfrm>
      </p:grpSpPr>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8" y="244549"/>
            <a:ext cx="2668956" cy="595422"/>
          </a:xfrm>
          <a:solidFill>
            <a:srgbClr val="FFFF00"/>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dirty="0">
                <a:ln/>
                <a:solidFill>
                  <a:schemeClr val="bg1"/>
                </a:solidFill>
                <a:effectLst/>
              </a:rPr>
              <a:t>Sábado</a:t>
            </a:r>
            <a:endParaRPr lang="es-MX" dirty="0"/>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8"/>
            <a:ext cx="1816380" cy="6866879"/>
          </a:xfrm>
          <a:prstGeom prst="rect">
            <a:avLst/>
          </a:prstGeom>
          <a:solidFill>
            <a:srgbClr val="8298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36477178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omparación">
    <p:spTree>
      <p:nvGrpSpPr>
        <p:cNvPr id="1" name=""/>
        <p:cNvGrpSpPr/>
        <p:nvPr/>
      </p:nvGrpSpPr>
      <p:grpSpPr>
        <a:xfrm>
          <a:off x="0" y="0"/>
          <a:ext cx="0" cy="0"/>
          <a:chOff x="0" y="0"/>
          <a:chExt cx="0" cy="0"/>
        </a:xfrm>
      </p:grpSpPr>
      <p:pic>
        <p:nvPicPr>
          <p:cNvPr id="12" name="Imagen 11">
            <a:extLst>
              <a:ext uri="{FF2B5EF4-FFF2-40B4-BE49-F238E27FC236}">
                <a16:creationId xmlns:a16="http://schemas.microsoft.com/office/drawing/2014/main" id="{0BE04881-6D87-A1AD-36A9-346929F6D1B6}"/>
              </a:ext>
            </a:extLst>
          </p:cNvPr>
          <p:cNvPicPr>
            <a:picLocks noChangeAspect="1"/>
          </p:cNvPicPr>
          <p:nvPr userDrawn="1"/>
        </p:nvPicPr>
        <p:blipFill>
          <a:blip r:embed="rId2">
            <a:alphaModFix amt="6000"/>
            <a:extLst>
              <a:ext uri="{28A0092B-C50C-407E-A947-70E740481C1C}">
                <a14:useLocalDpi xmlns:a14="http://schemas.microsoft.com/office/drawing/2010/main" val="0"/>
              </a:ext>
            </a:extLst>
          </a:blip>
          <a:stretch>
            <a:fillRect/>
          </a:stretch>
        </p:blipFill>
        <p:spPr>
          <a:xfrm>
            <a:off x="0" y="-8878"/>
            <a:ext cx="10384170" cy="6866877"/>
          </a:xfrm>
          <a:prstGeom prst="rect">
            <a:avLst/>
          </a:prstGeom>
          <a:ln>
            <a:solidFill>
              <a:srgbClr val="3A241B"/>
            </a:solidFill>
          </a:ln>
        </p:spPr>
      </p:pic>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58325" cy="659218"/>
          </a:xfrm>
          <a:solidFill>
            <a:srgbClr val="0070C0"/>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dirty="0">
                <a:ln/>
                <a:solidFill>
                  <a:schemeClr val="bg1"/>
                </a:solidFill>
                <a:effectLst/>
              </a:rPr>
              <a:t>Domingo</a:t>
            </a:r>
            <a:endParaRPr lang="es-MX" dirty="0"/>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dirty="0"/>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8"/>
            <a:ext cx="1816380" cy="6866879"/>
          </a:xfrm>
          <a:prstGeom prst="rect">
            <a:avLst/>
          </a:prstGeom>
          <a:solidFill>
            <a:srgbClr val="8298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3">
            <a:extLst>
              <a:ext uri="{BEBA8EAE-BF5A-486C-A8C5-ECC9F3942E4B}">
                <a14:imgProps xmlns:a14="http://schemas.microsoft.com/office/drawing/2010/main">
                  <a14:imgLayer r:embed="rId4">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17715755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chemeClr val="accent2">
              <a:lumMod val="75000"/>
            </a:schemeClr>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dirty="0">
                <a:ln/>
                <a:solidFill>
                  <a:schemeClr val="bg1"/>
                </a:solidFill>
                <a:effectLst/>
              </a:rPr>
              <a:t>Lunes</a:t>
            </a:r>
            <a:endParaRPr lang="es-MX" dirty="0"/>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dirty="0"/>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7"/>
            <a:ext cx="1816380" cy="6866878"/>
          </a:xfrm>
          <a:prstGeom prst="rect">
            <a:avLst/>
          </a:prstGeom>
          <a:solidFill>
            <a:srgbClr val="8298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5" name="Imagen 4">
            <a:extLst>
              <a:ext uri="{FF2B5EF4-FFF2-40B4-BE49-F238E27FC236}">
                <a16:creationId xmlns:a16="http://schemas.microsoft.com/office/drawing/2014/main" id="{09FD1E85-B9FB-9717-A420-2C2D1703BFD1}"/>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32731930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chemeClr val="accent6">
              <a:lumMod val="75000"/>
            </a:schemeClr>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dirty="0">
                <a:ln/>
                <a:solidFill>
                  <a:schemeClr val="bg1"/>
                </a:solidFill>
                <a:effectLst/>
              </a:rPr>
              <a:t>Martes</a:t>
            </a:r>
            <a:endParaRPr lang="es-MX" dirty="0"/>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dirty="0"/>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7"/>
            <a:ext cx="1816380" cy="6866878"/>
          </a:xfrm>
          <a:prstGeom prst="rect">
            <a:avLst/>
          </a:prstGeom>
          <a:solidFill>
            <a:srgbClr val="8298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38123254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rgbClr val="7030A0"/>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dirty="0">
                <a:ln/>
                <a:solidFill>
                  <a:schemeClr val="bg1"/>
                </a:solidFill>
                <a:effectLst/>
              </a:rPr>
              <a:t>Miércoles</a:t>
            </a:r>
            <a:endParaRPr lang="es-MX" dirty="0"/>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dirty="0"/>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7"/>
            <a:ext cx="1816380" cy="6866878"/>
          </a:xfrm>
          <a:prstGeom prst="rect">
            <a:avLst/>
          </a:prstGeom>
          <a:solidFill>
            <a:srgbClr val="8298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29118094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rgbClr val="3A241B"/>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dirty="0">
                <a:ln/>
                <a:solidFill>
                  <a:schemeClr val="bg1"/>
                </a:solidFill>
                <a:effectLst/>
              </a:rPr>
              <a:t>Jueves</a:t>
            </a:r>
            <a:endParaRPr lang="es-MX" dirty="0"/>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dirty="0"/>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7"/>
            <a:ext cx="1816380" cy="6866878"/>
          </a:xfrm>
          <a:prstGeom prst="rect">
            <a:avLst/>
          </a:prstGeom>
          <a:solidFill>
            <a:srgbClr val="8298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11026194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7000"/>
            <a:lum/>
          </a:blip>
          <a:srcRect/>
          <a:stretch>
            <a:fillRect t="-22000" b="-22000"/>
          </a:stretch>
        </a:blip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1BC164EA-CD03-CDE3-4C70-D65E5324CA2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MX"/>
              <a:t>Haz clic para modificar el estilo de título del patrón</a:t>
            </a:r>
          </a:p>
        </p:txBody>
      </p:sp>
      <p:sp>
        <p:nvSpPr>
          <p:cNvPr id="3" name="Marcador de texto 2">
            <a:extLst>
              <a:ext uri="{FF2B5EF4-FFF2-40B4-BE49-F238E27FC236}">
                <a16:creationId xmlns:a16="http://schemas.microsoft.com/office/drawing/2014/main" id="{8402620B-FC92-FE96-84D6-7AD4549730F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4" name="Marcador de fecha 3">
            <a:extLst>
              <a:ext uri="{FF2B5EF4-FFF2-40B4-BE49-F238E27FC236}">
                <a16:creationId xmlns:a16="http://schemas.microsoft.com/office/drawing/2014/main" id="{663A4EC4-8259-128D-5D4B-B1A5577ED14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46F4E8-F38C-42C9-9C2C-1B30C3AC1985}" type="datetimeFigureOut">
              <a:rPr lang="es-MX" smtClean="0"/>
              <a:t>12/06/2024</a:t>
            </a:fld>
            <a:endParaRPr lang="es-MX"/>
          </a:p>
        </p:txBody>
      </p:sp>
      <p:sp>
        <p:nvSpPr>
          <p:cNvPr id="5" name="Marcador de pie de página 4">
            <a:extLst>
              <a:ext uri="{FF2B5EF4-FFF2-40B4-BE49-F238E27FC236}">
                <a16:creationId xmlns:a16="http://schemas.microsoft.com/office/drawing/2014/main" id="{5D21FC23-2A34-1A69-6A1A-801839853DF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a:extLst>
              <a:ext uri="{FF2B5EF4-FFF2-40B4-BE49-F238E27FC236}">
                <a16:creationId xmlns:a16="http://schemas.microsoft.com/office/drawing/2014/main" id="{C286D127-1499-4104-59F8-50831016146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136436-985C-49E4-94E8-B6E0A34F10FA}" type="slidenum">
              <a:rPr lang="es-MX" smtClean="0"/>
              <a:t>‹Nº›</a:t>
            </a:fld>
            <a:endParaRPr lang="es-MX"/>
          </a:p>
        </p:txBody>
      </p:sp>
    </p:spTree>
    <p:extLst>
      <p:ext uri="{BB962C8B-B14F-4D97-AF65-F5344CB8AC3E}">
        <p14:creationId xmlns:p14="http://schemas.microsoft.com/office/powerpoint/2010/main" val="30844987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61" r:id="rId5"/>
    <p:sldLayoutId id="2147483662" r:id="rId6"/>
    <p:sldLayoutId id="2147483663" r:id="rId7"/>
    <p:sldLayoutId id="2147483664" r:id="rId8"/>
    <p:sldLayoutId id="2147483665" r:id="rId9"/>
    <p:sldLayoutId id="2147483667" r:id="rId10"/>
    <p:sldLayoutId id="214748366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Bahnschrift" panose="020B05020402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Bahnschrift" panose="020B05020402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Bahnschrift" panose="020B05020402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hnschrift" panose="020B05020402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hnschrift" panose="020B05020402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12.jpg"/></Relationships>
</file>

<file path=ppt/slides/_rels/slide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slideLayout" Target="../slideLayouts/slideLayout8.xml"/><Relationship Id="rId1" Type="http://schemas.openxmlformats.org/officeDocument/2006/relationships/themeOverride" Target="../theme/themeOverride1.xml"/></Relationships>
</file>

<file path=ppt/slides/_rels/slide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66565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18A06159-10CE-6092-3C21-C54D76BF8895}"/>
              </a:ext>
            </a:extLst>
          </p:cNvPr>
          <p:cNvSpPr>
            <a:spLocks noGrp="1"/>
          </p:cNvSpPr>
          <p:nvPr>
            <p:ph type="title"/>
          </p:nvPr>
        </p:nvSpPr>
        <p:spPr/>
        <p:txBody>
          <a:bodyPr/>
          <a:lstStyle/>
          <a:p>
            <a:r>
              <a:rPr lang="es-MX" dirty="0"/>
              <a:t>PARA ESTUDIAR Y MEDITAR</a:t>
            </a:r>
          </a:p>
        </p:txBody>
      </p:sp>
      <p:sp>
        <p:nvSpPr>
          <p:cNvPr id="7" name="Marcador de contenido 6">
            <a:extLst>
              <a:ext uri="{FF2B5EF4-FFF2-40B4-BE49-F238E27FC236}">
                <a16:creationId xmlns:a16="http://schemas.microsoft.com/office/drawing/2014/main" id="{B5030CE1-1F6F-F1D9-6767-9BD33F1D3CBA}"/>
              </a:ext>
            </a:extLst>
          </p:cNvPr>
          <p:cNvSpPr>
            <a:spLocks noGrp="1"/>
          </p:cNvSpPr>
          <p:nvPr>
            <p:ph sz="half" idx="1"/>
          </p:nvPr>
        </p:nvSpPr>
        <p:spPr>
          <a:xfrm>
            <a:off x="761448" y="1595364"/>
            <a:ext cx="9489142" cy="4934532"/>
          </a:xfrm>
        </p:spPr>
        <p:txBody>
          <a:bodyPr wrap="square">
            <a:normAutofit fontScale="92500" lnSpcReduction="10000"/>
          </a:bodyPr>
          <a:lstStyle/>
          <a:p>
            <a:pPr marL="0" indent="0" algn="just">
              <a:buNone/>
            </a:pPr>
            <a:r>
              <a:rPr lang="es-MX" sz="2200" dirty="0"/>
              <a:t>Dios ha revelado los acontecimientos de los últimos días para prepararnos para la crisis que se avecina. Con amor, hace brillar la luz de la profecía sobre el camino que nos espera. El apóstol Pedro nos asegura: «Contamos con la muy confiable palabra profética, a la cual ustedes hacen bien en atender, que es como una antorcha que alumbra en la oscuridad» (2 Pedro 1: 19, RVC). La razón por la que el Espíritu Santo nos ha revelado estas verdades divinas es para transformar nuestras vidas para que estemos preparados para estos acontecimientos venideros. Está preparando a un pueblo que saldrá victorioso en la última guerra de la Tierra.</a:t>
            </a:r>
          </a:p>
          <a:p>
            <a:pPr marL="0" indent="0" algn="just">
              <a:buNone/>
            </a:pPr>
            <a:r>
              <a:rPr lang="es-MX" sz="2200" dirty="0"/>
              <a:t>Guiado por la Palabra de Dios y sostenido por el amor de Cristo, el pueblo de Dios no desfallecerá durante los tiempos difíciles que se avecinan. Sobrevivirá a los desafíos que se aproximan. La fe de Jesús llenará sus corazones, fortaleciéndolos y apoyándolos, animándolos y dándoles poder, preservándolos y protegiéndolos. Jesús nunca ha perdido una batalla contra Satanás, así que también saldrá victorioso en la última batalla de la Tierra.</a:t>
            </a:r>
          </a:p>
          <a:p>
            <a:pPr marL="0" indent="0" algn="just">
              <a:buNone/>
            </a:pPr>
            <a:r>
              <a:rPr lang="es-MX" sz="2200" dirty="0"/>
              <a:t>En esta semana estudiamos tres temas sobre la profecía bíblica del conflicto final que nos habla el libro de Apocalipsis: </a:t>
            </a:r>
            <a:r>
              <a:rPr lang="es-MX" sz="2200" b="1" dirty="0"/>
              <a:t>1) El conflicto final; 2) Identificando a la bestia que surge del mar; e 3) Identificando a la bestia que surge de la Tierra.</a:t>
            </a:r>
          </a:p>
        </p:txBody>
      </p:sp>
    </p:spTree>
    <p:extLst>
      <p:ext uri="{BB962C8B-B14F-4D97-AF65-F5344CB8AC3E}">
        <p14:creationId xmlns:p14="http://schemas.microsoft.com/office/powerpoint/2010/main" val="3188503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 calcmode="lin" valueType="num">
                                      <p:cBhvr additive="base">
                                        <p:cTn id="19"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8000"/>
            <a:lum/>
          </a:blip>
          <a:srcRect/>
          <a:stretch>
            <a:fillRect t="-22000" b="-22000"/>
          </a:stretch>
        </a:blipFill>
        <a:effectLst/>
      </p:bgPr>
    </p:bg>
    <p:spTree>
      <p:nvGrpSpPr>
        <p:cNvPr id="1" name=""/>
        <p:cNvGrpSpPr/>
        <p:nvPr/>
      </p:nvGrpSpPr>
      <p:grpSpPr>
        <a:xfrm>
          <a:off x="0" y="0"/>
          <a:ext cx="0" cy="0"/>
          <a:chOff x="0" y="0"/>
          <a:chExt cx="0" cy="0"/>
        </a:xfrm>
      </p:grpSpPr>
      <p:pic>
        <p:nvPicPr>
          <p:cNvPr id="11" name="Imagen 10">
            <a:extLst>
              <a:ext uri="{FF2B5EF4-FFF2-40B4-BE49-F238E27FC236}">
                <a16:creationId xmlns:a16="http://schemas.microsoft.com/office/drawing/2014/main" id="{84C045FB-CAEF-9D53-8704-446984807AB7}"/>
              </a:ext>
            </a:extLst>
          </p:cNvPr>
          <p:cNvPicPr preferRelativeResize="0">
            <a:picLocks/>
          </p:cNvPicPr>
          <p:nvPr/>
        </p:nvPicPr>
        <p:blipFill>
          <a:blip r:embed="rId3">
            <a:extLst>
              <a:ext uri="{28A0092B-C50C-407E-A947-70E740481C1C}">
                <a14:useLocalDpi xmlns:a14="http://schemas.microsoft.com/office/drawing/2010/main" val="0"/>
              </a:ext>
            </a:extLst>
          </a:blip>
          <a:stretch>
            <a:fillRect/>
          </a:stretch>
        </p:blipFill>
        <p:spPr>
          <a:xfrm>
            <a:off x="90434" y="1825624"/>
            <a:ext cx="6783702" cy="4940936"/>
          </a:xfrm>
          <a:prstGeom prst="rect">
            <a:avLst/>
          </a:prstGeom>
        </p:spPr>
      </p:pic>
      <p:sp>
        <p:nvSpPr>
          <p:cNvPr id="2" name="Título 1">
            <a:extLst>
              <a:ext uri="{FF2B5EF4-FFF2-40B4-BE49-F238E27FC236}">
                <a16:creationId xmlns:a16="http://schemas.microsoft.com/office/drawing/2014/main" id="{D2F0E561-E43A-8C44-DE02-CDA39EEF3812}"/>
              </a:ext>
            </a:extLst>
          </p:cNvPr>
          <p:cNvSpPr>
            <a:spLocks noGrp="1"/>
          </p:cNvSpPr>
          <p:nvPr>
            <p:ph type="title"/>
          </p:nvPr>
        </p:nvSpPr>
        <p:spPr/>
        <p:txBody>
          <a:bodyPr vert="horz" lIns="91440" tIns="45720" rIns="91440" bIns="45720" rtlCol="0">
            <a:normAutofit/>
          </a:bodyPr>
          <a:lstStyle/>
          <a:p>
            <a:pPr>
              <a:spcBef>
                <a:spcPts val="1000"/>
              </a:spcBef>
              <a:buFont typeface="Arial" panose="020B0604020202020204" pitchFamily="34" charset="0"/>
            </a:pPr>
            <a:r>
              <a:rPr lang="es-MX" sz="4400" b="1" dirty="0">
                <a:solidFill>
                  <a:schemeClr val="tx1"/>
                </a:solidFill>
                <a:ea typeface="+mn-ea"/>
                <a:cs typeface="+mn-cs"/>
              </a:rPr>
              <a:t>Para Memorizar</a:t>
            </a:r>
          </a:p>
        </p:txBody>
      </p:sp>
      <p:sp>
        <p:nvSpPr>
          <p:cNvPr id="4" name="Forma libre: forma 3">
            <a:extLst>
              <a:ext uri="{FF2B5EF4-FFF2-40B4-BE49-F238E27FC236}">
                <a16:creationId xmlns:a16="http://schemas.microsoft.com/office/drawing/2014/main" id="{EDA61D86-4FB2-ADDE-832E-2F87270F1666}"/>
              </a:ext>
            </a:extLst>
          </p:cNvPr>
          <p:cNvSpPr/>
          <p:nvPr/>
        </p:nvSpPr>
        <p:spPr>
          <a:xfrm>
            <a:off x="6643856" y="1825624"/>
            <a:ext cx="3741678" cy="3894267"/>
          </a:xfrm>
          <a:custGeom>
            <a:avLst/>
            <a:gdLst>
              <a:gd name="connsiteX0" fmla="*/ 222439 w 4349596"/>
              <a:gd name="connsiteY0" fmla="*/ 584887 h 3723503"/>
              <a:gd name="connsiteX1" fmla="*/ 222439 w 4349596"/>
              <a:gd name="connsiteY1" fmla="*/ 584887 h 3723503"/>
              <a:gd name="connsiteX2" fmla="*/ 313056 w 4349596"/>
              <a:gd name="connsiteY2" fmla="*/ 535460 h 3723503"/>
              <a:gd name="connsiteX3" fmla="*/ 337769 w 4349596"/>
              <a:gd name="connsiteY3" fmla="*/ 518984 h 3723503"/>
              <a:gd name="connsiteX4" fmla="*/ 370721 w 4349596"/>
              <a:gd name="connsiteY4" fmla="*/ 486033 h 3723503"/>
              <a:gd name="connsiteX5" fmla="*/ 395434 w 4349596"/>
              <a:gd name="connsiteY5" fmla="*/ 428368 h 3723503"/>
              <a:gd name="connsiteX6" fmla="*/ 411910 w 4349596"/>
              <a:gd name="connsiteY6" fmla="*/ 395417 h 3723503"/>
              <a:gd name="connsiteX7" fmla="*/ 461337 w 4349596"/>
              <a:gd name="connsiteY7" fmla="*/ 370703 h 3723503"/>
              <a:gd name="connsiteX8" fmla="*/ 700234 w 4349596"/>
              <a:gd name="connsiteY8" fmla="*/ 387179 h 3723503"/>
              <a:gd name="connsiteX9" fmla="*/ 724948 w 4349596"/>
              <a:gd name="connsiteY9" fmla="*/ 477795 h 3723503"/>
              <a:gd name="connsiteX10" fmla="*/ 733185 w 4349596"/>
              <a:gd name="connsiteY10" fmla="*/ 518984 h 3723503"/>
              <a:gd name="connsiteX11" fmla="*/ 741423 w 4349596"/>
              <a:gd name="connsiteY11" fmla="*/ 576649 h 3723503"/>
              <a:gd name="connsiteX12" fmla="*/ 807326 w 4349596"/>
              <a:gd name="connsiteY12" fmla="*/ 601363 h 3723503"/>
              <a:gd name="connsiteX13" fmla="*/ 840277 w 4349596"/>
              <a:gd name="connsiteY13" fmla="*/ 634314 h 3723503"/>
              <a:gd name="connsiteX14" fmla="*/ 856753 w 4349596"/>
              <a:gd name="connsiteY14" fmla="*/ 609600 h 3723503"/>
              <a:gd name="connsiteX15" fmla="*/ 897942 w 4349596"/>
              <a:gd name="connsiteY15" fmla="*/ 502509 h 3723503"/>
              <a:gd name="connsiteX16" fmla="*/ 1095650 w 4349596"/>
              <a:gd name="connsiteY16" fmla="*/ 477795 h 3723503"/>
              <a:gd name="connsiteX17" fmla="*/ 1178029 w 4349596"/>
              <a:gd name="connsiteY17" fmla="*/ 494271 h 3723503"/>
              <a:gd name="connsiteX18" fmla="*/ 1243931 w 4349596"/>
              <a:gd name="connsiteY18" fmla="*/ 502509 h 3723503"/>
              <a:gd name="connsiteX19" fmla="*/ 1276883 w 4349596"/>
              <a:gd name="connsiteY19" fmla="*/ 527222 h 3723503"/>
              <a:gd name="connsiteX20" fmla="*/ 1367499 w 4349596"/>
              <a:gd name="connsiteY20" fmla="*/ 601363 h 3723503"/>
              <a:gd name="connsiteX21" fmla="*/ 1433402 w 4349596"/>
              <a:gd name="connsiteY21" fmla="*/ 593125 h 3723503"/>
              <a:gd name="connsiteX22" fmla="*/ 1474591 w 4349596"/>
              <a:gd name="connsiteY22" fmla="*/ 568411 h 3723503"/>
              <a:gd name="connsiteX23" fmla="*/ 1548731 w 4349596"/>
              <a:gd name="connsiteY23" fmla="*/ 560173 h 3723503"/>
              <a:gd name="connsiteX24" fmla="*/ 1589921 w 4349596"/>
              <a:gd name="connsiteY24" fmla="*/ 461319 h 3723503"/>
              <a:gd name="connsiteX25" fmla="*/ 1804104 w 4349596"/>
              <a:gd name="connsiteY25" fmla="*/ 354227 h 3723503"/>
              <a:gd name="connsiteX26" fmla="*/ 1845294 w 4349596"/>
              <a:gd name="connsiteY26" fmla="*/ 296563 h 3723503"/>
              <a:gd name="connsiteX27" fmla="*/ 1853531 w 4349596"/>
              <a:gd name="connsiteY27" fmla="*/ 238898 h 3723503"/>
              <a:gd name="connsiteX28" fmla="*/ 1878245 w 4349596"/>
              <a:gd name="connsiteY28" fmla="*/ 172995 h 3723503"/>
              <a:gd name="connsiteX29" fmla="*/ 1886483 w 4349596"/>
              <a:gd name="connsiteY29" fmla="*/ 148282 h 3723503"/>
              <a:gd name="connsiteX30" fmla="*/ 1894721 w 4349596"/>
              <a:gd name="connsiteY30" fmla="*/ 107092 h 3723503"/>
              <a:gd name="connsiteX31" fmla="*/ 1911196 w 4349596"/>
              <a:gd name="connsiteY31" fmla="*/ 65903 h 3723503"/>
              <a:gd name="connsiteX32" fmla="*/ 1944148 w 4349596"/>
              <a:gd name="connsiteY32" fmla="*/ 24714 h 3723503"/>
              <a:gd name="connsiteX33" fmla="*/ 1960623 w 4349596"/>
              <a:gd name="connsiteY33" fmla="*/ 0 h 3723503"/>
              <a:gd name="connsiteX34" fmla="*/ 1985337 w 4349596"/>
              <a:gd name="connsiteY34" fmla="*/ 41190 h 3723503"/>
              <a:gd name="connsiteX35" fmla="*/ 2043002 w 4349596"/>
              <a:gd name="connsiteY35" fmla="*/ 90617 h 3723503"/>
              <a:gd name="connsiteX36" fmla="*/ 2084191 w 4349596"/>
              <a:gd name="connsiteY36" fmla="*/ 131806 h 3723503"/>
              <a:gd name="connsiteX37" fmla="*/ 2174807 w 4349596"/>
              <a:gd name="connsiteY37" fmla="*/ 189471 h 3723503"/>
              <a:gd name="connsiteX38" fmla="*/ 2199521 w 4349596"/>
              <a:gd name="connsiteY38" fmla="*/ 214184 h 3723503"/>
              <a:gd name="connsiteX39" fmla="*/ 2224234 w 4349596"/>
              <a:gd name="connsiteY39" fmla="*/ 247136 h 3723503"/>
              <a:gd name="connsiteX40" fmla="*/ 2479607 w 4349596"/>
              <a:gd name="connsiteY40" fmla="*/ 378941 h 3723503"/>
              <a:gd name="connsiteX41" fmla="*/ 2529034 w 4349596"/>
              <a:gd name="connsiteY41" fmla="*/ 354227 h 3723503"/>
              <a:gd name="connsiteX42" fmla="*/ 2553748 w 4349596"/>
              <a:gd name="connsiteY42" fmla="*/ 337752 h 3723503"/>
              <a:gd name="connsiteX43" fmla="*/ 2570223 w 4349596"/>
              <a:gd name="connsiteY43" fmla="*/ 387179 h 3723503"/>
              <a:gd name="connsiteX44" fmla="*/ 2561985 w 4349596"/>
              <a:gd name="connsiteY44" fmla="*/ 461319 h 3723503"/>
              <a:gd name="connsiteX45" fmla="*/ 2545510 w 4349596"/>
              <a:gd name="connsiteY45" fmla="*/ 494271 h 3723503"/>
              <a:gd name="connsiteX46" fmla="*/ 2685553 w 4349596"/>
              <a:gd name="connsiteY46" fmla="*/ 518984 h 3723503"/>
              <a:gd name="connsiteX47" fmla="*/ 2776169 w 4349596"/>
              <a:gd name="connsiteY47" fmla="*/ 543698 h 3723503"/>
              <a:gd name="connsiteX48" fmla="*/ 2800883 w 4349596"/>
              <a:gd name="connsiteY48" fmla="*/ 551936 h 3723503"/>
              <a:gd name="connsiteX49" fmla="*/ 2875023 w 4349596"/>
              <a:gd name="connsiteY49" fmla="*/ 560173 h 3723503"/>
              <a:gd name="connsiteX50" fmla="*/ 2940926 w 4349596"/>
              <a:gd name="connsiteY50" fmla="*/ 584887 h 3723503"/>
              <a:gd name="connsiteX51" fmla="*/ 3501099 w 4349596"/>
              <a:gd name="connsiteY51" fmla="*/ 609600 h 3723503"/>
              <a:gd name="connsiteX52" fmla="*/ 3509337 w 4349596"/>
              <a:gd name="connsiteY52" fmla="*/ 774357 h 3723503"/>
              <a:gd name="connsiteX53" fmla="*/ 3517575 w 4349596"/>
              <a:gd name="connsiteY53" fmla="*/ 799071 h 3723503"/>
              <a:gd name="connsiteX54" fmla="*/ 3542288 w 4349596"/>
              <a:gd name="connsiteY54" fmla="*/ 815546 h 3723503"/>
              <a:gd name="connsiteX55" fmla="*/ 3558764 w 4349596"/>
              <a:gd name="connsiteY55" fmla="*/ 840260 h 3723503"/>
              <a:gd name="connsiteX56" fmla="*/ 3838850 w 4349596"/>
              <a:gd name="connsiteY56" fmla="*/ 840260 h 3723503"/>
              <a:gd name="connsiteX57" fmla="*/ 3888277 w 4349596"/>
              <a:gd name="connsiteY57" fmla="*/ 807309 h 3723503"/>
              <a:gd name="connsiteX58" fmla="*/ 4275456 w 4349596"/>
              <a:gd name="connsiteY58" fmla="*/ 790833 h 3723503"/>
              <a:gd name="connsiteX59" fmla="*/ 4226029 w 4349596"/>
              <a:gd name="connsiteY59" fmla="*/ 1079157 h 3723503"/>
              <a:gd name="connsiteX60" fmla="*/ 4217791 w 4349596"/>
              <a:gd name="connsiteY60" fmla="*/ 1161536 h 3723503"/>
              <a:gd name="connsiteX61" fmla="*/ 4201315 w 4349596"/>
              <a:gd name="connsiteY61" fmla="*/ 1252152 h 3723503"/>
              <a:gd name="connsiteX62" fmla="*/ 4217791 w 4349596"/>
              <a:gd name="connsiteY62" fmla="*/ 1425146 h 3723503"/>
              <a:gd name="connsiteX63" fmla="*/ 4226029 w 4349596"/>
              <a:gd name="connsiteY63" fmla="*/ 1482811 h 3723503"/>
              <a:gd name="connsiteX64" fmla="*/ 4267218 w 4349596"/>
              <a:gd name="connsiteY64" fmla="*/ 1581665 h 3723503"/>
              <a:gd name="connsiteX65" fmla="*/ 4308407 w 4349596"/>
              <a:gd name="connsiteY65" fmla="*/ 1664044 h 3723503"/>
              <a:gd name="connsiteX66" fmla="*/ 4316645 w 4349596"/>
              <a:gd name="connsiteY66" fmla="*/ 1960606 h 3723503"/>
              <a:gd name="connsiteX67" fmla="*/ 4324883 w 4349596"/>
              <a:gd name="connsiteY67" fmla="*/ 2001795 h 3723503"/>
              <a:gd name="connsiteX68" fmla="*/ 4333121 w 4349596"/>
              <a:gd name="connsiteY68" fmla="*/ 2067698 h 3723503"/>
              <a:gd name="connsiteX69" fmla="*/ 4349596 w 4349596"/>
              <a:gd name="connsiteY69" fmla="*/ 2281882 h 3723503"/>
              <a:gd name="connsiteX70" fmla="*/ 4258980 w 4349596"/>
              <a:gd name="connsiteY70" fmla="*/ 2298357 h 3723503"/>
              <a:gd name="connsiteX71" fmla="*/ 4184839 w 4349596"/>
              <a:gd name="connsiteY71" fmla="*/ 2306595 h 3723503"/>
              <a:gd name="connsiteX72" fmla="*/ 4160126 w 4349596"/>
              <a:gd name="connsiteY72" fmla="*/ 2331309 h 3723503"/>
              <a:gd name="connsiteX73" fmla="*/ 4168364 w 4349596"/>
              <a:gd name="connsiteY73" fmla="*/ 2463114 h 3723503"/>
              <a:gd name="connsiteX74" fmla="*/ 4209553 w 4349596"/>
              <a:gd name="connsiteY74" fmla="*/ 2504303 h 3723503"/>
              <a:gd name="connsiteX75" fmla="*/ 4226029 w 4349596"/>
              <a:gd name="connsiteY75" fmla="*/ 2561968 h 3723503"/>
              <a:gd name="connsiteX76" fmla="*/ 4250742 w 4349596"/>
              <a:gd name="connsiteY76" fmla="*/ 2594919 h 3723503"/>
              <a:gd name="connsiteX77" fmla="*/ 4275456 w 4349596"/>
              <a:gd name="connsiteY77" fmla="*/ 2644346 h 3723503"/>
              <a:gd name="connsiteX78" fmla="*/ 4324883 w 4349596"/>
              <a:gd name="connsiteY78" fmla="*/ 2767914 h 3723503"/>
              <a:gd name="connsiteX79" fmla="*/ 4291931 w 4349596"/>
              <a:gd name="connsiteY79" fmla="*/ 2809103 h 3723503"/>
              <a:gd name="connsiteX80" fmla="*/ 4201315 w 4349596"/>
              <a:gd name="connsiteY80" fmla="*/ 2932671 h 3723503"/>
              <a:gd name="connsiteX81" fmla="*/ 4184839 w 4349596"/>
              <a:gd name="connsiteY81" fmla="*/ 2982098 h 3723503"/>
              <a:gd name="connsiteX82" fmla="*/ 4201315 w 4349596"/>
              <a:gd name="connsiteY82" fmla="*/ 3056238 h 3723503"/>
              <a:gd name="connsiteX83" fmla="*/ 4226029 w 4349596"/>
              <a:gd name="connsiteY83" fmla="*/ 3122141 h 3723503"/>
              <a:gd name="connsiteX84" fmla="*/ 4242504 w 4349596"/>
              <a:gd name="connsiteY84" fmla="*/ 3196282 h 3723503"/>
              <a:gd name="connsiteX85" fmla="*/ 4267218 w 4349596"/>
              <a:gd name="connsiteY85" fmla="*/ 3229233 h 3723503"/>
              <a:gd name="connsiteX86" fmla="*/ 4275456 w 4349596"/>
              <a:gd name="connsiteY86" fmla="*/ 3253946 h 3723503"/>
              <a:gd name="connsiteX87" fmla="*/ 4291931 w 4349596"/>
              <a:gd name="connsiteY87" fmla="*/ 3278660 h 3723503"/>
              <a:gd name="connsiteX88" fmla="*/ 4300169 w 4349596"/>
              <a:gd name="connsiteY88" fmla="*/ 3303373 h 3723503"/>
              <a:gd name="connsiteX89" fmla="*/ 4316645 w 4349596"/>
              <a:gd name="connsiteY89" fmla="*/ 3361038 h 3723503"/>
              <a:gd name="connsiteX90" fmla="*/ 4308407 w 4349596"/>
              <a:gd name="connsiteY90" fmla="*/ 3501082 h 3723503"/>
              <a:gd name="connsiteX91" fmla="*/ 4226029 w 4349596"/>
              <a:gd name="connsiteY91" fmla="*/ 3558746 h 3723503"/>
              <a:gd name="connsiteX92" fmla="*/ 4110699 w 4349596"/>
              <a:gd name="connsiteY92" fmla="*/ 3599936 h 3723503"/>
              <a:gd name="connsiteX93" fmla="*/ 3945942 w 4349596"/>
              <a:gd name="connsiteY93" fmla="*/ 3632887 h 3723503"/>
              <a:gd name="connsiteX94" fmla="*/ 3896515 w 4349596"/>
              <a:gd name="connsiteY94" fmla="*/ 3674076 h 3723503"/>
              <a:gd name="connsiteX95" fmla="*/ 3871802 w 4349596"/>
              <a:gd name="connsiteY95" fmla="*/ 3707027 h 3723503"/>
              <a:gd name="connsiteX96" fmla="*/ 3698807 w 4349596"/>
              <a:gd name="connsiteY96" fmla="*/ 3715265 h 3723503"/>
              <a:gd name="connsiteX97" fmla="*/ 3468148 w 4349596"/>
              <a:gd name="connsiteY97" fmla="*/ 3723503 h 3723503"/>
              <a:gd name="connsiteX98" fmla="*/ 3361056 w 4349596"/>
              <a:gd name="connsiteY98" fmla="*/ 3715265 h 3723503"/>
              <a:gd name="connsiteX99" fmla="*/ 3196299 w 4349596"/>
              <a:gd name="connsiteY99" fmla="*/ 3674076 h 3723503"/>
              <a:gd name="connsiteX100" fmla="*/ 3130396 w 4349596"/>
              <a:gd name="connsiteY100" fmla="*/ 3665838 h 3723503"/>
              <a:gd name="connsiteX101" fmla="*/ 3056256 w 4349596"/>
              <a:gd name="connsiteY101" fmla="*/ 3674076 h 3723503"/>
              <a:gd name="connsiteX102" fmla="*/ 2973877 w 4349596"/>
              <a:gd name="connsiteY102" fmla="*/ 3682314 h 3723503"/>
              <a:gd name="connsiteX103" fmla="*/ 2932688 w 4349596"/>
              <a:gd name="connsiteY103" fmla="*/ 3690552 h 3723503"/>
              <a:gd name="connsiteX104" fmla="*/ 2784407 w 4349596"/>
              <a:gd name="connsiteY104" fmla="*/ 3616411 h 3723503"/>
              <a:gd name="connsiteX105" fmla="*/ 2702029 w 4349596"/>
              <a:gd name="connsiteY105" fmla="*/ 3501082 h 3723503"/>
              <a:gd name="connsiteX106" fmla="*/ 2677315 w 4349596"/>
              <a:gd name="connsiteY106" fmla="*/ 3476368 h 3723503"/>
              <a:gd name="connsiteX107" fmla="*/ 2627888 w 4349596"/>
              <a:gd name="connsiteY107" fmla="*/ 3410465 h 3723503"/>
              <a:gd name="connsiteX108" fmla="*/ 2611412 w 4349596"/>
              <a:gd name="connsiteY108" fmla="*/ 3344563 h 3723503"/>
              <a:gd name="connsiteX109" fmla="*/ 2364277 w 4349596"/>
              <a:gd name="connsiteY109" fmla="*/ 3352800 h 3723503"/>
              <a:gd name="connsiteX110" fmla="*/ 2314850 w 4349596"/>
              <a:gd name="connsiteY110" fmla="*/ 3369276 h 3723503"/>
              <a:gd name="connsiteX111" fmla="*/ 2215996 w 4349596"/>
              <a:gd name="connsiteY111" fmla="*/ 3517557 h 3723503"/>
              <a:gd name="connsiteX112" fmla="*/ 2199521 w 4349596"/>
              <a:gd name="connsiteY112" fmla="*/ 3575222 h 3723503"/>
              <a:gd name="connsiteX113" fmla="*/ 2166569 w 4349596"/>
              <a:gd name="connsiteY113" fmla="*/ 3591698 h 3723503"/>
              <a:gd name="connsiteX114" fmla="*/ 2043002 w 4349596"/>
              <a:gd name="connsiteY114" fmla="*/ 3599936 h 3723503"/>
              <a:gd name="connsiteX115" fmla="*/ 1581683 w 4349596"/>
              <a:gd name="connsiteY115" fmla="*/ 3608173 h 3723503"/>
              <a:gd name="connsiteX116" fmla="*/ 1079175 w 4349596"/>
              <a:gd name="connsiteY116" fmla="*/ 3608173 h 3723503"/>
              <a:gd name="connsiteX117" fmla="*/ 1161553 w 4349596"/>
              <a:gd name="connsiteY117" fmla="*/ 3410465 h 3723503"/>
              <a:gd name="connsiteX118" fmla="*/ 1194504 w 4349596"/>
              <a:gd name="connsiteY118" fmla="*/ 3418703 h 3723503"/>
              <a:gd name="connsiteX119" fmla="*/ 1260407 w 4349596"/>
              <a:gd name="connsiteY119" fmla="*/ 3468130 h 3723503"/>
              <a:gd name="connsiteX120" fmla="*/ 1309834 w 4349596"/>
              <a:gd name="connsiteY120" fmla="*/ 3377514 h 3723503"/>
              <a:gd name="connsiteX121" fmla="*/ 1252169 w 4349596"/>
              <a:gd name="connsiteY121" fmla="*/ 3212757 h 3723503"/>
              <a:gd name="connsiteX122" fmla="*/ 1186267 w 4349596"/>
              <a:gd name="connsiteY122" fmla="*/ 3023287 h 3723503"/>
              <a:gd name="connsiteX123" fmla="*/ 1013272 w 4349596"/>
              <a:gd name="connsiteY123" fmla="*/ 3064476 h 3723503"/>
              <a:gd name="connsiteX124" fmla="*/ 980321 w 4349596"/>
              <a:gd name="connsiteY124" fmla="*/ 3089190 h 3723503"/>
              <a:gd name="connsiteX125" fmla="*/ 889704 w 4349596"/>
              <a:gd name="connsiteY125" fmla="*/ 3163330 h 3723503"/>
              <a:gd name="connsiteX126" fmla="*/ 840277 w 4349596"/>
              <a:gd name="connsiteY126" fmla="*/ 3212757 h 3723503"/>
              <a:gd name="connsiteX127" fmla="*/ 790850 w 4349596"/>
              <a:gd name="connsiteY127" fmla="*/ 3253946 h 3723503"/>
              <a:gd name="connsiteX128" fmla="*/ 757899 w 4349596"/>
              <a:gd name="connsiteY128" fmla="*/ 3262184 h 3723503"/>
              <a:gd name="connsiteX129" fmla="*/ 708472 w 4349596"/>
              <a:gd name="connsiteY129" fmla="*/ 3286898 h 3723503"/>
              <a:gd name="connsiteX130" fmla="*/ 543715 w 4349596"/>
              <a:gd name="connsiteY130" fmla="*/ 3319849 h 3723503"/>
              <a:gd name="connsiteX131" fmla="*/ 82396 w 4349596"/>
              <a:gd name="connsiteY131" fmla="*/ 3163330 h 3723503"/>
              <a:gd name="connsiteX132" fmla="*/ 98872 w 4349596"/>
              <a:gd name="connsiteY132" fmla="*/ 3130379 h 3723503"/>
              <a:gd name="connsiteX133" fmla="*/ 107110 w 4349596"/>
              <a:gd name="connsiteY133" fmla="*/ 3105665 h 3723503"/>
              <a:gd name="connsiteX134" fmla="*/ 123585 w 4349596"/>
              <a:gd name="connsiteY134" fmla="*/ 2809103 h 3723503"/>
              <a:gd name="connsiteX135" fmla="*/ 148299 w 4349596"/>
              <a:gd name="connsiteY135" fmla="*/ 2784390 h 3723503"/>
              <a:gd name="connsiteX136" fmla="*/ 164775 w 4349596"/>
              <a:gd name="connsiteY136" fmla="*/ 2726725 h 3723503"/>
              <a:gd name="connsiteX137" fmla="*/ 164775 w 4349596"/>
              <a:gd name="connsiteY137" fmla="*/ 2520779 h 3723503"/>
              <a:gd name="connsiteX138" fmla="*/ 49445 w 4349596"/>
              <a:gd name="connsiteY138" fmla="*/ 2446638 h 3723503"/>
              <a:gd name="connsiteX139" fmla="*/ 16494 w 4349596"/>
              <a:gd name="connsiteY139" fmla="*/ 2421925 h 3723503"/>
              <a:gd name="connsiteX140" fmla="*/ 18 w 4349596"/>
              <a:gd name="connsiteY140" fmla="*/ 2356022 h 3723503"/>
              <a:gd name="connsiteX141" fmla="*/ 32969 w 4349596"/>
              <a:gd name="connsiteY141" fmla="*/ 2042984 h 3723503"/>
              <a:gd name="connsiteX142" fmla="*/ 57683 w 4349596"/>
              <a:gd name="connsiteY142" fmla="*/ 1960606 h 3723503"/>
              <a:gd name="connsiteX143" fmla="*/ 74158 w 4349596"/>
              <a:gd name="connsiteY143" fmla="*/ 1919417 h 3723503"/>
              <a:gd name="connsiteX144" fmla="*/ 123585 w 4349596"/>
              <a:gd name="connsiteY144" fmla="*/ 1902941 h 3723503"/>
              <a:gd name="connsiteX145" fmla="*/ 181250 w 4349596"/>
              <a:gd name="connsiteY145" fmla="*/ 1861752 h 3723503"/>
              <a:gd name="connsiteX146" fmla="*/ 197726 w 4349596"/>
              <a:gd name="connsiteY146" fmla="*/ 1837038 h 3723503"/>
              <a:gd name="connsiteX147" fmla="*/ 222439 w 4349596"/>
              <a:gd name="connsiteY147" fmla="*/ 1812325 h 3723503"/>
              <a:gd name="connsiteX148" fmla="*/ 238915 w 4349596"/>
              <a:gd name="connsiteY148" fmla="*/ 1351006 h 3723503"/>
              <a:gd name="connsiteX149" fmla="*/ 255391 w 4349596"/>
              <a:gd name="connsiteY149" fmla="*/ 1309817 h 3723503"/>
              <a:gd name="connsiteX150" fmla="*/ 263629 w 4349596"/>
              <a:gd name="connsiteY150" fmla="*/ 1276865 h 3723503"/>
              <a:gd name="connsiteX151" fmla="*/ 280104 w 4349596"/>
              <a:gd name="connsiteY151" fmla="*/ 1227438 h 3723503"/>
              <a:gd name="connsiteX152" fmla="*/ 271867 w 4349596"/>
              <a:gd name="connsiteY152" fmla="*/ 889687 h 3723503"/>
              <a:gd name="connsiteX153" fmla="*/ 238915 w 4349596"/>
              <a:gd name="connsiteY153" fmla="*/ 741406 h 3723503"/>
              <a:gd name="connsiteX154" fmla="*/ 230677 w 4349596"/>
              <a:gd name="connsiteY154" fmla="*/ 700217 h 3723503"/>
              <a:gd name="connsiteX155" fmla="*/ 205964 w 4349596"/>
              <a:gd name="connsiteY155" fmla="*/ 650790 h 3723503"/>
              <a:gd name="connsiteX156" fmla="*/ 214202 w 4349596"/>
              <a:gd name="connsiteY156" fmla="*/ 593125 h 3723503"/>
              <a:gd name="connsiteX157" fmla="*/ 222439 w 4349596"/>
              <a:gd name="connsiteY157" fmla="*/ 584887 h 372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Lst>
            <a:rect l="l" t="t" r="r" b="b"/>
            <a:pathLst>
              <a:path w="4349596" h="3723503">
                <a:moveTo>
                  <a:pt x="222439" y="584887"/>
                </a:moveTo>
                <a:lnTo>
                  <a:pt x="222439" y="584887"/>
                </a:lnTo>
                <a:cubicBezTo>
                  <a:pt x="252645" y="568411"/>
                  <a:pt x="283183" y="552531"/>
                  <a:pt x="313056" y="535460"/>
                </a:cubicBezTo>
                <a:cubicBezTo>
                  <a:pt x="321652" y="530548"/>
                  <a:pt x="330252" y="525427"/>
                  <a:pt x="337769" y="518984"/>
                </a:cubicBezTo>
                <a:cubicBezTo>
                  <a:pt x="349563" y="508875"/>
                  <a:pt x="359737" y="497017"/>
                  <a:pt x="370721" y="486033"/>
                </a:cubicBezTo>
                <a:cubicBezTo>
                  <a:pt x="378959" y="466811"/>
                  <a:pt x="386780" y="447406"/>
                  <a:pt x="395434" y="428368"/>
                </a:cubicBezTo>
                <a:cubicBezTo>
                  <a:pt x="400516" y="417189"/>
                  <a:pt x="402668" y="403504"/>
                  <a:pt x="411910" y="395417"/>
                </a:cubicBezTo>
                <a:cubicBezTo>
                  <a:pt x="425773" y="383287"/>
                  <a:pt x="444861" y="378941"/>
                  <a:pt x="461337" y="370703"/>
                </a:cubicBezTo>
                <a:cubicBezTo>
                  <a:pt x="540969" y="376195"/>
                  <a:pt x="623578" y="364924"/>
                  <a:pt x="700234" y="387179"/>
                </a:cubicBezTo>
                <a:cubicBezTo>
                  <a:pt x="702142" y="387733"/>
                  <a:pt x="721874" y="463960"/>
                  <a:pt x="724948" y="477795"/>
                </a:cubicBezTo>
                <a:cubicBezTo>
                  <a:pt x="727985" y="491463"/>
                  <a:pt x="730883" y="505173"/>
                  <a:pt x="733185" y="518984"/>
                </a:cubicBezTo>
                <a:cubicBezTo>
                  <a:pt x="736377" y="538137"/>
                  <a:pt x="733537" y="558906"/>
                  <a:pt x="741423" y="576649"/>
                </a:cubicBezTo>
                <a:cubicBezTo>
                  <a:pt x="749701" y="595274"/>
                  <a:pt x="796147" y="599127"/>
                  <a:pt x="807326" y="601363"/>
                </a:cubicBezTo>
                <a:cubicBezTo>
                  <a:pt x="818310" y="612347"/>
                  <a:pt x="824955" y="631761"/>
                  <a:pt x="840277" y="634314"/>
                </a:cubicBezTo>
                <a:cubicBezTo>
                  <a:pt x="850043" y="635942"/>
                  <a:pt x="854352" y="619205"/>
                  <a:pt x="856753" y="609600"/>
                </a:cubicBezTo>
                <a:cubicBezTo>
                  <a:pt x="866488" y="570662"/>
                  <a:pt x="847545" y="521408"/>
                  <a:pt x="897942" y="502509"/>
                </a:cubicBezTo>
                <a:cubicBezTo>
                  <a:pt x="935506" y="488423"/>
                  <a:pt x="1056455" y="481061"/>
                  <a:pt x="1095650" y="477795"/>
                </a:cubicBezTo>
                <a:cubicBezTo>
                  <a:pt x="1123110" y="483287"/>
                  <a:pt x="1150407" y="489667"/>
                  <a:pt x="1178029" y="494271"/>
                </a:cubicBezTo>
                <a:cubicBezTo>
                  <a:pt x="1199866" y="497911"/>
                  <a:pt x="1222929" y="495508"/>
                  <a:pt x="1243931" y="502509"/>
                </a:cubicBezTo>
                <a:cubicBezTo>
                  <a:pt x="1256956" y="506851"/>
                  <a:pt x="1266762" y="517944"/>
                  <a:pt x="1276883" y="527222"/>
                </a:cubicBezTo>
                <a:cubicBezTo>
                  <a:pt x="1359219" y="602697"/>
                  <a:pt x="1310435" y="582342"/>
                  <a:pt x="1367499" y="601363"/>
                </a:cubicBezTo>
                <a:cubicBezTo>
                  <a:pt x="1389467" y="598617"/>
                  <a:pt x="1412242" y="599636"/>
                  <a:pt x="1433402" y="593125"/>
                </a:cubicBezTo>
                <a:cubicBezTo>
                  <a:pt x="1448705" y="588416"/>
                  <a:pt x="1459196" y="572810"/>
                  <a:pt x="1474591" y="568411"/>
                </a:cubicBezTo>
                <a:cubicBezTo>
                  <a:pt x="1498500" y="561580"/>
                  <a:pt x="1524018" y="562919"/>
                  <a:pt x="1548731" y="560173"/>
                </a:cubicBezTo>
                <a:cubicBezTo>
                  <a:pt x="1554749" y="539112"/>
                  <a:pt x="1566822" y="478002"/>
                  <a:pt x="1589921" y="461319"/>
                </a:cubicBezTo>
                <a:cubicBezTo>
                  <a:pt x="1634903" y="428832"/>
                  <a:pt x="1747656" y="379886"/>
                  <a:pt x="1804104" y="354227"/>
                </a:cubicBezTo>
                <a:cubicBezTo>
                  <a:pt x="1804132" y="354189"/>
                  <a:pt x="1843287" y="303254"/>
                  <a:pt x="1845294" y="296563"/>
                </a:cubicBezTo>
                <a:cubicBezTo>
                  <a:pt x="1850873" y="277965"/>
                  <a:pt x="1848528" y="257659"/>
                  <a:pt x="1853531" y="238898"/>
                </a:cubicBezTo>
                <a:cubicBezTo>
                  <a:pt x="1859576" y="216229"/>
                  <a:pt x="1870227" y="195044"/>
                  <a:pt x="1878245" y="172995"/>
                </a:cubicBezTo>
                <a:cubicBezTo>
                  <a:pt x="1881213" y="164835"/>
                  <a:pt x="1884377" y="156706"/>
                  <a:pt x="1886483" y="148282"/>
                </a:cubicBezTo>
                <a:cubicBezTo>
                  <a:pt x="1889879" y="134698"/>
                  <a:pt x="1890698" y="120503"/>
                  <a:pt x="1894721" y="107092"/>
                </a:cubicBezTo>
                <a:cubicBezTo>
                  <a:pt x="1898970" y="92928"/>
                  <a:pt x="1903588" y="78583"/>
                  <a:pt x="1911196" y="65903"/>
                </a:cubicBezTo>
                <a:cubicBezTo>
                  <a:pt x="1920242" y="50826"/>
                  <a:pt x="1933598" y="38780"/>
                  <a:pt x="1944148" y="24714"/>
                </a:cubicBezTo>
                <a:cubicBezTo>
                  <a:pt x="1950088" y="16793"/>
                  <a:pt x="1955131" y="8238"/>
                  <a:pt x="1960623" y="0"/>
                </a:cubicBezTo>
                <a:cubicBezTo>
                  <a:pt x="1968861" y="13730"/>
                  <a:pt x="1975730" y="28381"/>
                  <a:pt x="1985337" y="41190"/>
                </a:cubicBezTo>
                <a:cubicBezTo>
                  <a:pt x="2005151" y="67608"/>
                  <a:pt x="2017947" y="68346"/>
                  <a:pt x="2043002" y="90617"/>
                </a:cubicBezTo>
                <a:cubicBezTo>
                  <a:pt x="2057514" y="103517"/>
                  <a:pt x="2068658" y="120156"/>
                  <a:pt x="2084191" y="131806"/>
                </a:cubicBezTo>
                <a:cubicBezTo>
                  <a:pt x="2112833" y="153288"/>
                  <a:pt x="2149490" y="164155"/>
                  <a:pt x="2174807" y="189471"/>
                </a:cubicBezTo>
                <a:cubicBezTo>
                  <a:pt x="2183045" y="197709"/>
                  <a:pt x="2191939" y="205339"/>
                  <a:pt x="2199521" y="214184"/>
                </a:cubicBezTo>
                <a:cubicBezTo>
                  <a:pt x="2208456" y="224608"/>
                  <a:pt x="2212670" y="239735"/>
                  <a:pt x="2224234" y="247136"/>
                </a:cubicBezTo>
                <a:cubicBezTo>
                  <a:pt x="2330107" y="314895"/>
                  <a:pt x="2381533" y="335352"/>
                  <a:pt x="2479607" y="378941"/>
                </a:cubicBezTo>
                <a:cubicBezTo>
                  <a:pt x="2496083" y="370703"/>
                  <a:pt x="2512932" y="363173"/>
                  <a:pt x="2529034" y="354227"/>
                </a:cubicBezTo>
                <a:cubicBezTo>
                  <a:pt x="2537689" y="349419"/>
                  <a:pt x="2546017" y="331567"/>
                  <a:pt x="2553748" y="337752"/>
                </a:cubicBezTo>
                <a:cubicBezTo>
                  <a:pt x="2567309" y="348601"/>
                  <a:pt x="2564731" y="370703"/>
                  <a:pt x="2570223" y="387179"/>
                </a:cubicBezTo>
                <a:cubicBezTo>
                  <a:pt x="2567477" y="411892"/>
                  <a:pt x="2567576" y="437090"/>
                  <a:pt x="2561985" y="461319"/>
                </a:cubicBezTo>
                <a:cubicBezTo>
                  <a:pt x="2559224" y="473285"/>
                  <a:pt x="2537648" y="484837"/>
                  <a:pt x="2545510" y="494271"/>
                </a:cubicBezTo>
                <a:cubicBezTo>
                  <a:pt x="2559725" y="511328"/>
                  <a:pt x="2679894" y="518418"/>
                  <a:pt x="2685553" y="518984"/>
                </a:cubicBezTo>
                <a:cubicBezTo>
                  <a:pt x="2742438" y="537946"/>
                  <a:pt x="2673969" y="515825"/>
                  <a:pt x="2776169" y="543698"/>
                </a:cubicBezTo>
                <a:cubicBezTo>
                  <a:pt x="2784547" y="545983"/>
                  <a:pt x="2792318" y="550508"/>
                  <a:pt x="2800883" y="551936"/>
                </a:cubicBezTo>
                <a:cubicBezTo>
                  <a:pt x="2825410" y="556024"/>
                  <a:pt x="2850310" y="557427"/>
                  <a:pt x="2875023" y="560173"/>
                </a:cubicBezTo>
                <a:cubicBezTo>
                  <a:pt x="2896991" y="568411"/>
                  <a:pt x="2917830" y="580763"/>
                  <a:pt x="2940926" y="584887"/>
                </a:cubicBezTo>
                <a:cubicBezTo>
                  <a:pt x="3089455" y="611411"/>
                  <a:pt x="3402600" y="607548"/>
                  <a:pt x="3501099" y="609600"/>
                </a:cubicBezTo>
                <a:cubicBezTo>
                  <a:pt x="3503845" y="664519"/>
                  <a:pt x="3504573" y="719576"/>
                  <a:pt x="3509337" y="774357"/>
                </a:cubicBezTo>
                <a:cubicBezTo>
                  <a:pt x="3510089" y="783008"/>
                  <a:pt x="3512150" y="792290"/>
                  <a:pt x="3517575" y="799071"/>
                </a:cubicBezTo>
                <a:cubicBezTo>
                  <a:pt x="3523760" y="806802"/>
                  <a:pt x="3534050" y="810054"/>
                  <a:pt x="3542288" y="815546"/>
                </a:cubicBezTo>
                <a:cubicBezTo>
                  <a:pt x="3547780" y="823784"/>
                  <a:pt x="3549751" y="836163"/>
                  <a:pt x="3558764" y="840260"/>
                </a:cubicBezTo>
                <a:cubicBezTo>
                  <a:pt x="3638691" y="876591"/>
                  <a:pt x="3774807" y="845384"/>
                  <a:pt x="3838850" y="840260"/>
                </a:cubicBezTo>
                <a:cubicBezTo>
                  <a:pt x="3855326" y="829276"/>
                  <a:pt x="3869892" y="814663"/>
                  <a:pt x="3888277" y="807309"/>
                </a:cubicBezTo>
                <a:cubicBezTo>
                  <a:pt x="4040624" y="746370"/>
                  <a:pt x="4077847" y="778856"/>
                  <a:pt x="4275456" y="790833"/>
                </a:cubicBezTo>
                <a:cubicBezTo>
                  <a:pt x="4238198" y="1200667"/>
                  <a:pt x="4287533" y="796236"/>
                  <a:pt x="4226029" y="1079157"/>
                </a:cubicBezTo>
                <a:cubicBezTo>
                  <a:pt x="4220167" y="1106124"/>
                  <a:pt x="4221694" y="1134217"/>
                  <a:pt x="4217791" y="1161536"/>
                </a:cubicBezTo>
                <a:cubicBezTo>
                  <a:pt x="4213449" y="1191928"/>
                  <a:pt x="4206807" y="1221947"/>
                  <a:pt x="4201315" y="1252152"/>
                </a:cubicBezTo>
                <a:cubicBezTo>
                  <a:pt x="4206807" y="1309817"/>
                  <a:pt x="4211620" y="1367550"/>
                  <a:pt x="4217791" y="1425146"/>
                </a:cubicBezTo>
                <a:cubicBezTo>
                  <a:pt x="4219860" y="1444452"/>
                  <a:pt x="4221663" y="1463891"/>
                  <a:pt x="4226029" y="1482811"/>
                </a:cubicBezTo>
                <a:cubicBezTo>
                  <a:pt x="4237263" y="1531494"/>
                  <a:pt x="4246474" y="1536029"/>
                  <a:pt x="4267218" y="1581665"/>
                </a:cubicBezTo>
                <a:cubicBezTo>
                  <a:pt x="4302256" y="1658746"/>
                  <a:pt x="4262427" y="1587407"/>
                  <a:pt x="4308407" y="1664044"/>
                </a:cubicBezTo>
                <a:cubicBezTo>
                  <a:pt x="4311153" y="1762898"/>
                  <a:pt x="4311827" y="1861831"/>
                  <a:pt x="4316645" y="1960606"/>
                </a:cubicBezTo>
                <a:cubicBezTo>
                  <a:pt x="4317327" y="1974591"/>
                  <a:pt x="4322754" y="1987956"/>
                  <a:pt x="4324883" y="2001795"/>
                </a:cubicBezTo>
                <a:cubicBezTo>
                  <a:pt x="4328249" y="2023676"/>
                  <a:pt x="4330534" y="2045711"/>
                  <a:pt x="4333121" y="2067698"/>
                </a:cubicBezTo>
                <a:cubicBezTo>
                  <a:pt x="4345732" y="2174899"/>
                  <a:pt x="4341382" y="2142244"/>
                  <a:pt x="4349596" y="2281882"/>
                </a:cubicBezTo>
                <a:cubicBezTo>
                  <a:pt x="4319391" y="2287374"/>
                  <a:pt x="4289341" y="2293803"/>
                  <a:pt x="4258980" y="2298357"/>
                </a:cubicBezTo>
                <a:cubicBezTo>
                  <a:pt x="4234389" y="2302046"/>
                  <a:pt x="4208429" y="2298732"/>
                  <a:pt x="4184839" y="2306595"/>
                </a:cubicBezTo>
                <a:cubicBezTo>
                  <a:pt x="4173787" y="2310279"/>
                  <a:pt x="4168364" y="2323071"/>
                  <a:pt x="4160126" y="2331309"/>
                </a:cubicBezTo>
                <a:cubicBezTo>
                  <a:pt x="4143483" y="2381235"/>
                  <a:pt x="4138019" y="2385084"/>
                  <a:pt x="4168364" y="2463114"/>
                </a:cubicBezTo>
                <a:cubicBezTo>
                  <a:pt x="4175402" y="2481210"/>
                  <a:pt x="4195823" y="2490573"/>
                  <a:pt x="4209553" y="2504303"/>
                </a:cubicBezTo>
                <a:cubicBezTo>
                  <a:pt x="4215045" y="2523525"/>
                  <a:pt x="4217757" y="2543769"/>
                  <a:pt x="4226029" y="2561968"/>
                </a:cubicBezTo>
                <a:cubicBezTo>
                  <a:pt x="4231710" y="2574467"/>
                  <a:pt x="4243678" y="2583146"/>
                  <a:pt x="4250742" y="2594919"/>
                </a:cubicBezTo>
                <a:cubicBezTo>
                  <a:pt x="4260219" y="2610714"/>
                  <a:pt x="4268780" y="2627178"/>
                  <a:pt x="4275456" y="2644346"/>
                </a:cubicBezTo>
                <a:cubicBezTo>
                  <a:pt x="4325972" y="2774244"/>
                  <a:pt x="4285026" y="2708128"/>
                  <a:pt x="4324883" y="2767914"/>
                </a:cubicBezTo>
                <a:cubicBezTo>
                  <a:pt x="4313899" y="2781644"/>
                  <a:pt x="4302329" y="2794924"/>
                  <a:pt x="4291931" y="2809103"/>
                </a:cubicBezTo>
                <a:cubicBezTo>
                  <a:pt x="4185470" y="2954278"/>
                  <a:pt x="4275514" y="2839924"/>
                  <a:pt x="4201315" y="2932671"/>
                </a:cubicBezTo>
                <a:cubicBezTo>
                  <a:pt x="4195823" y="2949147"/>
                  <a:pt x="4184839" y="2964731"/>
                  <a:pt x="4184839" y="2982098"/>
                </a:cubicBezTo>
                <a:cubicBezTo>
                  <a:pt x="4184839" y="3007414"/>
                  <a:pt x="4195622" y="3031570"/>
                  <a:pt x="4201315" y="3056238"/>
                </a:cubicBezTo>
                <a:cubicBezTo>
                  <a:pt x="4210929" y="3097900"/>
                  <a:pt x="4206227" y="3082538"/>
                  <a:pt x="4226029" y="3122141"/>
                </a:cubicBezTo>
                <a:cubicBezTo>
                  <a:pt x="4231521" y="3146855"/>
                  <a:pt x="4233416" y="3172653"/>
                  <a:pt x="4242504" y="3196282"/>
                </a:cubicBezTo>
                <a:cubicBezTo>
                  <a:pt x="4247433" y="3209097"/>
                  <a:pt x="4260406" y="3217312"/>
                  <a:pt x="4267218" y="3229233"/>
                </a:cubicBezTo>
                <a:cubicBezTo>
                  <a:pt x="4271526" y="3236772"/>
                  <a:pt x="4271573" y="3246179"/>
                  <a:pt x="4275456" y="3253946"/>
                </a:cubicBezTo>
                <a:cubicBezTo>
                  <a:pt x="4279884" y="3262801"/>
                  <a:pt x="4287503" y="3269805"/>
                  <a:pt x="4291931" y="3278660"/>
                </a:cubicBezTo>
                <a:cubicBezTo>
                  <a:pt x="4295814" y="3286427"/>
                  <a:pt x="4297674" y="3295056"/>
                  <a:pt x="4300169" y="3303373"/>
                </a:cubicBezTo>
                <a:cubicBezTo>
                  <a:pt x="4305913" y="3322521"/>
                  <a:pt x="4311153" y="3341816"/>
                  <a:pt x="4316645" y="3361038"/>
                </a:cubicBezTo>
                <a:cubicBezTo>
                  <a:pt x="4313899" y="3407719"/>
                  <a:pt x="4327891" y="3458572"/>
                  <a:pt x="4308407" y="3501082"/>
                </a:cubicBezTo>
                <a:cubicBezTo>
                  <a:pt x="4294441" y="3531552"/>
                  <a:pt x="4254170" y="3540537"/>
                  <a:pt x="4226029" y="3558746"/>
                </a:cubicBezTo>
                <a:cubicBezTo>
                  <a:pt x="4147821" y="3609351"/>
                  <a:pt x="4193512" y="3581533"/>
                  <a:pt x="4110699" y="3599936"/>
                </a:cubicBezTo>
                <a:cubicBezTo>
                  <a:pt x="3944001" y="3636980"/>
                  <a:pt x="4092573" y="3616594"/>
                  <a:pt x="3945942" y="3632887"/>
                </a:cubicBezTo>
                <a:cubicBezTo>
                  <a:pt x="3929466" y="3646617"/>
                  <a:pt x="3911680" y="3658911"/>
                  <a:pt x="3896515" y="3674076"/>
                </a:cubicBezTo>
                <a:cubicBezTo>
                  <a:pt x="3886807" y="3683784"/>
                  <a:pt x="3885243" y="3704227"/>
                  <a:pt x="3871802" y="3707027"/>
                </a:cubicBezTo>
                <a:cubicBezTo>
                  <a:pt x="3815285" y="3718801"/>
                  <a:pt x="3756489" y="3712911"/>
                  <a:pt x="3698807" y="3715265"/>
                </a:cubicBezTo>
                <a:lnTo>
                  <a:pt x="3468148" y="3723503"/>
                </a:lnTo>
                <a:cubicBezTo>
                  <a:pt x="3432451" y="3720757"/>
                  <a:pt x="3396281" y="3721670"/>
                  <a:pt x="3361056" y="3715265"/>
                </a:cubicBezTo>
                <a:cubicBezTo>
                  <a:pt x="3305360" y="3705138"/>
                  <a:pt x="3251652" y="3685937"/>
                  <a:pt x="3196299" y="3674076"/>
                </a:cubicBezTo>
                <a:cubicBezTo>
                  <a:pt x="3174652" y="3669437"/>
                  <a:pt x="3152364" y="3668584"/>
                  <a:pt x="3130396" y="3665838"/>
                </a:cubicBezTo>
                <a:lnTo>
                  <a:pt x="3056256" y="3674076"/>
                </a:lnTo>
                <a:cubicBezTo>
                  <a:pt x="3028811" y="3676965"/>
                  <a:pt x="3001232" y="3678667"/>
                  <a:pt x="2973877" y="3682314"/>
                </a:cubicBezTo>
                <a:cubicBezTo>
                  <a:pt x="2959998" y="3684165"/>
                  <a:pt x="2946418" y="3687806"/>
                  <a:pt x="2932688" y="3690552"/>
                </a:cubicBezTo>
                <a:cubicBezTo>
                  <a:pt x="2883261" y="3665838"/>
                  <a:pt x="2829842" y="3647866"/>
                  <a:pt x="2784407" y="3616411"/>
                </a:cubicBezTo>
                <a:cubicBezTo>
                  <a:pt x="2681019" y="3544835"/>
                  <a:pt x="2743154" y="3566882"/>
                  <a:pt x="2702029" y="3501082"/>
                </a:cubicBezTo>
                <a:cubicBezTo>
                  <a:pt x="2695854" y="3491203"/>
                  <a:pt x="2684692" y="3485385"/>
                  <a:pt x="2677315" y="3476368"/>
                </a:cubicBezTo>
                <a:cubicBezTo>
                  <a:pt x="2659927" y="3455115"/>
                  <a:pt x="2644364" y="3432433"/>
                  <a:pt x="2627888" y="3410465"/>
                </a:cubicBezTo>
                <a:cubicBezTo>
                  <a:pt x="2622396" y="3388498"/>
                  <a:pt x="2631147" y="3355664"/>
                  <a:pt x="2611412" y="3344563"/>
                </a:cubicBezTo>
                <a:cubicBezTo>
                  <a:pt x="2565843" y="3318930"/>
                  <a:pt x="2403446" y="3347904"/>
                  <a:pt x="2364277" y="3352800"/>
                </a:cubicBezTo>
                <a:cubicBezTo>
                  <a:pt x="2347801" y="3358292"/>
                  <a:pt x="2328192" y="3358158"/>
                  <a:pt x="2314850" y="3369276"/>
                </a:cubicBezTo>
                <a:cubicBezTo>
                  <a:pt x="2287394" y="3392156"/>
                  <a:pt x="2231522" y="3491681"/>
                  <a:pt x="2215996" y="3517557"/>
                </a:cubicBezTo>
                <a:cubicBezTo>
                  <a:pt x="2210504" y="3536779"/>
                  <a:pt x="2210610" y="3558589"/>
                  <a:pt x="2199521" y="3575222"/>
                </a:cubicBezTo>
                <a:cubicBezTo>
                  <a:pt x="2192709" y="3585440"/>
                  <a:pt x="2178699" y="3589783"/>
                  <a:pt x="2166569" y="3591698"/>
                </a:cubicBezTo>
                <a:cubicBezTo>
                  <a:pt x="2125794" y="3598136"/>
                  <a:pt x="2084266" y="3598774"/>
                  <a:pt x="2043002" y="3599936"/>
                </a:cubicBezTo>
                <a:cubicBezTo>
                  <a:pt x="1889265" y="3604266"/>
                  <a:pt x="1735456" y="3605427"/>
                  <a:pt x="1581683" y="3608173"/>
                </a:cubicBezTo>
                <a:cubicBezTo>
                  <a:pt x="1436157" y="3620300"/>
                  <a:pt x="1159991" y="3646744"/>
                  <a:pt x="1079175" y="3608173"/>
                </a:cubicBezTo>
                <a:cubicBezTo>
                  <a:pt x="965301" y="3553824"/>
                  <a:pt x="1125647" y="3439190"/>
                  <a:pt x="1161553" y="3410465"/>
                </a:cubicBezTo>
                <a:cubicBezTo>
                  <a:pt x="1172537" y="3413211"/>
                  <a:pt x="1185084" y="3412423"/>
                  <a:pt x="1194504" y="3418703"/>
                </a:cubicBezTo>
                <a:cubicBezTo>
                  <a:pt x="1289164" y="3481809"/>
                  <a:pt x="1196108" y="3446696"/>
                  <a:pt x="1260407" y="3468130"/>
                </a:cubicBezTo>
                <a:cubicBezTo>
                  <a:pt x="1276883" y="3437925"/>
                  <a:pt x="1306977" y="3411802"/>
                  <a:pt x="1309834" y="3377514"/>
                </a:cubicBezTo>
                <a:cubicBezTo>
                  <a:pt x="1314130" y="3325961"/>
                  <a:pt x="1267296" y="3262461"/>
                  <a:pt x="1252169" y="3212757"/>
                </a:cubicBezTo>
                <a:cubicBezTo>
                  <a:pt x="1196024" y="3028281"/>
                  <a:pt x="1250400" y="3135521"/>
                  <a:pt x="1186267" y="3023287"/>
                </a:cubicBezTo>
                <a:cubicBezTo>
                  <a:pt x="1086820" y="3031574"/>
                  <a:pt x="1096069" y="3019892"/>
                  <a:pt x="1013272" y="3064476"/>
                </a:cubicBezTo>
                <a:cubicBezTo>
                  <a:pt x="1001183" y="3070985"/>
                  <a:pt x="991042" y="3080613"/>
                  <a:pt x="980321" y="3089190"/>
                </a:cubicBezTo>
                <a:cubicBezTo>
                  <a:pt x="949846" y="3113570"/>
                  <a:pt x="911352" y="3130857"/>
                  <a:pt x="889704" y="3163330"/>
                </a:cubicBezTo>
                <a:cubicBezTo>
                  <a:pt x="860701" y="3206838"/>
                  <a:pt x="887963" y="3171884"/>
                  <a:pt x="840277" y="3212757"/>
                </a:cubicBezTo>
                <a:cubicBezTo>
                  <a:pt x="820479" y="3229727"/>
                  <a:pt x="815131" y="3243540"/>
                  <a:pt x="790850" y="3253946"/>
                </a:cubicBezTo>
                <a:cubicBezTo>
                  <a:pt x="780444" y="3258406"/>
                  <a:pt x="768411" y="3257979"/>
                  <a:pt x="757899" y="3262184"/>
                </a:cubicBezTo>
                <a:cubicBezTo>
                  <a:pt x="740796" y="3269025"/>
                  <a:pt x="725819" y="3280703"/>
                  <a:pt x="708472" y="3286898"/>
                </a:cubicBezTo>
                <a:cubicBezTo>
                  <a:pt x="665467" y="3302257"/>
                  <a:pt x="583312" y="3313249"/>
                  <a:pt x="543715" y="3319849"/>
                </a:cubicBezTo>
                <a:cubicBezTo>
                  <a:pt x="49403" y="3311610"/>
                  <a:pt x="-1844" y="3472208"/>
                  <a:pt x="82396" y="3163330"/>
                </a:cubicBezTo>
                <a:cubicBezTo>
                  <a:pt x="85627" y="3151483"/>
                  <a:pt x="94035" y="3141666"/>
                  <a:pt x="98872" y="3130379"/>
                </a:cubicBezTo>
                <a:cubicBezTo>
                  <a:pt x="102293" y="3122398"/>
                  <a:pt x="104364" y="3113903"/>
                  <a:pt x="107110" y="3105665"/>
                </a:cubicBezTo>
                <a:cubicBezTo>
                  <a:pt x="112602" y="3006811"/>
                  <a:pt x="110995" y="2907306"/>
                  <a:pt x="123585" y="2809103"/>
                </a:cubicBezTo>
                <a:cubicBezTo>
                  <a:pt x="125066" y="2797548"/>
                  <a:pt x="143089" y="2794810"/>
                  <a:pt x="148299" y="2784390"/>
                </a:cubicBezTo>
                <a:cubicBezTo>
                  <a:pt x="157239" y="2766510"/>
                  <a:pt x="159283" y="2745947"/>
                  <a:pt x="164775" y="2726725"/>
                </a:cubicBezTo>
                <a:cubicBezTo>
                  <a:pt x="167464" y="2694454"/>
                  <a:pt x="184774" y="2550111"/>
                  <a:pt x="164775" y="2520779"/>
                </a:cubicBezTo>
                <a:cubicBezTo>
                  <a:pt x="139030" y="2483019"/>
                  <a:pt x="87471" y="2471989"/>
                  <a:pt x="49445" y="2446638"/>
                </a:cubicBezTo>
                <a:cubicBezTo>
                  <a:pt x="38021" y="2439022"/>
                  <a:pt x="27478" y="2430163"/>
                  <a:pt x="16494" y="2421925"/>
                </a:cubicBezTo>
                <a:cubicBezTo>
                  <a:pt x="11002" y="2399957"/>
                  <a:pt x="-521" y="2378659"/>
                  <a:pt x="18" y="2356022"/>
                </a:cubicBezTo>
                <a:cubicBezTo>
                  <a:pt x="1919" y="2276182"/>
                  <a:pt x="4875" y="2141310"/>
                  <a:pt x="32969" y="2042984"/>
                </a:cubicBezTo>
                <a:cubicBezTo>
                  <a:pt x="40845" y="2015419"/>
                  <a:pt x="48617" y="1987803"/>
                  <a:pt x="57683" y="1960606"/>
                </a:cubicBezTo>
                <a:cubicBezTo>
                  <a:pt x="62359" y="1946578"/>
                  <a:pt x="63030" y="1929155"/>
                  <a:pt x="74158" y="1919417"/>
                </a:cubicBezTo>
                <a:cubicBezTo>
                  <a:pt x="87228" y="1907981"/>
                  <a:pt x="107109" y="1908433"/>
                  <a:pt x="123585" y="1902941"/>
                </a:cubicBezTo>
                <a:cubicBezTo>
                  <a:pt x="142807" y="1889211"/>
                  <a:pt x="163595" y="1877445"/>
                  <a:pt x="181250" y="1861752"/>
                </a:cubicBezTo>
                <a:cubicBezTo>
                  <a:pt x="188650" y="1855174"/>
                  <a:pt x="191388" y="1844644"/>
                  <a:pt x="197726" y="1837038"/>
                </a:cubicBezTo>
                <a:cubicBezTo>
                  <a:pt x="205184" y="1828088"/>
                  <a:pt x="214201" y="1820563"/>
                  <a:pt x="222439" y="1812325"/>
                </a:cubicBezTo>
                <a:cubicBezTo>
                  <a:pt x="227931" y="1658552"/>
                  <a:pt x="228847" y="1504547"/>
                  <a:pt x="238915" y="1351006"/>
                </a:cubicBezTo>
                <a:cubicBezTo>
                  <a:pt x="239883" y="1336250"/>
                  <a:pt x="250715" y="1323845"/>
                  <a:pt x="255391" y="1309817"/>
                </a:cubicBezTo>
                <a:cubicBezTo>
                  <a:pt x="258971" y="1299076"/>
                  <a:pt x="260376" y="1287710"/>
                  <a:pt x="263629" y="1276865"/>
                </a:cubicBezTo>
                <a:cubicBezTo>
                  <a:pt x="268619" y="1260231"/>
                  <a:pt x="274612" y="1243914"/>
                  <a:pt x="280104" y="1227438"/>
                </a:cubicBezTo>
                <a:cubicBezTo>
                  <a:pt x="277358" y="1114854"/>
                  <a:pt x="278480" y="1002110"/>
                  <a:pt x="271867" y="889687"/>
                </a:cubicBezTo>
                <a:cubicBezTo>
                  <a:pt x="270009" y="858101"/>
                  <a:pt x="246772" y="775450"/>
                  <a:pt x="238915" y="741406"/>
                </a:cubicBezTo>
                <a:cubicBezTo>
                  <a:pt x="235767" y="727763"/>
                  <a:pt x="235462" y="713376"/>
                  <a:pt x="230677" y="700217"/>
                </a:cubicBezTo>
                <a:cubicBezTo>
                  <a:pt x="224382" y="682906"/>
                  <a:pt x="214202" y="667266"/>
                  <a:pt x="205964" y="650790"/>
                </a:cubicBezTo>
                <a:cubicBezTo>
                  <a:pt x="208710" y="631568"/>
                  <a:pt x="203432" y="609281"/>
                  <a:pt x="214202" y="593125"/>
                </a:cubicBezTo>
                <a:cubicBezTo>
                  <a:pt x="222405" y="580821"/>
                  <a:pt x="221066" y="586260"/>
                  <a:pt x="222439" y="584887"/>
                </a:cubicBezTo>
                <a:close/>
              </a:path>
            </a:pathLst>
          </a:custGeom>
          <a:blipFill dpi="0" rotWithShape="1">
            <a:blip r:embed="rId4">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5" name="Doble onda 4">
            <a:extLst>
              <a:ext uri="{FF2B5EF4-FFF2-40B4-BE49-F238E27FC236}">
                <a16:creationId xmlns:a16="http://schemas.microsoft.com/office/drawing/2014/main" id="{D584D07D-BA94-A8F7-9483-916BC34050AD}"/>
              </a:ext>
            </a:extLst>
          </p:cNvPr>
          <p:cNvSpPr/>
          <p:nvPr/>
        </p:nvSpPr>
        <p:spPr>
          <a:xfrm>
            <a:off x="1075766" y="1624411"/>
            <a:ext cx="4582758" cy="4507454"/>
          </a:xfrm>
          <a:prstGeom prst="doubleWave">
            <a:avLst/>
          </a:prstGeom>
          <a:noFill/>
          <a:ln w="38100" cap="flat" cmpd="sng" algn="ctr">
            <a:noFill/>
            <a:prstDash val="solid"/>
            <a:round/>
            <a:headEnd type="none" w="med" len="med"/>
            <a:tailEnd type="none" w="med" len="med"/>
          </a:ln>
          <a:effectLst>
            <a:outerShdw blurRad="50800" dist="50800" algn="ctr" rotWithShape="0">
              <a:srgbClr val="000000">
                <a:alpha val="43137"/>
              </a:srgbClr>
            </a:outerShdw>
          </a:effectLst>
        </p:spPr>
        <p:style>
          <a:lnRef idx="0">
            <a:scrgbClr r="0" g="0" b="0"/>
          </a:lnRef>
          <a:fillRef idx="0">
            <a:scrgbClr r="0" g="0" b="0"/>
          </a:fillRef>
          <a:effectRef idx="0">
            <a:scrgbClr r="0" g="0" b="0"/>
          </a:effectRef>
          <a:fontRef idx="minor">
            <a:schemeClr val="accent2"/>
          </a:fontRef>
        </p:style>
        <p:txBody>
          <a:bodyPr wrap="square" rtlCol="0" anchor="ctr">
            <a:normAutofit/>
          </a:bodyPr>
          <a:lstStyle/>
          <a:p>
            <a:pPr algn="ctr">
              <a:lnSpc>
                <a:spcPct val="120000"/>
              </a:lnSpc>
            </a:pPr>
            <a:r>
              <a:rPr lang="es-MX" sz="2800" b="1" dirty="0">
                <a:solidFill>
                  <a:schemeClr val="tx1"/>
                </a:solidFill>
                <a:latin typeface="Bahnschrift SemiBold" panose="020B0502040204020203" pitchFamily="34" charset="0"/>
              </a:rPr>
              <a:t> “Santifícalos en la verdad. Tu palabra es verdad” (Juan 17:17).</a:t>
            </a:r>
            <a:endParaRPr lang="es-MX" sz="3700" b="1" dirty="0">
              <a:solidFill>
                <a:schemeClr val="tx1"/>
              </a:solidFill>
              <a:latin typeface="Bahnschrift" panose="020B0502040204020203" pitchFamily="34" charset="0"/>
            </a:endParaRPr>
          </a:p>
        </p:txBody>
      </p:sp>
    </p:spTree>
    <p:extLst>
      <p:ext uri="{BB962C8B-B14F-4D97-AF65-F5344CB8AC3E}">
        <p14:creationId xmlns:p14="http://schemas.microsoft.com/office/powerpoint/2010/main" val="31253639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37000"/>
            <a:lum/>
          </a:blip>
          <a:srcRect/>
          <a:stretch>
            <a:fillRect t="-22000" b="-20000"/>
          </a:stretch>
        </a:blipFill>
        <a:effectLst/>
      </p:bgPr>
    </p:bg>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35E0DBFC-8D99-0EC1-8869-D2AE3223C0AA}"/>
              </a:ext>
            </a:extLst>
          </p:cNvPr>
          <p:cNvSpPr>
            <a:spLocks noGrp="1"/>
          </p:cNvSpPr>
          <p:nvPr>
            <p:ph type="title"/>
          </p:nvPr>
        </p:nvSpPr>
        <p:spPr>
          <a:xfrm>
            <a:off x="811305" y="365125"/>
            <a:ext cx="9565894" cy="772559"/>
          </a:xfrm>
        </p:spPr>
        <p:txBody>
          <a:bodyPr/>
          <a:lstStyle/>
          <a:p>
            <a:r>
              <a:rPr lang="es-MX" dirty="0"/>
              <a:t>Enfoque del Estudio</a:t>
            </a:r>
          </a:p>
        </p:txBody>
      </p:sp>
      <p:sp>
        <p:nvSpPr>
          <p:cNvPr id="6" name="Marcador de contenido 5">
            <a:extLst>
              <a:ext uri="{FF2B5EF4-FFF2-40B4-BE49-F238E27FC236}">
                <a16:creationId xmlns:a16="http://schemas.microsoft.com/office/drawing/2014/main" id="{3BF1AEB9-94DB-8515-B032-A5A29DBFA153}"/>
              </a:ext>
            </a:extLst>
          </p:cNvPr>
          <p:cNvSpPr>
            <a:spLocks noGrp="1"/>
          </p:cNvSpPr>
          <p:nvPr>
            <p:ph sz="half" idx="4294967295"/>
          </p:nvPr>
        </p:nvSpPr>
        <p:spPr>
          <a:xfrm>
            <a:off x="811305" y="1355467"/>
            <a:ext cx="6822439" cy="5475642"/>
          </a:xfrm>
        </p:spPr>
        <p:txBody>
          <a:bodyPr vert="horz" wrap="square" lIns="91440" tIns="45720" rIns="91440" bIns="45720" rtlCol="0">
            <a:normAutofit fontScale="85000" lnSpcReduction="20000"/>
          </a:bodyPr>
          <a:lstStyle/>
          <a:p>
            <a:pPr marL="0" indent="0" algn="just">
              <a:buNone/>
            </a:pPr>
            <a:r>
              <a:rPr lang="es-MX" sz="2200" dirty="0"/>
              <a:t>Para el estudio de esta semana leamos los siguientes textos nos darán el enfoque del estudio: </a:t>
            </a:r>
            <a:r>
              <a:rPr lang="es-MX" sz="2200" b="1" dirty="0"/>
              <a:t> : Juan 17:17; 14:6, 7, 12; Apocalipsis 4:11; Apocalipsis 12:3, 4, 17; Apocalipsis 13:1–17.</a:t>
            </a:r>
          </a:p>
          <a:p>
            <a:pPr marL="0" indent="0" algn="just">
              <a:buNone/>
            </a:pPr>
            <a:r>
              <a:rPr lang="es-MX" sz="2200" dirty="0"/>
              <a:t>La profecía bíblica advierte que el largo conflicto cósmico entre las dos fuerzas opuestas e irreconciliables, Dios y el diablo, está llegando a su fin y culminará en una batalla final. Por estas razones, el conflicto involucrará el sábado, el símbolo de Dios de todo su poder como Creador, Proveedor y Salvador. La fuerza rebelde será dirigida por el mismo Satanás. </a:t>
            </a:r>
          </a:p>
          <a:p>
            <a:pPr marL="0" indent="0" algn="just">
              <a:buNone/>
            </a:pPr>
            <a:r>
              <a:rPr lang="es-MX" sz="2200" dirty="0"/>
              <a:t>Si bien Satanás ha trabajado incansablemente a lo largo de la historia para reclutar adeptos, su enfoque principal ha sido la iglesia. Desafortunadamente, la iglesia tradicional se comprometió y se convirtió en Babilonia, simbolizada por la bestia del mar. Satanás le dio a esta bestia su asiento de autoridad y su poder, y está del lado de Satanás en la batalla final. En los últimos tiempos, el dragón también logrará atraer a su lado a la nación más próspera de la tierra, los Estados Unidos de América.</a:t>
            </a:r>
          </a:p>
          <a:p>
            <a:pPr marL="0" indent="0" algn="just">
              <a:buNone/>
            </a:pPr>
            <a:r>
              <a:rPr lang="es-MX" sz="2200" dirty="0"/>
              <a:t>En esta semana estudiaremos  tres temas sobre la profecía bíblica del conflicto final que nos habla el libro de Apocalipsis: </a:t>
            </a:r>
            <a:r>
              <a:rPr lang="es-MX" sz="2200" b="1" dirty="0"/>
              <a:t>1) El conflicto final; 2) Identificando a la bestia que surge del mar; e 3) Identificando a la bestia que surge de la Tierra.</a:t>
            </a:r>
          </a:p>
        </p:txBody>
      </p:sp>
      <p:sp>
        <p:nvSpPr>
          <p:cNvPr id="7" name="Forma libre: forma 6">
            <a:extLst>
              <a:ext uri="{FF2B5EF4-FFF2-40B4-BE49-F238E27FC236}">
                <a16:creationId xmlns:a16="http://schemas.microsoft.com/office/drawing/2014/main" id="{C839D20E-BD31-6F3A-E847-AB2FFD0DD4EC}"/>
              </a:ext>
            </a:extLst>
          </p:cNvPr>
          <p:cNvSpPr/>
          <p:nvPr/>
        </p:nvSpPr>
        <p:spPr>
          <a:xfrm>
            <a:off x="7633744" y="2915322"/>
            <a:ext cx="2786231" cy="2151530"/>
          </a:xfrm>
          <a:custGeom>
            <a:avLst/>
            <a:gdLst>
              <a:gd name="connsiteX0" fmla="*/ 222439 w 4349596"/>
              <a:gd name="connsiteY0" fmla="*/ 584887 h 3723503"/>
              <a:gd name="connsiteX1" fmla="*/ 222439 w 4349596"/>
              <a:gd name="connsiteY1" fmla="*/ 584887 h 3723503"/>
              <a:gd name="connsiteX2" fmla="*/ 313056 w 4349596"/>
              <a:gd name="connsiteY2" fmla="*/ 535460 h 3723503"/>
              <a:gd name="connsiteX3" fmla="*/ 337769 w 4349596"/>
              <a:gd name="connsiteY3" fmla="*/ 518984 h 3723503"/>
              <a:gd name="connsiteX4" fmla="*/ 370721 w 4349596"/>
              <a:gd name="connsiteY4" fmla="*/ 486033 h 3723503"/>
              <a:gd name="connsiteX5" fmla="*/ 395434 w 4349596"/>
              <a:gd name="connsiteY5" fmla="*/ 428368 h 3723503"/>
              <a:gd name="connsiteX6" fmla="*/ 411910 w 4349596"/>
              <a:gd name="connsiteY6" fmla="*/ 395417 h 3723503"/>
              <a:gd name="connsiteX7" fmla="*/ 461337 w 4349596"/>
              <a:gd name="connsiteY7" fmla="*/ 370703 h 3723503"/>
              <a:gd name="connsiteX8" fmla="*/ 700234 w 4349596"/>
              <a:gd name="connsiteY8" fmla="*/ 387179 h 3723503"/>
              <a:gd name="connsiteX9" fmla="*/ 724948 w 4349596"/>
              <a:gd name="connsiteY9" fmla="*/ 477795 h 3723503"/>
              <a:gd name="connsiteX10" fmla="*/ 733185 w 4349596"/>
              <a:gd name="connsiteY10" fmla="*/ 518984 h 3723503"/>
              <a:gd name="connsiteX11" fmla="*/ 741423 w 4349596"/>
              <a:gd name="connsiteY11" fmla="*/ 576649 h 3723503"/>
              <a:gd name="connsiteX12" fmla="*/ 807326 w 4349596"/>
              <a:gd name="connsiteY12" fmla="*/ 601363 h 3723503"/>
              <a:gd name="connsiteX13" fmla="*/ 840277 w 4349596"/>
              <a:gd name="connsiteY13" fmla="*/ 634314 h 3723503"/>
              <a:gd name="connsiteX14" fmla="*/ 856753 w 4349596"/>
              <a:gd name="connsiteY14" fmla="*/ 609600 h 3723503"/>
              <a:gd name="connsiteX15" fmla="*/ 897942 w 4349596"/>
              <a:gd name="connsiteY15" fmla="*/ 502509 h 3723503"/>
              <a:gd name="connsiteX16" fmla="*/ 1095650 w 4349596"/>
              <a:gd name="connsiteY16" fmla="*/ 477795 h 3723503"/>
              <a:gd name="connsiteX17" fmla="*/ 1178029 w 4349596"/>
              <a:gd name="connsiteY17" fmla="*/ 494271 h 3723503"/>
              <a:gd name="connsiteX18" fmla="*/ 1243931 w 4349596"/>
              <a:gd name="connsiteY18" fmla="*/ 502509 h 3723503"/>
              <a:gd name="connsiteX19" fmla="*/ 1276883 w 4349596"/>
              <a:gd name="connsiteY19" fmla="*/ 527222 h 3723503"/>
              <a:gd name="connsiteX20" fmla="*/ 1367499 w 4349596"/>
              <a:gd name="connsiteY20" fmla="*/ 601363 h 3723503"/>
              <a:gd name="connsiteX21" fmla="*/ 1433402 w 4349596"/>
              <a:gd name="connsiteY21" fmla="*/ 593125 h 3723503"/>
              <a:gd name="connsiteX22" fmla="*/ 1474591 w 4349596"/>
              <a:gd name="connsiteY22" fmla="*/ 568411 h 3723503"/>
              <a:gd name="connsiteX23" fmla="*/ 1548731 w 4349596"/>
              <a:gd name="connsiteY23" fmla="*/ 560173 h 3723503"/>
              <a:gd name="connsiteX24" fmla="*/ 1589921 w 4349596"/>
              <a:gd name="connsiteY24" fmla="*/ 461319 h 3723503"/>
              <a:gd name="connsiteX25" fmla="*/ 1804104 w 4349596"/>
              <a:gd name="connsiteY25" fmla="*/ 354227 h 3723503"/>
              <a:gd name="connsiteX26" fmla="*/ 1845294 w 4349596"/>
              <a:gd name="connsiteY26" fmla="*/ 296563 h 3723503"/>
              <a:gd name="connsiteX27" fmla="*/ 1853531 w 4349596"/>
              <a:gd name="connsiteY27" fmla="*/ 238898 h 3723503"/>
              <a:gd name="connsiteX28" fmla="*/ 1878245 w 4349596"/>
              <a:gd name="connsiteY28" fmla="*/ 172995 h 3723503"/>
              <a:gd name="connsiteX29" fmla="*/ 1886483 w 4349596"/>
              <a:gd name="connsiteY29" fmla="*/ 148282 h 3723503"/>
              <a:gd name="connsiteX30" fmla="*/ 1894721 w 4349596"/>
              <a:gd name="connsiteY30" fmla="*/ 107092 h 3723503"/>
              <a:gd name="connsiteX31" fmla="*/ 1911196 w 4349596"/>
              <a:gd name="connsiteY31" fmla="*/ 65903 h 3723503"/>
              <a:gd name="connsiteX32" fmla="*/ 1944148 w 4349596"/>
              <a:gd name="connsiteY32" fmla="*/ 24714 h 3723503"/>
              <a:gd name="connsiteX33" fmla="*/ 1960623 w 4349596"/>
              <a:gd name="connsiteY33" fmla="*/ 0 h 3723503"/>
              <a:gd name="connsiteX34" fmla="*/ 1985337 w 4349596"/>
              <a:gd name="connsiteY34" fmla="*/ 41190 h 3723503"/>
              <a:gd name="connsiteX35" fmla="*/ 2043002 w 4349596"/>
              <a:gd name="connsiteY35" fmla="*/ 90617 h 3723503"/>
              <a:gd name="connsiteX36" fmla="*/ 2084191 w 4349596"/>
              <a:gd name="connsiteY36" fmla="*/ 131806 h 3723503"/>
              <a:gd name="connsiteX37" fmla="*/ 2174807 w 4349596"/>
              <a:gd name="connsiteY37" fmla="*/ 189471 h 3723503"/>
              <a:gd name="connsiteX38" fmla="*/ 2199521 w 4349596"/>
              <a:gd name="connsiteY38" fmla="*/ 214184 h 3723503"/>
              <a:gd name="connsiteX39" fmla="*/ 2224234 w 4349596"/>
              <a:gd name="connsiteY39" fmla="*/ 247136 h 3723503"/>
              <a:gd name="connsiteX40" fmla="*/ 2479607 w 4349596"/>
              <a:gd name="connsiteY40" fmla="*/ 378941 h 3723503"/>
              <a:gd name="connsiteX41" fmla="*/ 2529034 w 4349596"/>
              <a:gd name="connsiteY41" fmla="*/ 354227 h 3723503"/>
              <a:gd name="connsiteX42" fmla="*/ 2553748 w 4349596"/>
              <a:gd name="connsiteY42" fmla="*/ 337752 h 3723503"/>
              <a:gd name="connsiteX43" fmla="*/ 2570223 w 4349596"/>
              <a:gd name="connsiteY43" fmla="*/ 387179 h 3723503"/>
              <a:gd name="connsiteX44" fmla="*/ 2561985 w 4349596"/>
              <a:gd name="connsiteY44" fmla="*/ 461319 h 3723503"/>
              <a:gd name="connsiteX45" fmla="*/ 2545510 w 4349596"/>
              <a:gd name="connsiteY45" fmla="*/ 494271 h 3723503"/>
              <a:gd name="connsiteX46" fmla="*/ 2685553 w 4349596"/>
              <a:gd name="connsiteY46" fmla="*/ 518984 h 3723503"/>
              <a:gd name="connsiteX47" fmla="*/ 2776169 w 4349596"/>
              <a:gd name="connsiteY47" fmla="*/ 543698 h 3723503"/>
              <a:gd name="connsiteX48" fmla="*/ 2800883 w 4349596"/>
              <a:gd name="connsiteY48" fmla="*/ 551936 h 3723503"/>
              <a:gd name="connsiteX49" fmla="*/ 2875023 w 4349596"/>
              <a:gd name="connsiteY49" fmla="*/ 560173 h 3723503"/>
              <a:gd name="connsiteX50" fmla="*/ 2940926 w 4349596"/>
              <a:gd name="connsiteY50" fmla="*/ 584887 h 3723503"/>
              <a:gd name="connsiteX51" fmla="*/ 3501099 w 4349596"/>
              <a:gd name="connsiteY51" fmla="*/ 609600 h 3723503"/>
              <a:gd name="connsiteX52" fmla="*/ 3509337 w 4349596"/>
              <a:gd name="connsiteY52" fmla="*/ 774357 h 3723503"/>
              <a:gd name="connsiteX53" fmla="*/ 3517575 w 4349596"/>
              <a:gd name="connsiteY53" fmla="*/ 799071 h 3723503"/>
              <a:gd name="connsiteX54" fmla="*/ 3542288 w 4349596"/>
              <a:gd name="connsiteY54" fmla="*/ 815546 h 3723503"/>
              <a:gd name="connsiteX55" fmla="*/ 3558764 w 4349596"/>
              <a:gd name="connsiteY55" fmla="*/ 840260 h 3723503"/>
              <a:gd name="connsiteX56" fmla="*/ 3838850 w 4349596"/>
              <a:gd name="connsiteY56" fmla="*/ 840260 h 3723503"/>
              <a:gd name="connsiteX57" fmla="*/ 3888277 w 4349596"/>
              <a:gd name="connsiteY57" fmla="*/ 807309 h 3723503"/>
              <a:gd name="connsiteX58" fmla="*/ 4275456 w 4349596"/>
              <a:gd name="connsiteY58" fmla="*/ 790833 h 3723503"/>
              <a:gd name="connsiteX59" fmla="*/ 4226029 w 4349596"/>
              <a:gd name="connsiteY59" fmla="*/ 1079157 h 3723503"/>
              <a:gd name="connsiteX60" fmla="*/ 4217791 w 4349596"/>
              <a:gd name="connsiteY60" fmla="*/ 1161536 h 3723503"/>
              <a:gd name="connsiteX61" fmla="*/ 4201315 w 4349596"/>
              <a:gd name="connsiteY61" fmla="*/ 1252152 h 3723503"/>
              <a:gd name="connsiteX62" fmla="*/ 4217791 w 4349596"/>
              <a:gd name="connsiteY62" fmla="*/ 1425146 h 3723503"/>
              <a:gd name="connsiteX63" fmla="*/ 4226029 w 4349596"/>
              <a:gd name="connsiteY63" fmla="*/ 1482811 h 3723503"/>
              <a:gd name="connsiteX64" fmla="*/ 4267218 w 4349596"/>
              <a:gd name="connsiteY64" fmla="*/ 1581665 h 3723503"/>
              <a:gd name="connsiteX65" fmla="*/ 4308407 w 4349596"/>
              <a:gd name="connsiteY65" fmla="*/ 1664044 h 3723503"/>
              <a:gd name="connsiteX66" fmla="*/ 4316645 w 4349596"/>
              <a:gd name="connsiteY66" fmla="*/ 1960606 h 3723503"/>
              <a:gd name="connsiteX67" fmla="*/ 4324883 w 4349596"/>
              <a:gd name="connsiteY67" fmla="*/ 2001795 h 3723503"/>
              <a:gd name="connsiteX68" fmla="*/ 4333121 w 4349596"/>
              <a:gd name="connsiteY68" fmla="*/ 2067698 h 3723503"/>
              <a:gd name="connsiteX69" fmla="*/ 4349596 w 4349596"/>
              <a:gd name="connsiteY69" fmla="*/ 2281882 h 3723503"/>
              <a:gd name="connsiteX70" fmla="*/ 4258980 w 4349596"/>
              <a:gd name="connsiteY70" fmla="*/ 2298357 h 3723503"/>
              <a:gd name="connsiteX71" fmla="*/ 4184839 w 4349596"/>
              <a:gd name="connsiteY71" fmla="*/ 2306595 h 3723503"/>
              <a:gd name="connsiteX72" fmla="*/ 4160126 w 4349596"/>
              <a:gd name="connsiteY72" fmla="*/ 2331309 h 3723503"/>
              <a:gd name="connsiteX73" fmla="*/ 4168364 w 4349596"/>
              <a:gd name="connsiteY73" fmla="*/ 2463114 h 3723503"/>
              <a:gd name="connsiteX74" fmla="*/ 4209553 w 4349596"/>
              <a:gd name="connsiteY74" fmla="*/ 2504303 h 3723503"/>
              <a:gd name="connsiteX75" fmla="*/ 4226029 w 4349596"/>
              <a:gd name="connsiteY75" fmla="*/ 2561968 h 3723503"/>
              <a:gd name="connsiteX76" fmla="*/ 4250742 w 4349596"/>
              <a:gd name="connsiteY76" fmla="*/ 2594919 h 3723503"/>
              <a:gd name="connsiteX77" fmla="*/ 4275456 w 4349596"/>
              <a:gd name="connsiteY77" fmla="*/ 2644346 h 3723503"/>
              <a:gd name="connsiteX78" fmla="*/ 4324883 w 4349596"/>
              <a:gd name="connsiteY78" fmla="*/ 2767914 h 3723503"/>
              <a:gd name="connsiteX79" fmla="*/ 4291931 w 4349596"/>
              <a:gd name="connsiteY79" fmla="*/ 2809103 h 3723503"/>
              <a:gd name="connsiteX80" fmla="*/ 4201315 w 4349596"/>
              <a:gd name="connsiteY80" fmla="*/ 2932671 h 3723503"/>
              <a:gd name="connsiteX81" fmla="*/ 4184839 w 4349596"/>
              <a:gd name="connsiteY81" fmla="*/ 2982098 h 3723503"/>
              <a:gd name="connsiteX82" fmla="*/ 4201315 w 4349596"/>
              <a:gd name="connsiteY82" fmla="*/ 3056238 h 3723503"/>
              <a:gd name="connsiteX83" fmla="*/ 4226029 w 4349596"/>
              <a:gd name="connsiteY83" fmla="*/ 3122141 h 3723503"/>
              <a:gd name="connsiteX84" fmla="*/ 4242504 w 4349596"/>
              <a:gd name="connsiteY84" fmla="*/ 3196282 h 3723503"/>
              <a:gd name="connsiteX85" fmla="*/ 4267218 w 4349596"/>
              <a:gd name="connsiteY85" fmla="*/ 3229233 h 3723503"/>
              <a:gd name="connsiteX86" fmla="*/ 4275456 w 4349596"/>
              <a:gd name="connsiteY86" fmla="*/ 3253946 h 3723503"/>
              <a:gd name="connsiteX87" fmla="*/ 4291931 w 4349596"/>
              <a:gd name="connsiteY87" fmla="*/ 3278660 h 3723503"/>
              <a:gd name="connsiteX88" fmla="*/ 4300169 w 4349596"/>
              <a:gd name="connsiteY88" fmla="*/ 3303373 h 3723503"/>
              <a:gd name="connsiteX89" fmla="*/ 4316645 w 4349596"/>
              <a:gd name="connsiteY89" fmla="*/ 3361038 h 3723503"/>
              <a:gd name="connsiteX90" fmla="*/ 4308407 w 4349596"/>
              <a:gd name="connsiteY90" fmla="*/ 3501082 h 3723503"/>
              <a:gd name="connsiteX91" fmla="*/ 4226029 w 4349596"/>
              <a:gd name="connsiteY91" fmla="*/ 3558746 h 3723503"/>
              <a:gd name="connsiteX92" fmla="*/ 4110699 w 4349596"/>
              <a:gd name="connsiteY92" fmla="*/ 3599936 h 3723503"/>
              <a:gd name="connsiteX93" fmla="*/ 3945942 w 4349596"/>
              <a:gd name="connsiteY93" fmla="*/ 3632887 h 3723503"/>
              <a:gd name="connsiteX94" fmla="*/ 3896515 w 4349596"/>
              <a:gd name="connsiteY94" fmla="*/ 3674076 h 3723503"/>
              <a:gd name="connsiteX95" fmla="*/ 3871802 w 4349596"/>
              <a:gd name="connsiteY95" fmla="*/ 3707027 h 3723503"/>
              <a:gd name="connsiteX96" fmla="*/ 3698807 w 4349596"/>
              <a:gd name="connsiteY96" fmla="*/ 3715265 h 3723503"/>
              <a:gd name="connsiteX97" fmla="*/ 3468148 w 4349596"/>
              <a:gd name="connsiteY97" fmla="*/ 3723503 h 3723503"/>
              <a:gd name="connsiteX98" fmla="*/ 3361056 w 4349596"/>
              <a:gd name="connsiteY98" fmla="*/ 3715265 h 3723503"/>
              <a:gd name="connsiteX99" fmla="*/ 3196299 w 4349596"/>
              <a:gd name="connsiteY99" fmla="*/ 3674076 h 3723503"/>
              <a:gd name="connsiteX100" fmla="*/ 3130396 w 4349596"/>
              <a:gd name="connsiteY100" fmla="*/ 3665838 h 3723503"/>
              <a:gd name="connsiteX101" fmla="*/ 3056256 w 4349596"/>
              <a:gd name="connsiteY101" fmla="*/ 3674076 h 3723503"/>
              <a:gd name="connsiteX102" fmla="*/ 2973877 w 4349596"/>
              <a:gd name="connsiteY102" fmla="*/ 3682314 h 3723503"/>
              <a:gd name="connsiteX103" fmla="*/ 2932688 w 4349596"/>
              <a:gd name="connsiteY103" fmla="*/ 3690552 h 3723503"/>
              <a:gd name="connsiteX104" fmla="*/ 2784407 w 4349596"/>
              <a:gd name="connsiteY104" fmla="*/ 3616411 h 3723503"/>
              <a:gd name="connsiteX105" fmla="*/ 2702029 w 4349596"/>
              <a:gd name="connsiteY105" fmla="*/ 3501082 h 3723503"/>
              <a:gd name="connsiteX106" fmla="*/ 2677315 w 4349596"/>
              <a:gd name="connsiteY106" fmla="*/ 3476368 h 3723503"/>
              <a:gd name="connsiteX107" fmla="*/ 2627888 w 4349596"/>
              <a:gd name="connsiteY107" fmla="*/ 3410465 h 3723503"/>
              <a:gd name="connsiteX108" fmla="*/ 2611412 w 4349596"/>
              <a:gd name="connsiteY108" fmla="*/ 3344563 h 3723503"/>
              <a:gd name="connsiteX109" fmla="*/ 2364277 w 4349596"/>
              <a:gd name="connsiteY109" fmla="*/ 3352800 h 3723503"/>
              <a:gd name="connsiteX110" fmla="*/ 2314850 w 4349596"/>
              <a:gd name="connsiteY110" fmla="*/ 3369276 h 3723503"/>
              <a:gd name="connsiteX111" fmla="*/ 2215996 w 4349596"/>
              <a:gd name="connsiteY111" fmla="*/ 3517557 h 3723503"/>
              <a:gd name="connsiteX112" fmla="*/ 2199521 w 4349596"/>
              <a:gd name="connsiteY112" fmla="*/ 3575222 h 3723503"/>
              <a:gd name="connsiteX113" fmla="*/ 2166569 w 4349596"/>
              <a:gd name="connsiteY113" fmla="*/ 3591698 h 3723503"/>
              <a:gd name="connsiteX114" fmla="*/ 2043002 w 4349596"/>
              <a:gd name="connsiteY114" fmla="*/ 3599936 h 3723503"/>
              <a:gd name="connsiteX115" fmla="*/ 1581683 w 4349596"/>
              <a:gd name="connsiteY115" fmla="*/ 3608173 h 3723503"/>
              <a:gd name="connsiteX116" fmla="*/ 1079175 w 4349596"/>
              <a:gd name="connsiteY116" fmla="*/ 3608173 h 3723503"/>
              <a:gd name="connsiteX117" fmla="*/ 1161553 w 4349596"/>
              <a:gd name="connsiteY117" fmla="*/ 3410465 h 3723503"/>
              <a:gd name="connsiteX118" fmla="*/ 1194504 w 4349596"/>
              <a:gd name="connsiteY118" fmla="*/ 3418703 h 3723503"/>
              <a:gd name="connsiteX119" fmla="*/ 1260407 w 4349596"/>
              <a:gd name="connsiteY119" fmla="*/ 3468130 h 3723503"/>
              <a:gd name="connsiteX120" fmla="*/ 1309834 w 4349596"/>
              <a:gd name="connsiteY120" fmla="*/ 3377514 h 3723503"/>
              <a:gd name="connsiteX121" fmla="*/ 1252169 w 4349596"/>
              <a:gd name="connsiteY121" fmla="*/ 3212757 h 3723503"/>
              <a:gd name="connsiteX122" fmla="*/ 1186267 w 4349596"/>
              <a:gd name="connsiteY122" fmla="*/ 3023287 h 3723503"/>
              <a:gd name="connsiteX123" fmla="*/ 1013272 w 4349596"/>
              <a:gd name="connsiteY123" fmla="*/ 3064476 h 3723503"/>
              <a:gd name="connsiteX124" fmla="*/ 980321 w 4349596"/>
              <a:gd name="connsiteY124" fmla="*/ 3089190 h 3723503"/>
              <a:gd name="connsiteX125" fmla="*/ 889704 w 4349596"/>
              <a:gd name="connsiteY125" fmla="*/ 3163330 h 3723503"/>
              <a:gd name="connsiteX126" fmla="*/ 840277 w 4349596"/>
              <a:gd name="connsiteY126" fmla="*/ 3212757 h 3723503"/>
              <a:gd name="connsiteX127" fmla="*/ 790850 w 4349596"/>
              <a:gd name="connsiteY127" fmla="*/ 3253946 h 3723503"/>
              <a:gd name="connsiteX128" fmla="*/ 757899 w 4349596"/>
              <a:gd name="connsiteY128" fmla="*/ 3262184 h 3723503"/>
              <a:gd name="connsiteX129" fmla="*/ 708472 w 4349596"/>
              <a:gd name="connsiteY129" fmla="*/ 3286898 h 3723503"/>
              <a:gd name="connsiteX130" fmla="*/ 543715 w 4349596"/>
              <a:gd name="connsiteY130" fmla="*/ 3319849 h 3723503"/>
              <a:gd name="connsiteX131" fmla="*/ 82396 w 4349596"/>
              <a:gd name="connsiteY131" fmla="*/ 3163330 h 3723503"/>
              <a:gd name="connsiteX132" fmla="*/ 98872 w 4349596"/>
              <a:gd name="connsiteY132" fmla="*/ 3130379 h 3723503"/>
              <a:gd name="connsiteX133" fmla="*/ 107110 w 4349596"/>
              <a:gd name="connsiteY133" fmla="*/ 3105665 h 3723503"/>
              <a:gd name="connsiteX134" fmla="*/ 123585 w 4349596"/>
              <a:gd name="connsiteY134" fmla="*/ 2809103 h 3723503"/>
              <a:gd name="connsiteX135" fmla="*/ 148299 w 4349596"/>
              <a:gd name="connsiteY135" fmla="*/ 2784390 h 3723503"/>
              <a:gd name="connsiteX136" fmla="*/ 164775 w 4349596"/>
              <a:gd name="connsiteY136" fmla="*/ 2726725 h 3723503"/>
              <a:gd name="connsiteX137" fmla="*/ 164775 w 4349596"/>
              <a:gd name="connsiteY137" fmla="*/ 2520779 h 3723503"/>
              <a:gd name="connsiteX138" fmla="*/ 49445 w 4349596"/>
              <a:gd name="connsiteY138" fmla="*/ 2446638 h 3723503"/>
              <a:gd name="connsiteX139" fmla="*/ 16494 w 4349596"/>
              <a:gd name="connsiteY139" fmla="*/ 2421925 h 3723503"/>
              <a:gd name="connsiteX140" fmla="*/ 18 w 4349596"/>
              <a:gd name="connsiteY140" fmla="*/ 2356022 h 3723503"/>
              <a:gd name="connsiteX141" fmla="*/ 32969 w 4349596"/>
              <a:gd name="connsiteY141" fmla="*/ 2042984 h 3723503"/>
              <a:gd name="connsiteX142" fmla="*/ 57683 w 4349596"/>
              <a:gd name="connsiteY142" fmla="*/ 1960606 h 3723503"/>
              <a:gd name="connsiteX143" fmla="*/ 74158 w 4349596"/>
              <a:gd name="connsiteY143" fmla="*/ 1919417 h 3723503"/>
              <a:gd name="connsiteX144" fmla="*/ 123585 w 4349596"/>
              <a:gd name="connsiteY144" fmla="*/ 1902941 h 3723503"/>
              <a:gd name="connsiteX145" fmla="*/ 181250 w 4349596"/>
              <a:gd name="connsiteY145" fmla="*/ 1861752 h 3723503"/>
              <a:gd name="connsiteX146" fmla="*/ 197726 w 4349596"/>
              <a:gd name="connsiteY146" fmla="*/ 1837038 h 3723503"/>
              <a:gd name="connsiteX147" fmla="*/ 222439 w 4349596"/>
              <a:gd name="connsiteY147" fmla="*/ 1812325 h 3723503"/>
              <a:gd name="connsiteX148" fmla="*/ 238915 w 4349596"/>
              <a:gd name="connsiteY148" fmla="*/ 1351006 h 3723503"/>
              <a:gd name="connsiteX149" fmla="*/ 255391 w 4349596"/>
              <a:gd name="connsiteY149" fmla="*/ 1309817 h 3723503"/>
              <a:gd name="connsiteX150" fmla="*/ 263629 w 4349596"/>
              <a:gd name="connsiteY150" fmla="*/ 1276865 h 3723503"/>
              <a:gd name="connsiteX151" fmla="*/ 280104 w 4349596"/>
              <a:gd name="connsiteY151" fmla="*/ 1227438 h 3723503"/>
              <a:gd name="connsiteX152" fmla="*/ 271867 w 4349596"/>
              <a:gd name="connsiteY152" fmla="*/ 889687 h 3723503"/>
              <a:gd name="connsiteX153" fmla="*/ 238915 w 4349596"/>
              <a:gd name="connsiteY153" fmla="*/ 741406 h 3723503"/>
              <a:gd name="connsiteX154" fmla="*/ 230677 w 4349596"/>
              <a:gd name="connsiteY154" fmla="*/ 700217 h 3723503"/>
              <a:gd name="connsiteX155" fmla="*/ 205964 w 4349596"/>
              <a:gd name="connsiteY155" fmla="*/ 650790 h 3723503"/>
              <a:gd name="connsiteX156" fmla="*/ 214202 w 4349596"/>
              <a:gd name="connsiteY156" fmla="*/ 593125 h 3723503"/>
              <a:gd name="connsiteX157" fmla="*/ 222439 w 4349596"/>
              <a:gd name="connsiteY157" fmla="*/ 584887 h 372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Lst>
            <a:rect l="l" t="t" r="r" b="b"/>
            <a:pathLst>
              <a:path w="4349596" h="3723503">
                <a:moveTo>
                  <a:pt x="222439" y="584887"/>
                </a:moveTo>
                <a:lnTo>
                  <a:pt x="222439" y="584887"/>
                </a:lnTo>
                <a:cubicBezTo>
                  <a:pt x="252645" y="568411"/>
                  <a:pt x="283183" y="552531"/>
                  <a:pt x="313056" y="535460"/>
                </a:cubicBezTo>
                <a:cubicBezTo>
                  <a:pt x="321652" y="530548"/>
                  <a:pt x="330252" y="525427"/>
                  <a:pt x="337769" y="518984"/>
                </a:cubicBezTo>
                <a:cubicBezTo>
                  <a:pt x="349563" y="508875"/>
                  <a:pt x="359737" y="497017"/>
                  <a:pt x="370721" y="486033"/>
                </a:cubicBezTo>
                <a:cubicBezTo>
                  <a:pt x="378959" y="466811"/>
                  <a:pt x="386780" y="447406"/>
                  <a:pt x="395434" y="428368"/>
                </a:cubicBezTo>
                <a:cubicBezTo>
                  <a:pt x="400516" y="417189"/>
                  <a:pt x="402668" y="403504"/>
                  <a:pt x="411910" y="395417"/>
                </a:cubicBezTo>
                <a:cubicBezTo>
                  <a:pt x="425773" y="383287"/>
                  <a:pt x="444861" y="378941"/>
                  <a:pt x="461337" y="370703"/>
                </a:cubicBezTo>
                <a:cubicBezTo>
                  <a:pt x="540969" y="376195"/>
                  <a:pt x="623578" y="364924"/>
                  <a:pt x="700234" y="387179"/>
                </a:cubicBezTo>
                <a:cubicBezTo>
                  <a:pt x="702142" y="387733"/>
                  <a:pt x="721874" y="463960"/>
                  <a:pt x="724948" y="477795"/>
                </a:cubicBezTo>
                <a:cubicBezTo>
                  <a:pt x="727985" y="491463"/>
                  <a:pt x="730883" y="505173"/>
                  <a:pt x="733185" y="518984"/>
                </a:cubicBezTo>
                <a:cubicBezTo>
                  <a:pt x="736377" y="538137"/>
                  <a:pt x="733537" y="558906"/>
                  <a:pt x="741423" y="576649"/>
                </a:cubicBezTo>
                <a:cubicBezTo>
                  <a:pt x="749701" y="595274"/>
                  <a:pt x="796147" y="599127"/>
                  <a:pt x="807326" y="601363"/>
                </a:cubicBezTo>
                <a:cubicBezTo>
                  <a:pt x="818310" y="612347"/>
                  <a:pt x="824955" y="631761"/>
                  <a:pt x="840277" y="634314"/>
                </a:cubicBezTo>
                <a:cubicBezTo>
                  <a:pt x="850043" y="635942"/>
                  <a:pt x="854352" y="619205"/>
                  <a:pt x="856753" y="609600"/>
                </a:cubicBezTo>
                <a:cubicBezTo>
                  <a:pt x="866488" y="570662"/>
                  <a:pt x="847545" y="521408"/>
                  <a:pt x="897942" y="502509"/>
                </a:cubicBezTo>
                <a:cubicBezTo>
                  <a:pt x="935506" y="488423"/>
                  <a:pt x="1056455" y="481061"/>
                  <a:pt x="1095650" y="477795"/>
                </a:cubicBezTo>
                <a:cubicBezTo>
                  <a:pt x="1123110" y="483287"/>
                  <a:pt x="1150407" y="489667"/>
                  <a:pt x="1178029" y="494271"/>
                </a:cubicBezTo>
                <a:cubicBezTo>
                  <a:pt x="1199866" y="497911"/>
                  <a:pt x="1222929" y="495508"/>
                  <a:pt x="1243931" y="502509"/>
                </a:cubicBezTo>
                <a:cubicBezTo>
                  <a:pt x="1256956" y="506851"/>
                  <a:pt x="1266762" y="517944"/>
                  <a:pt x="1276883" y="527222"/>
                </a:cubicBezTo>
                <a:cubicBezTo>
                  <a:pt x="1359219" y="602697"/>
                  <a:pt x="1310435" y="582342"/>
                  <a:pt x="1367499" y="601363"/>
                </a:cubicBezTo>
                <a:cubicBezTo>
                  <a:pt x="1389467" y="598617"/>
                  <a:pt x="1412242" y="599636"/>
                  <a:pt x="1433402" y="593125"/>
                </a:cubicBezTo>
                <a:cubicBezTo>
                  <a:pt x="1448705" y="588416"/>
                  <a:pt x="1459196" y="572810"/>
                  <a:pt x="1474591" y="568411"/>
                </a:cubicBezTo>
                <a:cubicBezTo>
                  <a:pt x="1498500" y="561580"/>
                  <a:pt x="1524018" y="562919"/>
                  <a:pt x="1548731" y="560173"/>
                </a:cubicBezTo>
                <a:cubicBezTo>
                  <a:pt x="1554749" y="539112"/>
                  <a:pt x="1566822" y="478002"/>
                  <a:pt x="1589921" y="461319"/>
                </a:cubicBezTo>
                <a:cubicBezTo>
                  <a:pt x="1634903" y="428832"/>
                  <a:pt x="1747656" y="379886"/>
                  <a:pt x="1804104" y="354227"/>
                </a:cubicBezTo>
                <a:cubicBezTo>
                  <a:pt x="1804132" y="354189"/>
                  <a:pt x="1843287" y="303254"/>
                  <a:pt x="1845294" y="296563"/>
                </a:cubicBezTo>
                <a:cubicBezTo>
                  <a:pt x="1850873" y="277965"/>
                  <a:pt x="1848528" y="257659"/>
                  <a:pt x="1853531" y="238898"/>
                </a:cubicBezTo>
                <a:cubicBezTo>
                  <a:pt x="1859576" y="216229"/>
                  <a:pt x="1870227" y="195044"/>
                  <a:pt x="1878245" y="172995"/>
                </a:cubicBezTo>
                <a:cubicBezTo>
                  <a:pt x="1881213" y="164835"/>
                  <a:pt x="1884377" y="156706"/>
                  <a:pt x="1886483" y="148282"/>
                </a:cubicBezTo>
                <a:cubicBezTo>
                  <a:pt x="1889879" y="134698"/>
                  <a:pt x="1890698" y="120503"/>
                  <a:pt x="1894721" y="107092"/>
                </a:cubicBezTo>
                <a:cubicBezTo>
                  <a:pt x="1898970" y="92928"/>
                  <a:pt x="1903588" y="78583"/>
                  <a:pt x="1911196" y="65903"/>
                </a:cubicBezTo>
                <a:cubicBezTo>
                  <a:pt x="1920242" y="50826"/>
                  <a:pt x="1933598" y="38780"/>
                  <a:pt x="1944148" y="24714"/>
                </a:cubicBezTo>
                <a:cubicBezTo>
                  <a:pt x="1950088" y="16793"/>
                  <a:pt x="1955131" y="8238"/>
                  <a:pt x="1960623" y="0"/>
                </a:cubicBezTo>
                <a:cubicBezTo>
                  <a:pt x="1968861" y="13730"/>
                  <a:pt x="1975730" y="28381"/>
                  <a:pt x="1985337" y="41190"/>
                </a:cubicBezTo>
                <a:cubicBezTo>
                  <a:pt x="2005151" y="67608"/>
                  <a:pt x="2017947" y="68346"/>
                  <a:pt x="2043002" y="90617"/>
                </a:cubicBezTo>
                <a:cubicBezTo>
                  <a:pt x="2057514" y="103517"/>
                  <a:pt x="2068658" y="120156"/>
                  <a:pt x="2084191" y="131806"/>
                </a:cubicBezTo>
                <a:cubicBezTo>
                  <a:pt x="2112833" y="153288"/>
                  <a:pt x="2149490" y="164155"/>
                  <a:pt x="2174807" y="189471"/>
                </a:cubicBezTo>
                <a:cubicBezTo>
                  <a:pt x="2183045" y="197709"/>
                  <a:pt x="2191939" y="205339"/>
                  <a:pt x="2199521" y="214184"/>
                </a:cubicBezTo>
                <a:cubicBezTo>
                  <a:pt x="2208456" y="224608"/>
                  <a:pt x="2212670" y="239735"/>
                  <a:pt x="2224234" y="247136"/>
                </a:cubicBezTo>
                <a:cubicBezTo>
                  <a:pt x="2330107" y="314895"/>
                  <a:pt x="2381533" y="335352"/>
                  <a:pt x="2479607" y="378941"/>
                </a:cubicBezTo>
                <a:cubicBezTo>
                  <a:pt x="2496083" y="370703"/>
                  <a:pt x="2512932" y="363173"/>
                  <a:pt x="2529034" y="354227"/>
                </a:cubicBezTo>
                <a:cubicBezTo>
                  <a:pt x="2537689" y="349419"/>
                  <a:pt x="2546017" y="331567"/>
                  <a:pt x="2553748" y="337752"/>
                </a:cubicBezTo>
                <a:cubicBezTo>
                  <a:pt x="2567309" y="348601"/>
                  <a:pt x="2564731" y="370703"/>
                  <a:pt x="2570223" y="387179"/>
                </a:cubicBezTo>
                <a:cubicBezTo>
                  <a:pt x="2567477" y="411892"/>
                  <a:pt x="2567576" y="437090"/>
                  <a:pt x="2561985" y="461319"/>
                </a:cubicBezTo>
                <a:cubicBezTo>
                  <a:pt x="2559224" y="473285"/>
                  <a:pt x="2537648" y="484837"/>
                  <a:pt x="2545510" y="494271"/>
                </a:cubicBezTo>
                <a:cubicBezTo>
                  <a:pt x="2559725" y="511328"/>
                  <a:pt x="2679894" y="518418"/>
                  <a:pt x="2685553" y="518984"/>
                </a:cubicBezTo>
                <a:cubicBezTo>
                  <a:pt x="2742438" y="537946"/>
                  <a:pt x="2673969" y="515825"/>
                  <a:pt x="2776169" y="543698"/>
                </a:cubicBezTo>
                <a:cubicBezTo>
                  <a:pt x="2784547" y="545983"/>
                  <a:pt x="2792318" y="550508"/>
                  <a:pt x="2800883" y="551936"/>
                </a:cubicBezTo>
                <a:cubicBezTo>
                  <a:pt x="2825410" y="556024"/>
                  <a:pt x="2850310" y="557427"/>
                  <a:pt x="2875023" y="560173"/>
                </a:cubicBezTo>
                <a:cubicBezTo>
                  <a:pt x="2896991" y="568411"/>
                  <a:pt x="2917830" y="580763"/>
                  <a:pt x="2940926" y="584887"/>
                </a:cubicBezTo>
                <a:cubicBezTo>
                  <a:pt x="3089455" y="611411"/>
                  <a:pt x="3402600" y="607548"/>
                  <a:pt x="3501099" y="609600"/>
                </a:cubicBezTo>
                <a:cubicBezTo>
                  <a:pt x="3503845" y="664519"/>
                  <a:pt x="3504573" y="719576"/>
                  <a:pt x="3509337" y="774357"/>
                </a:cubicBezTo>
                <a:cubicBezTo>
                  <a:pt x="3510089" y="783008"/>
                  <a:pt x="3512150" y="792290"/>
                  <a:pt x="3517575" y="799071"/>
                </a:cubicBezTo>
                <a:cubicBezTo>
                  <a:pt x="3523760" y="806802"/>
                  <a:pt x="3534050" y="810054"/>
                  <a:pt x="3542288" y="815546"/>
                </a:cubicBezTo>
                <a:cubicBezTo>
                  <a:pt x="3547780" y="823784"/>
                  <a:pt x="3549751" y="836163"/>
                  <a:pt x="3558764" y="840260"/>
                </a:cubicBezTo>
                <a:cubicBezTo>
                  <a:pt x="3638691" y="876591"/>
                  <a:pt x="3774807" y="845384"/>
                  <a:pt x="3838850" y="840260"/>
                </a:cubicBezTo>
                <a:cubicBezTo>
                  <a:pt x="3855326" y="829276"/>
                  <a:pt x="3869892" y="814663"/>
                  <a:pt x="3888277" y="807309"/>
                </a:cubicBezTo>
                <a:cubicBezTo>
                  <a:pt x="4040624" y="746370"/>
                  <a:pt x="4077847" y="778856"/>
                  <a:pt x="4275456" y="790833"/>
                </a:cubicBezTo>
                <a:cubicBezTo>
                  <a:pt x="4238198" y="1200667"/>
                  <a:pt x="4287533" y="796236"/>
                  <a:pt x="4226029" y="1079157"/>
                </a:cubicBezTo>
                <a:cubicBezTo>
                  <a:pt x="4220167" y="1106124"/>
                  <a:pt x="4221694" y="1134217"/>
                  <a:pt x="4217791" y="1161536"/>
                </a:cubicBezTo>
                <a:cubicBezTo>
                  <a:pt x="4213449" y="1191928"/>
                  <a:pt x="4206807" y="1221947"/>
                  <a:pt x="4201315" y="1252152"/>
                </a:cubicBezTo>
                <a:cubicBezTo>
                  <a:pt x="4206807" y="1309817"/>
                  <a:pt x="4211620" y="1367550"/>
                  <a:pt x="4217791" y="1425146"/>
                </a:cubicBezTo>
                <a:cubicBezTo>
                  <a:pt x="4219860" y="1444452"/>
                  <a:pt x="4221663" y="1463891"/>
                  <a:pt x="4226029" y="1482811"/>
                </a:cubicBezTo>
                <a:cubicBezTo>
                  <a:pt x="4237263" y="1531494"/>
                  <a:pt x="4246474" y="1536029"/>
                  <a:pt x="4267218" y="1581665"/>
                </a:cubicBezTo>
                <a:cubicBezTo>
                  <a:pt x="4302256" y="1658746"/>
                  <a:pt x="4262427" y="1587407"/>
                  <a:pt x="4308407" y="1664044"/>
                </a:cubicBezTo>
                <a:cubicBezTo>
                  <a:pt x="4311153" y="1762898"/>
                  <a:pt x="4311827" y="1861831"/>
                  <a:pt x="4316645" y="1960606"/>
                </a:cubicBezTo>
                <a:cubicBezTo>
                  <a:pt x="4317327" y="1974591"/>
                  <a:pt x="4322754" y="1987956"/>
                  <a:pt x="4324883" y="2001795"/>
                </a:cubicBezTo>
                <a:cubicBezTo>
                  <a:pt x="4328249" y="2023676"/>
                  <a:pt x="4330534" y="2045711"/>
                  <a:pt x="4333121" y="2067698"/>
                </a:cubicBezTo>
                <a:cubicBezTo>
                  <a:pt x="4345732" y="2174899"/>
                  <a:pt x="4341382" y="2142244"/>
                  <a:pt x="4349596" y="2281882"/>
                </a:cubicBezTo>
                <a:cubicBezTo>
                  <a:pt x="4319391" y="2287374"/>
                  <a:pt x="4289341" y="2293803"/>
                  <a:pt x="4258980" y="2298357"/>
                </a:cubicBezTo>
                <a:cubicBezTo>
                  <a:pt x="4234389" y="2302046"/>
                  <a:pt x="4208429" y="2298732"/>
                  <a:pt x="4184839" y="2306595"/>
                </a:cubicBezTo>
                <a:cubicBezTo>
                  <a:pt x="4173787" y="2310279"/>
                  <a:pt x="4168364" y="2323071"/>
                  <a:pt x="4160126" y="2331309"/>
                </a:cubicBezTo>
                <a:cubicBezTo>
                  <a:pt x="4143483" y="2381235"/>
                  <a:pt x="4138019" y="2385084"/>
                  <a:pt x="4168364" y="2463114"/>
                </a:cubicBezTo>
                <a:cubicBezTo>
                  <a:pt x="4175402" y="2481210"/>
                  <a:pt x="4195823" y="2490573"/>
                  <a:pt x="4209553" y="2504303"/>
                </a:cubicBezTo>
                <a:cubicBezTo>
                  <a:pt x="4215045" y="2523525"/>
                  <a:pt x="4217757" y="2543769"/>
                  <a:pt x="4226029" y="2561968"/>
                </a:cubicBezTo>
                <a:cubicBezTo>
                  <a:pt x="4231710" y="2574467"/>
                  <a:pt x="4243678" y="2583146"/>
                  <a:pt x="4250742" y="2594919"/>
                </a:cubicBezTo>
                <a:cubicBezTo>
                  <a:pt x="4260219" y="2610714"/>
                  <a:pt x="4268780" y="2627178"/>
                  <a:pt x="4275456" y="2644346"/>
                </a:cubicBezTo>
                <a:cubicBezTo>
                  <a:pt x="4325972" y="2774244"/>
                  <a:pt x="4285026" y="2708128"/>
                  <a:pt x="4324883" y="2767914"/>
                </a:cubicBezTo>
                <a:cubicBezTo>
                  <a:pt x="4313899" y="2781644"/>
                  <a:pt x="4302329" y="2794924"/>
                  <a:pt x="4291931" y="2809103"/>
                </a:cubicBezTo>
                <a:cubicBezTo>
                  <a:pt x="4185470" y="2954278"/>
                  <a:pt x="4275514" y="2839924"/>
                  <a:pt x="4201315" y="2932671"/>
                </a:cubicBezTo>
                <a:cubicBezTo>
                  <a:pt x="4195823" y="2949147"/>
                  <a:pt x="4184839" y="2964731"/>
                  <a:pt x="4184839" y="2982098"/>
                </a:cubicBezTo>
                <a:cubicBezTo>
                  <a:pt x="4184839" y="3007414"/>
                  <a:pt x="4195622" y="3031570"/>
                  <a:pt x="4201315" y="3056238"/>
                </a:cubicBezTo>
                <a:cubicBezTo>
                  <a:pt x="4210929" y="3097900"/>
                  <a:pt x="4206227" y="3082538"/>
                  <a:pt x="4226029" y="3122141"/>
                </a:cubicBezTo>
                <a:cubicBezTo>
                  <a:pt x="4231521" y="3146855"/>
                  <a:pt x="4233416" y="3172653"/>
                  <a:pt x="4242504" y="3196282"/>
                </a:cubicBezTo>
                <a:cubicBezTo>
                  <a:pt x="4247433" y="3209097"/>
                  <a:pt x="4260406" y="3217312"/>
                  <a:pt x="4267218" y="3229233"/>
                </a:cubicBezTo>
                <a:cubicBezTo>
                  <a:pt x="4271526" y="3236772"/>
                  <a:pt x="4271573" y="3246179"/>
                  <a:pt x="4275456" y="3253946"/>
                </a:cubicBezTo>
                <a:cubicBezTo>
                  <a:pt x="4279884" y="3262801"/>
                  <a:pt x="4287503" y="3269805"/>
                  <a:pt x="4291931" y="3278660"/>
                </a:cubicBezTo>
                <a:cubicBezTo>
                  <a:pt x="4295814" y="3286427"/>
                  <a:pt x="4297674" y="3295056"/>
                  <a:pt x="4300169" y="3303373"/>
                </a:cubicBezTo>
                <a:cubicBezTo>
                  <a:pt x="4305913" y="3322521"/>
                  <a:pt x="4311153" y="3341816"/>
                  <a:pt x="4316645" y="3361038"/>
                </a:cubicBezTo>
                <a:cubicBezTo>
                  <a:pt x="4313899" y="3407719"/>
                  <a:pt x="4327891" y="3458572"/>
                  <a:pt x="4308407" y="3501082"/>
                </a:cubicBezTo>
                <a:cubicBezTo>
                  <a:pt x="4294441" y="3531552"/>
                  <a:pt x="4254170" y="3540537"/>
                  <a:pt x="4226029" y="3558746"/>
                </a:cubicBezTo>
                <a:cubicBezTo>
                  <a:pt x="4147821" y="3609351"/>
                  <a:pt x="4193512" y="3581533"/>
                  <a:pt x="4110699" y="3599936"/>
                </a:cubicBezTo>
                <a:cubicBezTo>
                  <a:pt x="3944001" y="3636980"/>
                  <a:pt x="4092573" y="3616594"/>
                  <a:pt x="3945942" y="3632887"/>
                </a:cubicBezTo>
                <a:cubicBezTo>
                  <a:pt x="3929466" y="3646617"/>
                  <a:pt x="3911680" y="3658911"/>
                  <a:pt x="3896515" y="3674076"/>
                </a:cubicBezTo>
                <a:cubicBezTo>
                  <a:pt x="3886807" y="3683784"/>
                  <a:pt x="3885243" y="3704227"/>
                  <a:pt x="3871802" y="3707027"/>
                </a:cubicBezTo>
                <a:cubicBezTo>
                  <a:pt x="3815285" y="3718801"/>
                  <a:pt x="3756489" y="3712911"/>
                  <a:pt x="3698807" y="3715265"/>
                </a:cubicBezTo>
                <a:lnTo>
                  <a:pt x="3468148" y="3723503"/>
                </a:lnTo>
                <a:cubicBezTo>
                  <a:pt x="3432451" y="3720757"/>
                  <a:pt x="3396281" y="3721670"/>
                  <a:pt x="3361056" y="3715265"/>
                </a:cubicBezTo>
                <a:cubicBezTo>
                  <a:pt x="3305360" y="3705138"/>
                  <a:pt x="3251652" y="3685937"/>
                  <a:pt x="3196299" y="3674076"/>
                </a:cubicBezTo>
                <a:cubicBezTo>
                  <a:pt x="3174652" y="3669437"/>
                  <a:pt x="3152364" y="3668584"/>
                  <a:pt x="3130396" y="3665838"/>
                </a:cubicBezTo>
                <a:lnTo>
                  <a:pt x="3056256" y="3674076"/>
                </a:lnTo>
                <a:cubicBezTo>
                  <a:pt x="3028811" y="3676965"/>
                  <a:pt x="3001232" y="3678667"/>
                  <a:pt x="2973877" y="3682314"/>
                </a:cubicBezTo>
                <a:cubicBezTo>
                  <a:pt x="2959998" y="3684165"/>
                  <a:pt x="2946418" y="3687806"/>
                  <a:pt x="2932688" y="3690552"/>
                </a:cubicBezTo>
                <a:cubicBezTo>
                  <a:pt x="2883261" y="3665838"/>
                  <a:pt x="2829842" y="3647866"/>
                  <a:pt x="2784407" y="3616411"/>
                </a:cubicBezTo>
                <a:cubicBezTo>
                  <a:pt x="2681019" y="3544835"/>
                  <a:pt x="2743154" y="3566882"/>
                  <a:pt x="2702029" y="3501082"/>
                </a:cubicBezTo>
                <a:cubicBezTo>
                  <a:pt x="2695854" y="3491203"/>
                  <a:pt x="2684692" y="3485385"/>
                  <a:pt x="2677315" y="3476368"/>
                </a:cubicBezTo>
                <a:cubicBezTo>
                  <a:pt x="2659927" y="3455115"/>
                  <a:pt x="2644364" y="3432433"/>
                  <a:pt x="2627888" y="3410465"/>
                </a:cubicBezTo>
                <a:cubicBezTo>
                  <a:pt x="2622396" y="3388498"/>
                  <a:pt x="2631147" y="3355664"/>
                  <a:pt x="2611412" y="3344563"/>
                </a:cubicBezTo>
                <a:cubicBezTo>
                  <a:pt x="2565843" y="3318930"/>
                  <a:pt x="2403446" y="3347904"/>
                  <a:pt x="2364277" y="3352800"/>
                </a:cubicBezTo>
                <a:cubicBezTo>
                  <a:pt x="2347801" y="3358292"/>
                  <a:pt x="2328192" y="3358158"/>
                  <a:pt x="2314850" y="3369276"/>
                </a:cubicBezTo>
                <a:cubicBezTo>
                  <a:pt x="2287394" y="3392156"/>
                  <a:pt x="2231522" y="3491681"/>
                  <a:pt x="2215996" y="3517557"/>
                </a:cubicBezTo>
                <a:cubicBezTo>
                  <a:pt x="2210504" y="3536779"/>
                  <a:pt x="2210610" y="3558589"/>
                  <a:pt x="2199521" y="3575222"/>
                </a:cubicBezTo>
                <a:cubicBezTo>
                  <a:pt x="2192709" y="3585440"/>
                  <a:pt x="2178699" y="3589783"/>
                  <a:pt x="2166569" y="3591698"/>
                </a:cubicBezTo>
                <a:cubicBezTo>
                  <a:pt x="2125794" y="3598136"/>
                  <a:pt x="2084266" y="3598774"/>
                  <a:pt x="2043002" y="3599936"/>
                </a:cubicBezTo>
                <a:cubicBezTo>
                  <a:pt x="1889265" y="3604266"/>
                  <a:pt x="1735456" y="3605427"/>
                  <a:pt x="1581683" y="3608173"/>
                </a:cubicBezTo>
                <a:cubicBezTo>
                  <a:pt x="1436157" y="3620300"/>
                  <a:pt x="1159991" y="3646744"/>
                  <a:pt x="1079175" y="3608173"/>
                </a:cubicBezTo>
                <a:cubicBezTo>
                  <a:pt x="965301" y="3553824"/>
                  <a:pt x="1125647" y="3439190"/>
                  <a:pt x="1161553" y="3410465"/>
                </a:cubicBezTo>
                <a:cubicBezTo>
                  <a:pt x="1172537" y="3413211"/>
                  <a:pt x="1185084" y="3412423"/>
                  <a:pt x="1194504" y="3418703"/>
                </a:cubicBezTo>
                <a:cubicBezTo>
                  <a:pt x="1289164" y="3481809"/>
                  <a:pt x="1196108" y="3446696"/>
                  <a:pt x="1260407" y="3468130"/>
                </a:cubicBezTo>
                <a:cubicBezTo>
                  <a:pt x="1276883" y="3437925"/>
                  <a:pt x="1306977" y="3411802"/>
                  <a:pt x="1309834" y="3377514"/>
                </a:cubicBezTo>
                <a:cubicBezTo>
                  <a:pt x="1314130" y="3325961"/>
                  <a:pt x="1267296" y="3262461"/>
                  <a:pt x="1252169" y="3212757"/>
                </a:cubicBezTo>
                <a:cubicBezTo>
                  <a:pt x="1196024" y="3028281"/>
                  <a:pt x="1250400" y="3135521"/>
                  <a:pt x="1186267" y="3023287"/>
                </a:cubicBezTo>
                <a:cubicBezTo>
                  <a:pt x="1086820" y="3031574"/>
                  <a:pt x="1096069" y="3019892"/>
                  <a:pt x="1013272" y="3064476"/>
                </a:cubicBezTo>
                <a:cubicBezTo>
                  <a:pt x="1001183" y="3070985"/>
                  <a:pt x="991042" y="3080613"/>
                  <a:pt x="980321" y="3089190"/>
                </a:cubicBezTo>
                <a:cubicBezTo>
                  <a:pt x="949846" y="3113570"/>
                  <a:pt x="911352" y="3130857"/>
                  <a:pt x="889704" y="3163330"/>
                </a:cubicBezTo>
                <a:cubicBezTo>
                  <a:pt x="860701" y="3206838"/>
                  <a:pt x="887963" y="3171884"/>
                  <a:pt x="840277" y="3212757"/>
                </a:cubicBezTo>
                <a:cubicBezTo>
                  <a:pt x="820479" y="3229727"/>
                  <a:pt x="815131" y="3243540"/>
                  <a:pt x="790850" y="3253946"/>
                </a:cubicBezTo>
                <a:cubicBezTo>
                  <a:pt x="780444" y="3258406"/>
                  <a:pt x="768411" y="3257979"/>
                  <a:pt x="757899" y="3262184"/>
                </a:cubicBezTo>
                <a:cubicBezTo>
                  <a:pt x="740796" y="3269025"/>
                  <a:pt x="725819" y="3280703"/>
                  <a:pt x="708472" y="3286898"/>
                </a:cubicBezTo>
                <a:cubicBezTo>
                  <a:pt x="665467" y="3302257"/>
                  <a:pt x="583312" y="3313249"/>
                  <a:pt x="543715" y="3319849"/>
                </a:cubicBezTo>
                <a:cubicBezTo>
                  <a:pt x="49403" y="3311610"/>
                  <a:pt x="-1844" y="3472208"/>
                  <a:pt x="82396" y="3163330"/>
                </a:cubicBezTo>
                <a:cubicBezTo>
                  <a:pt x="85627" y="3151483"/>
                  <a:pt x="94035" y="3141666"/>
                  <a:pt x="98872" y="3130379"/>
                </a:cubicBezTo>
                <a:cubicBezTo>
                  <a:pt x="102293" y="3122398"/>
                  <a:pt x="104364" y="3113903"/>
                  <a:pt x="107110" y="3105665"/>
                </a:cubicBezTo>
                <a:cubicBezTo>
                  <a:pt x="112602" y="3006811"/>
                  <a:pt x="110995" y="2907306"/>
                  <a:pt x="123585" y="2809103"/>
                </a:cubicBezTo>
                <a:cubicBezTo>
                  <a:pt x="125066" y="2797548"/>
                  <a:pt x="143089" y="2794810"/>
                  <a:pt x="148299" y="2784390"/>
                </a:cubicBezTo>
                <a:cubicBezTo>
                  <a:pt x="157239" y="2766510"/>
                  <a:pt x="159283" y="2745947"/>
                  <a:pt x="164775" y="2726725"/>
                </a:cubicBezTo>
                <a:cubicBezTo>
                  <a:pt x="167464" y="2694454"/>
                  <a:pt x="184774" y="2550111"/>
                  <a:pt x="164775" y="2520779"/>
                </a:cubicBezTo>
                <a:cubicBezTo>
                  <a:pt x="139030" y="2483019"/>
                  <a:pt x="87471" y="2471989"/>
                  <a:pt x="49445" y="2446638"/>
                </a:cubicBezTo>
                <a:cubicBezTo>
                  <a:pt x="38021" y="2439022"/>
                  <a:pt x="27478" y="2430163"/>
                  <a:pt x="16494" y="2421925"/>
                </a:cubicBezTo>
                <a:cubicBezTo>
                  <a:pt x="11002" y="2399957"/>
                  <a:pt x="-521" y="2378659"/>
                  <a:pt x="18" y="2356022"/>
                </a:cubicBezTo>
                <a:cubicBezTo>
                  <a:pt x="1919" y="2276182"/>
                  <a:pt x="4875" y="2141310"/>
                  <a:pt x="32969" y="2042984"/>
                </a:cubicBezTo>
                <a:cubicBezTo>
                  <a:pt x="40845" y="2015419"/>
                  <a:pt x="48617" y="1987803"/>
                  <a:pt x="57683" y="1960606"/>
                </a:cubicBezTo>
                <a:cubicBezTo>
                  <a:pt x="62359" y="1946578"/>
                  <a:pt x="63030" y="1929155"/>
                  <a:pt x="74158" y="1919417"/>
                </a:cubicBezTo>
                <a:cubicBezTo>
                  <a:pt x="87228" y="1907981"/>
                  <a:pt x="107109" y="1908433"/>
                  <a:pt x="123585" y="1902941"/>
                </a:cubicBezTo>
                <a:cubicBezTo>
                  <a:pt x="142807" y="1889211"/>
                  <a:pt x="163595" y="1877445"/>
                  <a:pt x="181250" y="1861752"/>
                </a:cubicBezTo>
                <a:cubicBezTo>
                  <a:pt x="188650" y="1855174"/>
                  <a:pt x="191388" y="1844644"/>
                  <a:pt x="197726" y="1837038"/>
                </a:cubicBezTo>
                <a:cubicBezTo>
                  <a:pt x="205184" y="1828088"/>
                  <a:pt x="214201" y="1820563"/>
                  <a:pt x="222439" y="1812325"/>
                </a:cubicBezTo>
                <a:cubicBezTo>
                  <a:pt x="227931" y="1658552"/>
                  <a:pt x="228847" y="1504547"/>
                  <a:pt x="238915" y="1351006"/>
                </a:cubicBezTo>
                <a:cubicBezTo>
                  <a:pt x="239883" y="1336250"/>
                  <a:pt x="250715" y="1323845"/>
                  <a:pt x="255391" y="1309817"/>
                </a:cubicBezTo>
                <a:cubicBezTo>
                  <a:pt x="258971" y="1299076"/>
                  <a:pt x="260376" y="1287710"/>
                  <a:pt x="263629" y="1276865"/>
                </a:cubicBezTo>
                <a:cubicBezTo>
                  <a:pt x="268619" y="1260231"/>
                  <a:pt x="274612" y="1243914"/>
                  <a:pt x="280104" y="1227438"/>
                </a:cubicBezTo>
                <a:cubicBezTo>
                  <a:pt x="277358" y="1114854"/>
                  <a:pt x="278480" y="1002110"/>
                  <a:pt x="271867" y="889687"/>
                </a:cubicBezTo>
                <a:cubicBezTo>
                  <a:pt x="270009" y="858101"/>
                  <a:pt x="246772" y="775450"/>
                  <a:pt x="238915" y="741406"/>
                </a:cubicBezTo>
                <a:cubicBezTo>
                  <a:pt x="235767" y="727763"/>
                  <a:pt x="235462" y="713376"/>
                  <a:pt x="230677" y="700217"/>
                </a:cubicBezTo>
                <a:cubicBezTo>
                  <a:pt x="224382" y="682906"/>
                  <a:pt x="214202" y="667266"/>
                  <a:pt x="205964" y="650790"/>
                </a:cubicBezTo>
                <a:cubicBezTo>
                  <a:pt x="208710" y="631568"/>
                  <a:pt x="203432" y="609281"/>
                  <a:pt x="214202" y="593125"/>
                </a:cubicBezTo>
                <a:cubicBezTo>
                  <a:pt x="222405" y="580821"/>
                  <a:pt x="221066" y="586260"/>
                  <a:pt x="222439" y="584887"/>
                </a:cubicBezTo>
                <a:close/>
              </a:path>
            </a:pathLst>
          </a:custGeom>
          <a:blipFill dpi="0" rotWithShape="1">
            <a:blip r:embed="rId4">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1864839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 calcmode="lin" valueType="num">
                                      <p:cBhvr additive="base">
                                        <p:cTn id="7"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 calcmode="lin" valueType="num">
                                      <p:cBhvr additive="base">
                                        <p:cTn id="13"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 calcmode="lin" valueType="num">
                                      <p:cBhvr additive="base">
                                        <p:cTn id="19"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contenido 6">
            <a:extLst>
              <a:ext uri="{FF2B5EF4-FFF2-40B4-BE49-F238E27FC236}">
                <a16:creationId xmlns:a16="http://schemas.microsoft.com/office/drawing/2014/main" id="{8E7BAD8D-BC5A-CFA0-D665-5255A396E347}"/>
              </a:ext>
            </a:extLst>
          </p:cNvPr>
          <p:cNvSpPr>
            <a:spLocks noGrp="1"/>
          </p:cNvSpPr>
          <p:nvPr>
            <p:ph sz="half" idx="2"/>
          </p:nvPr>
        </p:nvSpPr>
        <p:spPr>
          <a:xfrm>
            <a:off x="619761" y="1172584"/>
            <a:ext cx="7030719" cy="5659807"/>
          </a:xfrm>
        </p:spPr>
        <p:txBody>
          <a:bodyPr wrap="square">
            <a:normAutofit fontScale="92500" lnSpcReduction="20000"/>
          </a:bodyPr>
          <a:lstStyle/>
          <a:p>
            <a:pPr marL="0" indent="0" algn="just">
              <a:buNone/>
              <a:tabLst>
                <a:tab pos="623888" algn="l"/>
              </a:tabLst>
            </a:pPr>
            <a:r>
              <a:rPr lang="es-MX" dirty="0"/>
              <a:t>	l libro de Apocalipsis revela que el conflicto venidero gira en 	torno a la adoración. Satanás desafiará la autoridad de Dios 	intentando socavar su ley. El sábado se convertirá en el 	epicentro de un conflicto mundial sobre la adoración. 	Satanás odia el sábado porque odia al Creador. El príncipe de las tinieblas desprecia la luz que emana de la ley de Dios, y utilizará la coacción, la presión y la fuerza para socavar nuestro compromiso con Cristo. El llamado final de Dios es un llamado a la fidelidad a pesar de la persecución, los boicots económicos, el encarcelamiento y los decretos de muerte.</a:t>
            </a:r>
          </a:p>
          <a:p>
            <a:pPr marL="0" indent="0" algn="just">
              <a:buNone/>
              <a:tabLst>
                <a:tab pos="354013" algn="l"/>
              </a:tabLst>
            </a:pPr>
            <a:r>
              <a:rPr lang="es-MX" dirty="0"/>
              <a:t>No debemos temer. Jesús es «el autor y consumador de la fe» (Hebreos 12: 2). Él nos dará la fuerza que necesitamos para sobrevivir al conflicto final de la Tierra. Aunque Satanás desatará su furia sobre la iglesia de Dios de los últimos tiempos, el mensaje alentador del libro del Apocalipsis es que Cristo y su iglesia triunfarán al final.</a:t>
            </a:r>
          </a:p>
          <a:p>
            <a:pPr marL="0" indent="0" algn="just">
              <a:buNone/>
              <a:tabLst>
                <a:tab pos="354013" algn="l"/>
              </a:tabLst>
            </a:pPr>
            <a:r>
              <a:rPr lang="es-MX" b="1" dirty="0"/>
              <a:t>“Desde su caída del cielo, el único gozo y constante empleo de Satanás ha sido frustrar el plan de Dios impidiendo la salvación de los hombres que perecen. Ha llevado a cabo esta obra con un éxito marcado, Y la continuará hasta que Cristo ponga fin a su esfuerzo. Ha procurado inducir a los hombres a que colaboren en pisotear el honor de Dios, y muchos se han hecho colaboradores suyos y han contribuido a su rebelión. Los que hacen esto, los que se glorían en su escepticismo, y llevan a otros a despreciar la ley de Jehová, se colocan en las filas de los enemigos de Cristo, y utilizan su influencia para destruir más bien que para salvar almas. Secundan a Satanás en sus esfuerzos por socavar la ley de Dios asegurando al pecador que se salvará mientras transgreda esa ley. Sirven a Satanás y compartirán su terrible destino” </a:t>
            </a:r>
            <a:r>
              <a:rPr lang="en-US" i="1" dirty="0"/>
              <a:t>(The Signs of the Times, 3 </a:t>
            </a:r>
            <a:r>
              <a:rPr lang="en-US" i="1" dirty="0" err="1"/>
              <a:t>abril</a:t>
            </a:r>
            <a:r>
              <a:rPr lang="en-US" i="1" dirty="0"/>
              <a:t> 1884, </a:t>
            </a:r>
            <a:r>
              <a:rPr lang="en-US" i="1" dirty="0" err="1"/>
              <a:t>párrafo</a:t>
            </a:r>
            <a:r>
              <a:rPr lang="en-US" i="1" dirty="0"/>
              <a:t> 8).</a:t>
            </a:r>
            <a:endParaRPr lang="es-MX" i="1" dirty="0"/>
          </a:p>
        </p:txBody>
      </p:sp>
      <p:sp>
        <p:nvSpPr>
          <p:cNvPr id="2" name="Rectángulo 1">
            <a:extLst>
              <a:ext uri="{FF2B5EF4-FFF2-40B4-BE49-F238E27FC236}">
                <a16:creationId xmlns:a16="http://schemas.microsoft.com/office/drawing/2014/main" id="{D0A09385-F934-B49B-498E-D0BC730CE53F}"/>
              </a:ext>
            </a:extLst>
          </p:cNvPr>
          <p:cNvSpPr/>
          <p:nvPr/>
        </p:nvSpPr>
        <p:spPr>
          <a:xfrm>
            <a:off x="565971" y="1050355"/>
            <a:ext cx="802640" cy="1325169"/>
          </a:xfrm>
          <a:prstGeom prst="rect">
            <a:avLst/>
          </a:prstGeom>
          <a:noFill/>
        </p:spPr>
        <p:txBody>
          <a:bodyPr wrap="square" lIns="91440" tIns="45720" rIns="91440" bIns="45720">
            <a:normAutofit fontScale="92500" lnSpcReduction="10000"/>
            <a:scene3d>
              <a:camera prst="orthographicFront"/>
              <a:lightRig rig="soft" dir="t">
                <a:rot lat="0" lon="0" rev="15600000"/>
              </a:lightRig>
            </a:scene3d>
            <a:sp3d extrusionH="57150" prstMaterial="softEdge">
              <a:bevelT w="25400" h="38100"/>
            </a:sp3d>
          </a:bodyPr>
          <a:lstStyle/>
          <a:p>
            <a:pPr algn="just"/>
            <a:r>
              <a:rPr lang="es-MX" sz="8800" b="1" dirty="0">
                <a:ln/>
                <a:solidFill>
                  <a:srgbClr val="00526B"/>
                </a:solidFill>
              </a:rPr>
              <a:t>E</a:t>
            </a:r>
            <a:endParaRPr lang="es-MX" sz="8800" b="1" cap="none" spc="0" dirty="0">
              <a:ln/>
              <a:solidFill>
                <a:srgbClr val="00526B"/>
              </a:solidFill>
              <a:effectLst/>
            </a:endParaRPr>
          </a:p>
        </p:txBody>
      </p:sp>
      <p:sp>
        <p:nvSpPr>
          <p:cNvPr id="19" name="Forma libre: forma 18">
            <a:extLst>
              <a:ext uri="{FF2B5EF4-FFF2-40B4-BE49-F238E27FC236}">
                <a16:creationId xmlns:a16="http://schemas.microsoft.com/office/drawing/2014/main" id="{FB3D9B2E-C496-F002-A971-CDC3F3BD2D46}"/>
              </a:ext>
            </a:extLst>
          </p:cNvPr>
          <p:cNvSpPr/>
          <p:nvPr/>
        </p:nvSpPr>
        <p:spPr>
          <a:xfrm>
            <a:off x="7650480" y="2272053"/>
            <a:ext cx="2700514" cy="3182111"/>
          </a:xfrm>
          <a:custGeom>
            <a:avLst/>
            <a:gdLst>
              <a:gd name="connsiteX0" fmla="*/ 1252057 w 2700514"/>
              <a:gd name="connsiteY0" fmla="*/ 1944741 h 2622508"/>
              <a:gd name="connsiteX1" fmla="*/ 1876514 w 2700514"/>
              <a:gd name="connsiteY1" fmla="*/ 1944741 h 2622508"/>
              <a:gd name="connsiteX2" fmla="*/ 1876514 w 2700514"/>
              <a:gd name="connsiteY2" fmla="*/ 2611623 h 2622508"/>
              <a:gd name="connsiteX3" fmla="*/ 1252057 w 2700514"/>
              <a:gd name="connsiteY3" fmla="*/ 2611623 h 2622508"/>
              <a:gd name="connsiteX4" fmla="*/ 1900185 w 2700514"/>
              <a:gd name="connsiteY4" fmla="*/ 1933855 h 2622508"/>
              <a:gd name="connsiteX5" fmla="*/ 2692943 w 2700514"/>
              <a:gd name="connsiteY5" fmla="*/ 1933855 h 2622508"/>
              <a:gd name="connsiteX6" fmla="*/ 2692943 w 2700514"/>
              <a:gd name="connsiteY6" fmla="*/ 2600738 h 2622508"/>
              <a:gd name="connsiteX7" fmla="*/ 1900185 w 2700514"/>
              <a:gd name="connsiteY7" fmla="*/ 2600738 h 2622508"/>
              <a:gd name="connsiteX8" fmla="*/ 0 w 2700514"/>
              <a:gd name="connsiteY8" fmla="*/ 1587412 h 2622508"/>
              <a:gd name="connsiteX9" fmla="*/ 1201599 w 2700514"/>
              <a:gd name="connsiteY9" fmla="*/ 1587412 h 2622508"/>
              <a:gd name="connsiteX10" fmla="*/ 1201599 w 2700514"/>
              <a:gd name="connsiteY10" fmla="*/ 2622508 h 2622508"/>
              <a:gd name="connsiteX11" fmla="*/ 0 w 2700514"/>
              <a:gd name="connsiteY11" fmla="*/ 2622508 h 2622508"/>
              <a:gd name="connsiteX12" fmla="*/ 1924318 w 2700514"/>
              <a:gd name="connsiteY12" fmla="*/ 977813 h 2622508"/>
              <a:gd name="connsiteX13" fmla="*/ 2700514 w 2700514"/>
              <a:gd name="connsiteY13" fmla="*/ 977813 h 2622508"/>
              <a:gd name="connsiteX14" fmla="*/ 2700514 w 2700514"/>
              <a:gd name="connsiteY14" fmla="*/ 1891264 h 2622508"/>
              <a:gd name="connsiteX15" fmla="*/ 1924318 w 2700514"/>
              <a:gd name="connsiteY15" fmla="*/ 1891264 h 2622508"/>
              <a:gd name="connsiteX16" fmla="*/ 1249403 w 2700514"/>
              <a:gd name="connsiteY16" fmla="*/ 977813 h 2622508"/>
              <a:gd name="connsiteX17" fmla="*/ 1876514 w 2700514"/>
              <a:gd name="connsiteY17" fmla="*/ 977813 h 2622508"/>
              <a:gd name="connsiteX18" fmla="*/ 1876514 w 2700514"/>
              <a:gd name="connsiteY18" fmla="*/ 1891264 h 2622508"/>
              <a:gd name="connsiteX19" fmla="*/ 1249403 w 2700514"/>
              <a:gd name="connsiteY19" fmla="*/ 1891264 h 2622508"/>
              <a:gd name="connsiteX20" fmla="*/ 462321 w 2700514"/>
              <a:gd name="connsiteY20" fmla="*/ 793706 h 2622508"/>
              <a:gd name="connsiteX21" fmla="*/ 1201600 w 2700514"/>
              <a:gd name="connsiteY21" fmla="*/ 793706 h 2622508"/>
              <a:gd name="connsiteX22" fmla="*/ 1201600 w 2700514"/>
              <a:gd name="connsiteY22" fmla="*/ 1532985 h 2622508"/>
              <a:gd name="connsiteX23" fmla="*/ 462321 w 2700514"/>
              <a:gd name="connsiteY23" fmla="*/ 1532985 h 2622508"/>
              <a:gd name="connsiteX24" fmla="*/ 1994 w 2700514"/>
              <a:gd name="connsiteY24" fmla="*/ 793706 h 2622508"/>
              <a:gd name="connsiteX25" fmla="*/ 414518 w 2700514"/>
              <a:gd name="connsiteY25" fmla="*/ 793706 h 2622508"/>
              <a:gd name="connsiteX26" fmla="*/ 414518 w 2700514"/>
              <a:gd name="connsiteY26" fmla="*/ 1532985 h 2622508"/>
              <a:gd name="connsiteX27" fmla="*/ 1994 w 2700514"/>
              <a:gd name="connsiteY27" fmla="*/ 1532985 h 2622508"/>
              <a:gd name="connsiteX28" fmla="*/ 1713044 w 2700514"/>
              <a:gd name="connsiteY28" fmla="*/ 21771 h 2622508"/>
              <a:gd name="connsiteX29" fmla="*/ 2692943 w 2700514"/>
              <a:gd name="connsiteY29" fmla="*/ 21771 h 2622508"/>
              <a:gd name="connsiteX30" fmla="*/ 2692943 w 2700514"/>
              <a:gd name="connsiteY30" fmla="*/ 935222 h 2622508"/>
              <a:gd name="connsiteX31" fmla="*/ 1713044 w 2700514"/>
              <a:gd name="connsiteY31" fmla="*/ 935222 h 2622508"/>
              <a:gd name="connsiteX32" fmla="*/ 789077 w 2700514"/>
              <a:gd name="connsiteY32" fmla="*/ 1 h 2622508"/>
              <a:gd name="connsiteX33" fmla="*/ 1201600 w 2700514"/>
              <a:gd name="connsiteY33" fmla="*/ 1 h 2622508"/>
              <a:gd name="connsiteX34" fmla="*/ 1201600 w 2700514"/>
              <a:gd name="connsiteY34" fmla="*/ 739279 h 2622508"/>
              <a:gd name="connsiteX35" fmla="*/ 789077 w 2700514"/>
              <a:gd name="connsiteY35" fmla="*/ 739279 h 2622508"/>
              <a:gd name="connsiteX36" fmla="*/ 1252717 w 2700514"/>
              <a:gd name="connsiteY36" fmla="*/ 0 h 2622508"/>
              <a:gd name="connsiteX37" fmla="*/ 1665241 w 2700514"/>
              <a:gd name="connsiteY37" fmla="*/ 0 h 2622508"/>
              <a:gd name="connsiteX38" fmla="*/ 1665241 w 2700514"/>
              <a:gd name="connsiteY38" fmla="*/ 913451 h 2622508"/>
              <a:gd name="connsiteX39" fmla="*/ 1252717 w 2700514"/>
              <a:gd name="connsiteY39" fmla="*/ 913451 h 2622508"/>
              <a:gd name="connsiteX40" fmla="*/ 1994 w 2700514"/>
              <a:gd name="connsiteY40" fmla="*/ 0 h 2622508"/>
              <a:gd name="connsiteX41" fmla="*/ 741273 w 2700514"/>
              <a:gd name="connsiteY41" fmla="*/ 0 h 2622508"/>
              <a:gd name="connsiteX42" fmla="*/ 741273 w 2700514"/>
              <a:gd name="connsiteY42" fmla="*/ 739279 h 2622508"/>
              <a:gd name="connsiteX43" fmla="*/ 1994 w 2700514"/>
              <a:gd name="connsiteY43" fmla="*/ 739279 h 2622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700514" h="2622508">
                <a:moveTo>
                  <a:pt x="1252057" y="1944741"/>
                </a:moveTo>
                <a:lnTo>
                  <a:pt x="1876514" y="1944741"/>
                </a:lnTo>
                <a:lnTo>
                  <a:pt x="1876514" y="2611623"/>
                </a:lnTo>
                <a:lnTo>
                  <a:pt x="1252057" y="2611623"/>
                </a:lnTo>
                <a:close/>
                <a:moveTo>
                  <a:pt x="1900185" y="1933855"/>
                </a:moveTo>
                <a:lnTo>
                  <a:pt x="2692943" y="1933855"/>
                </a:lnTo>
                <a:lnTo>
                  <a:pt x="2692943" y="2600738"/>
                </a:lnTo>
                <a:lnTo>
                  <a:pt x="1900185" y="2600738"/>
                </a:lnTo>
                <a:close/>
                <a:moveTo>
                  <a:pt x="0" y="1587412"/>
                </a:moveTo>
                <a:lnTo>
                  <a:pt x="1201599" y="1587412"/>
                </a:lnTo>
                <a:lnTo>
                  <a:pt x="1201599" y="2622508"/>
                </a:lnTo>
                <a:lnTo>
                  <a:pt x="0" y="2622508"/>
                </a:lnTo>
                <a:close/>
                <a:moveTo>
                  <a:pt x="1924318" y="977813"/>
                </a:moveTo>
                <a:lnTo>
                  <a:pt x="2700514" y="977813"/>
                </a:lnTo>
                <a:lnTo>
                  <a:pt x="2700514" y="1891264"/>
                </a:lnTo>
                <a:lnTo>
                  <a:pt x="1924318" y="1891264"/>
                </a:lnTo>
                <a:close/>
                <a:moveTo>
                  <a:pt x="1249403" y="977813"/>
                </a:moveTo>
                <a:lnTo>
                  <a:pt x="1876514" y="977813"/>
                </a:lnTo>
                <a:lnTo>
                  <a:pt x="1876514" y="1891264"/>
                </a:lnTo>
                <a:lnTo>
                  <a:pt x="1249403" y="1891264"/>
                </a:lnTo>
                <a:close/>
                <a:moveTo>
                  <a:pt x="462321" y="793706"/>
                </a:moveTo>
                <a:lnTo>
                  <a:pt x="1201600" y="793706"/>
                </a:lnTo>
                <a:lnTo>
                  <a:pt x="1201600" y="1532985"/>
                </a:lnTo>
                <a:lnTo>
                  <a:pt x="462321" y="1532985"/>
                </a:lnTo>
                <a:close/>
                <a:moveTo>
                  <a:pt x="1994" y="793706"/>
                </a:moveTo>
                <a:lnTo>
                  <a:pt x="414518" y="793706"/>
                </a:lnTo>
                <a:lnTo>
                  <a:pt x="414518" y="1532985"/>
                </a:lnTo>
                <a:lnTo>
                  <a:pt x="1994" y="1532985"/>
                </a:lnTo>
                <a:close/>
                <a:moveTo>
                  <a:pt x="1713044" y="21771"/>
                </a:moveTo>
                <a:lnTo>
                  <a:pt x="2692943" y="21771"/>
                </a:lnTo>
                <a:lnTo>
                  <a:pt x="2692943" y="935222"/>
                </a:lnTo>
                <a:lnTo>
                  <a:pt x="1713044" y="935222"/>
                </a:lnTo>
                <a:close/>
                <a:moveTo>
                  <a:pt x="789077" y="1"/>
                </a:moveTo>
                <a:lnTo>
                  <a:pt x="1201600" y="1"/>
                </a:lnTo>
                <a:lnTo>
                  <a:pt x="1201600" y="739279"/>
                </a:lnTo>
                <a:lnTo>
                  <a:pt x="789077" y="739279"/>
                </a:lnTo>
                <a:close/>
                <a:moveTo>
                  <a:pt x="1252717" y="0"/>
                </a:moveTo>
                <a:lnTo>
                  <a:pt x="1665241" y="0"/>
                </a:lnTo>
                <a:lnTo>
                  <a:pt x="1665241" y="913451"/>
                </a:lnTo>
                <a:lnTo>
                  <a:pt x="1252717" y="913451"/>
                </a:lnTo>
                <a:close/>
                <a:moveTo>
                  <a:pt x="1994" y="0"/>
                </a:moveTo>
                <a:lnTo>
                  <a:pt x="741273" y="0"/>
                </a:lnTo>
                <a:lnTo>
                  <a:pt x="741273" y="739279"/>
                </a:lnTo>
                <a:lnTo>
                  <a:pt x="1994" y="739279"/>
                </a:lnTo>
                <a:close/>
              </a:path>
            </a:pathLst>
          </a:cu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s-MX" dirty="0"/>
          </a:p>
        </p:txBody>
      </p:sp>
      <p:sp>
        <p:nvSpPr>
          <p:cNvPr id="24" name="Rectángulo 23">
            <a:extLst>
              <a:ext uri="{FF2B5EF4-FFF2-40B4-BE49-F238E27FC236}">
                <a16:creationId xmlns:a16="http://schemas.microsoft.com/office/drawing/2014/main" id="{A240F20F-2FEA-AE43-A41C-434E351EB6C2}"/>
              </a:ext>
            </a:extLst>
          </p:cNvPr>
          <p:cNvSpPr/>
          <p:nvPr/>
        </p:nvSpPr>
        <p:spPr>
          <a:xfrm>
            <a:off x="550845" y="-11174"/>
            <a:ext cx="2310248" cy="92333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s-MX" sz="5400" b="1" u="sng" cap="none" spc="0" dirty="0">
                <a:ln/>
                <a:solidFill>
                  <a:srgbClr val="4E4DA4"/>
                </a:solidFill>
                <a:effectLst>
                  <a:outerShdw blurRad="50800" dist="50800" dir="5400000" algn="ctr" rotWithShape="0">
                    <a:schemeClr val="bg1"/>
                  </a:outerShdw>
                </a:effectLst>
              </a:rPr>
              <a:t>Sábado</a:t>
            </a:r>
          </a:p>
        </p:txBody>
      </p:sp>
      <p:sp>
        <p:nvSpPr>
          <p:cNvPr id="25" name="Rectángulo 24">
            <a:extLst>
              <a:ext uri="{FF2B5EF4-FFF2-40B4-BE49-F238E27FC236}">
                <a16:creationId xmlns:a16="http://schemas.microsoft.com/office/drawing/2014/main" id="{8CE5F2C8-9123-7026-E3C0-C0B5A5A9D649}"/>
              </a:ext>
            </a:extLst>
          </p:cNvPr>
          <p:cNvSpPr/>
          <p:nvPr/>
        </p:nvSpPr>
        <p:spPr>
          <a:xfrm>
            <a:off x="3115488" y="25609"/>
            <a:ext cx="6490495" cy="830997"/>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s-MX" sz="4800" b="1" cap="none" spc="0" dirty="0">
                <a:ln/>
                <a:solidFill>
                  <a:srgbClr val="4E4DA4"/>
                </a:solidFill>
                <a:effectLst>
                  <a:outerShdw blurRad="50800" dist="50800" dir="5400000" algn="ctr" rotWithShape="0">
                    <a:schemeClr val="bg1"/>
                  </a:outerShdw>
                </a:effectLst>
              </a:rPr>
              <a:t>Introducción a la Lección</a:t>
            </a:r>
          </a:p>
        </p:txBody>
      </p:sp>
    </p:spTree>
    <p:extLst>
      <p:ext uri="{BB962C8B-B14F-4D97-AF65-F5344CB8AC3E}">
        <p14:creationId xmlns:p14="http://schemas.microsoft.com/office/powerpoint/2010/main" val="4179762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500" fill="hold"/>
                                        <p:tgtEl>
                                          <p:spTgt spid="19"/>
                                        </p:tgtEl>
                                        <p:attrNameLst>
                                          <p:attrName>ppt_x</p:attrName>
                                        </p:attrNameLst>
                                      </p:cBhvr>
                                      <p:tavLst>
                                        <p:tav tm="0">
                                          <p:val>
                                            <p:strVal val="#ppt_x"/>
                                          </p:val>
                                        </p:tav>
                                        <p:tav tm="100000">
                                          <p:val>
                                            <p:strVal val="#ppt_x"/>
                                          </p:val>
                                        </p:tav>
                                      </p:tavLst>
                                    </p:anim>
                                    <p:anim calcmode="lin" valueType="num">
                                      <p:cBhvr additive="base">
                                        <p:cTn id="16"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7">
                                            <p:txEl>
                                              <p:pRg st="1" end="1"/>
                                            </p:txEl>
                                          </p:spTgt>
                                        </p:tgtEl>
                                        <p:attrNameLst>
                                          <p:attrName>style.visibility</p:attrName>
                                        </p:attrNameLst>
                                      </p:cBhvr>
                                      <p:to>
                                        <p:strVal val="visible"/>
                                      </p:to>
                                    </p:set>
                                    <p:anim calcmode="lin" valueType="num">
                                      <p:cBhvr additive="base">
                                        <p:cTn id="21"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7">
                                            <p:txEl>
                                              <p:pRg st="2" end="2"/>
                                            </p:txEl>
                                          </p:spTgt>
                                        </p:tgtEl>
                                        <p:attrNameLst>
                                          <p:attrName>style.visibility</p:attrName>
                                        </p:attrNameLst>
                                      </p:cBhvr>
                                      <p:to>
                                        <p:strVal val="visible"/>
                                      </p:to>
                                    </p:set>
                                    <p:anim calcmode="lin" valueType="num">
                                      <p:cBhvr additive="base">
                                        <p:cTn id="27"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2" grpId="0"/>
      <p:bldP spid="1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BA847B68-02D3-9617-6027-73DD024F831A}"/>
              </a:ext>
            </a:extLst>
          </p:cNvPr>
          <p:cNvSpPr>
            <a:spLocks noGrp="1"/>
          </p:cNvSpPr>
          <p:nvPr>
            <p:ph type="title"/>
          </p:nvPr>
        </p:nvSpPr>
        <p:spPr>
          <a:xfrm>
            <a:off x="467360" y="221388"/>
            <a:ext cx="2658325" cy="659218"/>
          </a:xfrm>
          <a:ln w="22225" cap="rnd">
            <a:noFill/>
          </a:ln>
          <a:scene3d>
            <a:camera prst="obliqueTopRight"/>
            <a:lightRig rig="balanced" dir="t"/>
          </a:scene3d>
          <a:sp3d>
            <a:bevelT w="190500" h="38100"/>
          </a:sp3d>
        </p:spPr>
        <p:txBody>
          <a:bodyPr>
            <a:noAutofit/>
            <a:sp3d extrusionH="88900" prstMaterial="powder">
              <a:bevelT h="127000"/>
              <a:bevelB w="38100" h="38100" prst="slope"/>
            </a:sp3d>
          </a:bodyPr>
          <a:lstStyle/>
          <a:p>
            <a:pPr algn="ctr"/>
            <a:r>
              <a:rPr lang="es-MX" sz="4800" b="1" u="sng" dirty="0">
                <a:ln/>
                <a:effectLst/>
                <a:latin typeface="+mn-lt"/>
                <a:ea typeface="+mn-ea"/>
                <a:cs typeface="+mn-cs"/>
              </a:rPr>
              <a:t>Domingo</a:t>
            </a:r>
          </a:p>
        </p:txBody>
      </p:sp>
      <p:sp>
        <p:nvSpPr>
          <p:cNvPr id="8" name="Marcador de contenido 7">
            <a:extLst>
              <a:ext uri="{FF2B5EF4-FFF2-40B4-BE49-F238E27FC236}">
                <a16:creationId xmlns:a16="http://schemas.microsoft.com/office/drawing/2014/main" id="{A1B76ABE-4F5A-3818-9448-543E7AE0ED38}"/>
              </a:ext>
            </a:extLst>
          </p:cNvPr>
          <p:cNvSpPr>
            <a:spLocks noGrp="1"/>
          </p:cNvSpPr>
          <p:nvPr>
            <p:ph sz="half" idx="2"/>
          </p:nvPr>
        </p:nvSpPr>
        <p:spPr>
          <a:xfrm>
            <a:off x="424954" y="2228850"/>
            <a:ext cx="7274560" cy="4629150"/>
          </a:xfrm>
        </p:spPr>
        <p:txBody>
          <a:bodyPr vert="horz" lIns="91440" tIns="45720" rIns="91440" bIns="45720" rtlCol="0">
            <a:normAutofit fontScale="92500"/>
          </a:bodyPr>
          <a:lstStyle/>
          <a:p>
            <a:pPr marL="0" indent="0" algn="just">
              <a:spcBef>
                <a:spcPts val="300"/>
              </a:spcBef>
              <a:buNone/>
            </a:pPr>
            <a:r>
              <a:rPr lang="es-MX" dirty="0"/>
              <a:t>El fundamento de toda adoración verdadera es que Dios nos creó. Como seres creados, fuimos hechos para adorar a nuestro Creador (Leer </a:t>
            </a:r>
            <a:r>
              <a:rPr lang="es-MX" dirty="0" err="1"/>
              <a:t>Apoc</a:t>
            </a:r>
            <a:r>
              <a:rPr lang="es-MX" dirty="0"/>
              <a:t>. 14: 11). A través de todo el Apocalipsis, la adoración y la creación están indisolublemente unidas. Apocalipsis 14: 7 nos llama a adorar al Señor «que hizo el cielo y la tierra, el mar y las fuentes de las aguas». Las referencias al cielo, la tierra y el mar provienen del mandamiento del sábado en Éxodo 20: 11. Adorar al Creador es honrar el sábado.</a:t>
            </a:r>
          </a:p>
          <a:p>
            <a:pPr marL="0" indent="0" algn="just">
              <a:spcBef>
                <a:spcPts val="300"/>
              </a:spcBef>
              <a:buNone/>
            </a:pPr>
            <a:r>
              <a:rPr lang="es-MX" b="1" dirty="0"/>
              <a:t>La obra de vencer el mal debe ser hecha por la fe. Los que salgan al campo de ‘batalla encontrarán que deben revestirse de toda la armadura de Dios. El escudo de la fe será su defensa, y los habilitará a ser más que vencedores. Ninguna otra cosa tendrá valor sino la fe en Jehová de los ejércitos, y la obediencia a sus órdenes… Solamente la fe viva los hará invencibles, y los habilitará para subsistir en el día malo, manteniéndose firmes, inconmovibles, y conservando firme hasta el fin el comienzo de su confianza.”</a:t>
            </a:r>
            <a:r>
              <a:rPr lang="es-MX" i="1" dirty="0"/>
              <a:t> (Consejos para los maestros, p. 174).</a:t>
            </a:r>
          </a:p>
          <a:p>
            <a:pPr marL="0" indent="0" algn="just">
              <a:spcBef>
                <a:spcPts val="300"/>
              </a:spcBef>
              <a:buNone/>
            </a:pPr>
            <a:r>
              <a:rPr lang="es-MX" b="1" dirty="0"/>
              <a:t>Reflexionemos: </a:t>
            </a:r>
            <a:r>
              <a:rPr lang="es-MX" b="1" dirty="0">
                <a:solidFill>
                  <a:srgbClr val="C00000"/>
                </a:solidFill>
              </a:rPr>
              <a:t>El sábado es un símbolo tan fundamental de Dios como Creador que se remonta al mismo Edén. Por lo tanto, tratar de usurparlo, como hizo Roma (ver Dan. 7:25), es intentar usurpar la autoridad de Dios en el nivel más básico posible.</a:t>
            </a:r>
          </a:p>
        </p:txBody>
      </p:sp>
      <p:sp>
        <p:nvSpPr>
          <p:cNvPr id="3" name="CuadroTexto 2">
            <a:extLst>
              <a:ext uri="{FF2B5EF4-FFF2-40B4-BE49-F238E27FC236}">
                <a16:creationId xmlns:a16="http://schemas.microsoft.com/office/drawing/2014/main" id="{9C843493-6D59-555A-AF77-0A60D65147F1}"/>
              </a:ext>
            </a:extLst>
          </p:cNvPr>
          <p:cNvSpPr txBox="1"/>
          <p:nvPr/>
        </p:nvSpPr>
        <p:spPr>
          <a:xfrm>
            <a:off x="3267244" y="218958"/>
            <a:ext cx="6624918" cy="658800"/>
          </a:xfrm>
          <a:prstGeom prst="rect">
            <a:avLst/>
          </a:prstGeom>
          <a:solidFill>
            <a:srgbClr val="036EB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a:bodyPr>
          <a:lstStyle/>
          <a:p>
            <a:r>
              <a:rPr lang="es-MX" sz="2400" dirty="0">
                <a:solidFill>
                  <a:schemeClr val="bg1">
                    <a:lumMod val="95000"/>
                  </a:schemeClr>
                </a:solidFill>
                <a:latin typeface="Amasis MT Pro Black" panose="02040A04050005020304" pitchFamily="18" charset="0"/>
              </a:rPr>
              <a:t>EL CONFLICTO FINAL DEL APOCALIPSIS</a:t>
            </a:r>
          </a:p>
        </p:txBody>
      </p:sp>
      <p:sp>
        <p:nvSpPr>
          <p:cNvPr id="5" name="Forma libre: forma 4">
            <a:extLst>
              <a:ext uri="{FF2B5EF4-FFF2-40B4-BE49-F238E27FC236}">
                <a16:creationId xmlns:a16="http://schemas.microsoft.com/office/drawing/2014/main" id="{95F51E1F-4924-7A1A-DEE2-C04570D87C9C}"/>
              </a:ext>
            </a:extLst>
          </p:cNvPr>
          <p:cNvSpPr/>
          <p:nvPr/>
        </p:nvSpPr>
        <p:spPr>
          <a:xfrm>
            <a:off x="7741920" y="2628601"/>
            <a:ext cx="2630805" cy="3326674"/>
          </a:xfrm>
          <a:custGeom>
            <a:avLst/>
            <a:gdLst>
              <a:gd name="connsiteX0" fmla="*/ 775182 w 5409375"/>
              <a:gd name="connsiteY0" fmla="*/ 4510209 h 5968307"/>
              <a:gd name="connsiteX1" fmla="*/ 1500111 w 5409375"/>
              <a:gd name="connsiteY1" fmla="*/ 5968307 h 5968307"/>
              <a:gd name="connsiteX2" fmla="*/ 50252 w 5409375"/>
              <a:gd name="connsiteY2" fmla="*/ 5968307 h 5968307"/>
              <a:gd name="connsiteX3" fmla="*/ 0 w 5409375"/>
              <a:gd name="connsiteY3" fmla="*/ 4510209 h 5968307"/>
              <a:gd name="connsiteX4" fmla="*/ 737699 w 5409375"/>
              <a:gd name="connsiteY4" fmla="*/ 4510209 h 5968307"/>
              <a:gd name="connsiteX5" fmla="*/ 0 w 5409375"/>
              <a:gd name="connsiteY5" fmla="*/ 5968307 h 5968307"/>
              <a:gd name="connsiteX6" fmla="*/ 5394545 w 5409375"/>
              <a:gd name="connsiteY6" fmla="*/ 4510208 h 5968307"/>
              <a:gd name="connsiteX7" fmla="*/ 5394545 w 5409375"/>
              <a:gd name="connsiteY7" fmla="*/ 5968306 h 5968307"/>
              <a:gd name="connsiteX8" fmla="*/ 4656846 w 5409375"/>
              <a:gd name="connsiteY8" fmla="*/ 5968306 h 5968307"/>
              <a:gd name="connsiteX9" fmla="*/ 3898966 w 5409375"/>
              <a:gd name="connsiteY9" fmla="*/ 4510208 h 5968307"/>
              <a:gd name="connsiteX10" fmla="*/ 5348825 w 5409375"/>
              <a:gd name="connsiteY10" fmla="*/ 4510208 h 5968307"/>
              <a:gd name="connsiteX11" fmla="*/ 4623895 w 5409375"/>
              <a:gd name="connsiteY11" fmla="*/ 5968306 h 5968307"/>
              <a:gd name="connsiteX12" fmla="*/ 3853246 w 5409375"/>
              <a:gd name="connsiteY12" fmla="*/ 4510208 h 5968307"/>
              <a:gd name="connsiteX13" fmla="*/ 4578175 w 5409375"/>
              <a:gd name="connsiteY13" fmla="*/ 5968306 h 5968307"/>
              <a:gd name="connsiteX14" fmla="*/ 3128316 w 5409375"/>
              <a:gd name="connsiteY14" fmla="*/ 5968306 h 5968307"/>
              <a:gd name="connsiteX15" fmla="*/ 2357668 w 5409375"/>
              <a:gd name="connsiteY15" fmla="*/ 4510208 h 5968307"/>
              <a:gd name="connsiteX16" fmla="*/ 3807527 w 5409375"/>
              <a:gd name="connsiteY16" fmla="*/ 4510208 h 5968307"/>
              <a:gd name="connsiteX17" fmla="*/ 3082597 w 5409375"/>
              <a:gd name="connsiteY17" fmla="*/ 5968306 h 5968307"/>
              <a:gd name="connsiteX18" fmla="*/ 2311948 w 5409375"/>
              <a:gd name="connsiteY18" fmla="*/ 4510208 h 5968307"/>
              <a:gd name="connsiteX19" fmla="*/ 3036877 w 5409375"/>
              <a:gd name="connsiteY19" fmla="*/ 5968306 h 5968307"/>
              <a:gd name="connsiteX20" fmla="*/ 1587018 w 5409375"/>
              <a:gd name="connsiteY20" fmla="*/ 5968306 h 5968307"/>
              <a:gd name="connsiteX21" fmla="*/ 816368 w 5409375"/>
              <a:gd name="connsiteY21" fmla="*/ 4510208 h 5968307"/>
              <a:gd name="connsiteX22" fmla="*/ 2266227 w 5409375"/>
              <a:gd name="connsiteY22" fmla="*/ 4510208 h 5968307"/>
              <a:gd name="connsiteX23" fmla="*/ 1541297 w 5409375"/>
              <a:gd name="connsiteY23" fmla="*/ 5968306 h 5968307"/>
              <a:gd name="connsiteX24" fmla="*/ 3853249 w 5409375"/>
              <a:gd name="connsiteY24" fmla="*/ 3006806 h 5968307"/>
              <a:gd name="connsiteX25" fmla="*/ 4578178 w 5409375"/>
              <a:gd name="connsiteY25" fmla="*/ 4464904 h 5968307"/>
              <a:gd name="connsiteX26" fmla="*/ 3128319 w 5409375"/>
              <a:gd name="connsiteY26" fmla="*/ 4464904 h 5968307"/>
              <a:gd name="connsiteX27" fmla="*/ 2357669 w 5409375"/>
              <a:gd name="connsiteY27" fmla="*/ 3006806 h 5968307"/>
              <a:gd name="connsiteX28" fmla="*/ 3807528 w 5409375"/>
              <a:gd name="connsiteY28" fmla="*/ 3006806 h 5968307"/>
              <a:gd name="connsiteX29" fmla="*/ 3082598 w 5409375"/>
              <a:gd name="connsiteY29" fmla="*/ 4464904 h 5968307"/>
              <a:gd name="connsiteX30" fmla="*/ 2311949 w 5409375"/>
              <a:gd name="connsiteY30" fmla="*/ 3006806 h 5968307"/>
              <a:gd name="connsiteX31" fmla="*/ 3036878 w 5409375"/>
              <a:gd name="connsiteY31" fmla="*/ 4464904 h 5968307"/>
              <a:gd name="connsiteX32" fmla="*/ 1587019 w 5409375"/>
              <a:gd name="connsiteY32" fmla="*/ 4464904 h 5968307"/>
              <a:gd name="connsiteX33" fmla="*/ 816371 w 5409375"/>
              <a:gd name="connsiteY33" fmla="*/ 3006806 h 5968307"/>
              <a:gd name="connsiteX34" fmla="*/ 2266230 w 5409375"/>
              <a:gd name="connsiteY34" fmla="*/ 3006806 h 5968307"/>
              <a:gd name="connsiteX35" fmla="*/ 1541300 w 5409375"/>
              <a:gd name="connsiteY35" fmla="*/ 4464904 h 5968307"/>
              <a:gd name="connsiteX36" fmla="*/ 770651 w 5409375"/>
              <a:gd name="connsiteY36" fmla="*/ 3006806 h 5968307"/>
              <a:gd name="connsiteX37" fmla="*/ 1495580 w 5409375"/>
              <a:gd name="connsiteY37" fmla="*/ 4464904 h 5968307"/>
              <a:gd name="connsiteX38" fmla="*/ 45721 w 5409375"/>
              <a:gd name="connsiteY38" fmla="*/ 4464904 h 5968307"/>
              <a:gd name="connsiteX39" fmla="*/ 1 w 5409375"/>
              <a:gd name="connsiteY39" fmla="*/ 3006806 h 5968307"/>
              <a:gd name="connsiteX40" fmla="*/ 737700 w 5409375"/>
              <a:gd name="connsiteY40" fmla="*/ 3006806 h 5968307"/>
              <a:gd name="connsiteX41" fmla="*/ 1 w 5409375"/>
              <a:gd name="connsiteY41" fmla="*/ 4464904 h 5968307"/>
              <a:gd name="connsiteX42" fmla="*/ 5394546 w 5409375"/>
              <a:gd name="connsiteY42" fmla="*/ 3006805 h 5968307"/>
              <a:gd name="connsiteX43" fmla="*/ 5394546 w 5409375"/>
              <a:gd name="connsiteY43" fmla="*/ 4464903 h 5968307"/>
              <a:gd name="connsiteX44" fmla="*/ 4656847 w 5409375"/>
              <a:gd name="connsiteY44" fmla="*/ 4464903 h 5968307"/>
              <a:gd name="connsiteX45" fmla="*/ 3894435 w 5409375"/>
              <a:gd name="connsiteY45" fmla="*/ 3006805 h 5968307"/>
              <a:gd name="connsiteX46" fmla="*/ 5344294 w 5409375"/>
              <a:gd name="connsiteY46" fmla="*/ 3006805 h 5968307"/>
              <a:gd name="connsiteX47" fmla="*/ 4619364 w 5409375"/>
              <a:gd name="connsiteY47" fmla="*/ 4464903 h 5968307"/>
              <a:gd name="connsiteX48" fmla="*/ 775183 w 5409375"/>
              <a:gd name="connsiteY48" fmla="*/ 1503404 h 5968307"/>
              <a:gd name="connsiteX49" fmla="*/ 1500112 w 5409375"/>
              <a:gd name="connsiteY49" fmla="*/ 2961501 h 5968307"/>
              <a:gd name="connsiteX50" fmla="*/ 50253 w 5409375"/>
              <a:gd name="connsiteY50" fmla="*/ 2961501 h 5968307"/>
              <a:gd name="connsiteX51" fmla="*/ 1 w 5409375"/>
              <a:gd name="connsiteY51" fmla="*/ 1503404 h 5968307"/>
              <a:gd name="connsiteX52" fmla="*/ 737700 w 5409375"/>
              <a:gd name="connsiteY52" fmla="*/ 1503404 h 5968307"/>
              <a:gd name="connsiteX53" fmla="*/ 1 w 5409375"/>
              <a:gd name="connsiteY53" fmla="*/ 2961501 h 5968307"/>
              <a:gd name="connsiteX54" fmla="*/ 5394546 w 5409375"/>
              <a:gd name="connsiteY54" fmla="*/ 1503404 h 5968307"/>
              <a:gd name="connsiteX55" fmla="*/ 5394546 w 5409375"/>
              <a:gd name="connsiteY55" fmla="*/ 2961500 h 5968307"/>
              <a:gd name="connsiteX56" fmla="*/ 4656847 w 5409375"/>
              <a:gd name="connsiteY56" fmla="*/ 2961500 h 5968307"/>
              <a:gd name="connsiteX57" fmla="*/ 3898967 w 5409375"/>
              <a:gd name="connsiteY57" fmla="*/ 1503404 h 5968307"/>
              <a:gd name="connsiteX58" fmla="*/ 5348826 w 5409375"/>
              <a:gd name="connsiteY58" fmla="*/ 1503404 h 5968307"/>
              <a:gd name="connsiteX59" fmla="*/ 4623896 w 5409375"/>
              <a:gd name="connsiteY59" fmla="*/ 2961500 h 5968307"/>
              <a:gd name="connsiteX60" fmla="*/ 3853247 w 5409375"/>
              <a:gd name="connsiteY60" fmla="*/ 1503404 h 5968307"/>
              <a:gd name="connsiteX61" fmla="*/ 4578176 w 5409375"/>
              <a:gd name="connsiteY61" fmla="*/ 2961500 h 5968307"/>
              <a:gd name="connsiteX62" fmla="*/ 3128317 w 5409375"/>
              <a:gd name="connsiteY62" fmla="*/ 2961500 h 5968307"/>
              <a:gd name="connsiteX63" fmla="*/ 2357669 w 5409375"/>
              <a:gd name="connsiteY63" fmla="*/ 1503404 h 5968307"/>
              <a:gd name="connsiteX64" fmla="*/ 3807528 w 5409375"/>
              <a:gd name="connsiteY64" fmla="*/ 1503404 h 5968307"/>
              <a:gd name="connsiteX65" fmla="*/ 3082598 w 5409375"/>
              <a:gd name="connsiteY65" fmla="*/ 2961500 h 5968307"/>
              <a:gd name="connsiteX66" fmla="*/ 2311949 w 5409375"/>
              <a:gd name="connsiteY66" fmla="*/ 1503403 h 5968307"/>
              <a:gd name="connsiteX67" fmla="*/ 3036878 w 5409375"/>
              <a:gd name="connsiteY67" fmla="*/ 2961500 h 5968307"/>
              <a:gd name="connsiteX68" fmla="*/ 1587019 w 5409375"/>
              <a:gd name="connsiteY68" fmla="*/ 2961500 h 5968307"/>
              <a:gd name="connsiteX69" fmla="*/ 816369 w 5409375"/>
              <a:gd name="connsiteY69" fmla="*/ 1503403 h 5968307"/>
              <a:gd name="connsiteX70" fmla="*/ 2266228 w 5409375"/>
              <a:gd name="connsiteY70" fmla="*/ 1503403 h 5968307"/>
              <a:gd name="connsiteX71" fmla="*/ 1541298 w 5409375"/>
              <a:gd name="connsiteY71" fmla="*/ 2961500 h 5968307"/>
              <a:gd name="connsiteX72" fmla="*/ 785480 w 5409375"/>
              <a:gd name="connsiteY72" fmla="*/ 2 h 5968307"/>
              <a:gd name="connsiteX73" fmla="*/ 1510409 w 5409375"/>
              <a:gd name="connsiteY73" fmla="*/ 1458099 h 5968307"/>
              <a:gd name="connsiteX74" fmla="*/ 60550 w 5409375"/>
              <a:gd name="connsiteY74" fmla="*/ 1458099 h 5968307"/>
              <a:gd name="connsiteX75" fmla="*/ 14830 w 5409375"/>
              <a:gd name="connsiteY75" fmla="*/ 1 h 5968307"/>
              <a:gd name="connsiteX76" fmla="*/ 752529 w 5409375"/>
              <a:gd name="connsiteY76" fmla="*/ 1 h 5968307"/>
              <a:gd name="connsiteX77" fmla="*/ 14830 w 5409375"/>
              <a:gd name="connsiteY77" fmla="*/ 1458099 h 5968307"/>
              <a:gd name="connsiteX78" fmla="*/ 831200 w 5409375"/>
              <a:gd name="connsiteY78" fmla="*/ 1 h 5968307"/>
              <a:gd name="connsiteX79" fmla="*/ 2281059 w 5409375"/>
              <a:gd name="connsiteY79" fmla="*/ 1 h 5968307"/>
              <a:gd name="connsiteX80" fmla="*/ 1556129 w 5409375"/>
              <a:gd name="connsiteY80" fmla="*/ 1458099 h 5968307"/>
              <a:gd name="connsiteX81" fmla="*/ 2326778 w 5409375"/>
              <a:gd name="connsiteY81" fmla="*/ 1 h 5968307"/>
              <a:gd name="connsiteX82" fmla="*/ 3051707 w 5409375"/>
              <a:gd name="connsiteY82" fmla="*/ 1458099 h 5968307"/>
              <a:gd name="connsiteX83" fmla="*/ 1601848 w 5409375"/>
              <a:gd name="connsiteY83" fmla="*/ 1458099 h 5968307"/>
              <a:gd name="connsiteX84" fmla="*/ 3868078 w 5409375"/>
              <a:gd name="connsiteY84" fmla="*/ 1 h 5968307"/>
              <a:gd name="connsiteX85" fmla="*/ 4593007 w 5409375"/>
              <a:gd name="connsiteY85" fmla="*/ 1458099 h 5968307"/>
              <a:gd name="connsiteX86" fmla="*/ 3143148 w 5409375"/>
              <a:gd name="connsiteY86" fmla="*/ 1458099 h 5968307"/>
              <a:gd name="connsiteX87" fmla="*/ 2372498 w 5409375"/>
              <a:gd name="connsiteY87" fmla="*/ 1 h 5968307"/>
              <a:gd name="connsiteX88" fmla="*/ 3822357 w 5409375"/>
              <a:gd name="connsiteY88" fmla="*/ 1 h 5968307"/>
              <a:gd name="connsiteX89" fmla="*/ 3097427 w 5409375"/>
              <a:gd name="connsiteY89" fmla="*/ 1458099 h 5968307"/>
              <a:gd name="connsiteX90" fmla="*/ 5409375 w 5409375"/>
              <a:gd name="connsiteY90" fmla="*/ 0 h 5968307"/>
              <a:gd name="connsiteX91" fmla="*/ 5409375 w 5409375"/>
              <a:gd name="connsiteY91" fmla="*/ 1458098 h 5968307"/>
              <a:gd name="connsiteX92" fmla="*/ 4671676 w 5409375"/>
              <a:gd name="connsiteY92" fmla="*/ 1458098 h 5968307"/>
              <a:gd name="connsiteX93" fmla="*/ 3909264 w 5409375"/>
              <a:gd name="connsiteY93" fmla="*/ 0 h 5968307"/>
              <a:gd name="connsiteX94" fmla="*/ 5359123 w 5409375"/>
              <a:gd name="connsiteY94" fmla="*/ 0 h 5968307"/>
              <a:gd name="connsiteX95" fmla="*/ 4634193 w 5409375"/>
              <a:gd name="connsiteY95" fmla="*/ 1458098 h 5968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5409375" h="5968307">
                <a:moveTo>
                  <a:pt x="775182" y="4510209"/>
                </a:moveTo>
                <a:lnTo>
                  <a:pt x="1500111" y="5968307"/>
                </a:lnTo>
                <a:lnTo>
                  <a:pt x="50252" y="5968307"/>
                </a:lnTo>
                <a:close/>
                <a:moveTo>
                  <a:pt x="0" y="4510209"/>
                </a:moveTo>
                <a:lnTo>
                  <a:pt x="737699" y="4510209"/>
                </a:lnTo>
                <a:lnTo>
                  <a:pt x="0" y="5968307"/>
                </a:lnTo>
                <a:close/>
                <a:moveTo>
                  <a:pt x="5394545" y="4510208"/>
                </a:moveTo>
                <a:lnTo>
                  <a:pt x="5394545" y="5968306"/>
                </a:lnTo>
                <a:lnTo>
                  <a:pt x="4656846" y="5968306"/>
                </a:lnTo>
                <a:close/>
                <a:moveTo>
                  <a:pt x="3898966" y="4510208"/>
                </a:moveTo>
                <a:lnTo>
                  <a:pt x="5348825" y="4510208"/>
                </a:lnTo>
                <a:lnTo>
                  <a:pt x="4623895" y="5968306"/>
                </a:lnTo>
                <a:close/>
                <a:moveTo>
                  <a:pt x="3853246" y="4510208"/>
                </a:moveTo>
                <a:lnTo>
                  <a:pt x="4578175" y="5968306"/>
                </a:lnTo>
                <a:lnTo>
                  <a:pt x="3128316" y="5968306"/>
                </a:lnTo>
                <a:close/>
                <a:moveTo>
                  <a:pt x="2357668" y="4510208"/>
                </a:moveTo>
                <a:lnTo>
                  <a:pt x="3807527" y="4510208"/>
                </a:lnTo>
                <a:lnTo>
                  <a:pt x="3082597" y="5968306"/>
                </a:lnTo>
                <a:close/>
                <a:moveTo>
                  <a:pt x="2311948" y="4510208"/>
                </a:moveTo>
                <a:lnTo>
                  <a:pt x="3036877" y="5968306"/>
                </a:lnTo>
                <a:lnTo>
                  <a:pt x="1587018" y="5968306"/>
                </a:lnTo>
                <a:close/>
                <a:moveTo>
                  <a:pt x="816368" y="4510208"/>
                </a:moveTo>
                <a:lnTo>
                  <a:pt x="2266227" y="4510208"/>
                </a:lnTo>
                <a:lnTo>
                  <a:pt x="1541297" y="5968306"/>
                </a:lnTo>
                <a:close/>
                <a:moveTo>
                  <a:pt x="3853249" y="3006806"/>
                </a:moveTo>
                <a:lnTo>
                  <a:pt x="4578178" y="4464904"/>
                </a:lnTo>
                <a:lnTo>
                  <a:pt x="3128319" y="4464904"/>
                </a:lnTo>
                <a:close/>
                <a:moveTo>
                  <a:pt x="2357669" y="3006806"/>
                </a:moveTo>
                <a:lnTo>
                  <a:pt x="3807528" y="3006806"/>
                </a:lnTo>
                <a:lnTo>
                  <a:pt x="3082598" y="4464904"/>
                </a:lnTo>
                <a:close/>
                <a:moveTo>
                  <a:pt x="2311949" y="3006806"/>
                </a:moveTo>
                <a:lnTo>
                  <a:pt x="3036878" y="4464904"/>
                </a:lnTo>
                <a:lnTo>
                  <a:pt x="1587019" y="4464904"/>
                </a:lnTo>
                <a:close/>
                <a:moveTo>
                  <a:pt x="816371" y="3006806"/>
                </a:moveTo>
                <a:lnTo>
                  <a:pt x="2266230" y="3006806"/>
                </a:lnTo>
                <a:lnTo>
                  <a:pt x="1541300" y="4464904"/>
                </a:lnTo>
                <a:close/>
                <a:moveTo>
                  <a:pt x="770651" y="3006806"/>
                </a:moveTo>
                <a:lnTo>
                  <a:pt x="1495580" y="4464904"/>
                </a:lnTo>
                <a:lnTo>
                  <a:pt x="45721" y="4464904"/>
                </a:lnTo>
                <a:close/>
                <a:moveTo>
                  <a:pt x="1" y="3006806"/>
                </a:moveTo>
                <a:lnTo>
                  <a:pt x="737700" y="3006806"/>
                </a:lnTo>
                <a:lnTo>
                  <a:pt x="1" y="4464904"/>
                </a:lnTo>
                <a:close/>
                <a:moveTo>
                  <a:pt x="5394546" y="3006805"/>
                </a:moveTo>
                <a:lnTo>
                  <a:pt x="5394546" y="4464903"/>
                </a:lnTo>
                <a:lnTo>
                  <a:pt x="4656847" y="4464903"/>
                </a:lnTo>
                <a:close/>
                <a:moveTo>
                  <a:pt x="3894435" y="3006805"/>
                </a:moveTo>
                <a:lnTo>
                  <a:pt x="5344294" y="3006805"/>
                </a:lnTo>
                <a:lnTo>
                  <a:pt x="4619364" y="4464903"/>
                </a:lnTo>
                <a:close/>
                <a:moveTo>
                  <a:pt x="775183" y="1503404"/>
                </a:moveTo>
                <a:lnTo>
                  <a:pt x="1500112" y="2961501"/>
                </a:lnTo>
                <a:lnTo>
                  <a:pt x="50253" y="2961501"/>
                </a:lnTo>
                <a:close/>
                <a:moveTo>
                  <a:pt x="1" y="1503404"/>
                </a:moveTo>
                <a:lnTo>
                  <a:pt x="737700" y="1503404"/>
                </a:lnTo>
                <a:lnTo>
                  <a:pt x="1" y="2961501"/>
                </a:lnTo>
                <a:close/>
                <a:moveTo>
                  <a:pt x="5394546" y="1503404"/>
                </a:moveTo>
                <a:lnTo>
                  <a:pt x="5394546" y="2961500"/>
                </a:lnTo>
                <a:lnTo>
                  <a:pt x="4656847" y="2961500"/>
                </a:lnTo>
                <a:close/>
                <a:moveTo>
                  <a:pt x="3898967" y="1503404"/>
                </a:moveTo>
                <a:lnTo>
                  <a:pt x="5348826" y="1503404"/>
                </a:lnTo>
                <a:lnTo>
                  <a:pt x="4623896" y="2961500"/>
                </a:lnTo>
                <a:close/>
                <a:moveTo>
                  <a:pt x="3853247" y="1503404"/>
                </a:moveTo>
                <a:lnTo>
                  <a:pt x="4578176" y="2961500"/>
                </a:lnTo>
                <a:lnTo>
                  <a:pt x="3128317" y="2961500"/>
                </a:lnTo>
                <a:close/>
                <a:moveTo>
                  <a:pt x="2357669" y="1503404"/>
                </a:moveTo>
                <a:lnTo>
                  <a:pt x="3807528" y="1503404"/>
                </a:lnTo>
                <a:lnTo>
                  <a:pt x="3082598" y="2961500"/>
                </a:lnTo>
                <a:close/>
                <a:moveTo>
                  <a:pt x="2311949" y="1503403"/>
                </a:moveTo>
                <a:lnTo>
                  <a:pt x="3036878" y="2961500"/>
                </a:lnTo>
                <a:lnTo>
                  <a:pt x="1587019" y="2961500"/>
                </a:lnTo>
                <a:close/>
                <a:moveTo>
                  <a:pt x="816369" y="1503403"/>
                </a:moveTo>
                <a:lnTo>
                  <a:pt x="2266228" y="1503403"/>
                </a:lnTo>
                <a:lnTo>
                  <a:pt x="1541298" y="2961500"/>
                </a:lnTo>
                <a:close/>
                <a:moveTo>
                  <a:pt x="785480" y="2"/>
                </a:moveTo>
                <a:lnTo>
                  <a:pt x="1510409" y="1458099"/>
                </a:lnTo>
                <a:lnTo>
                  <a:pt x="60550" y="1458099"/>
                </a:lnTo>
                <a:close/>
                <a:moveTo>
                  <a:pt x="14830" y="1"/>
                </a:moveTo>
                <a:lnTo>
                  <a:pt x="752529" y="1"/>
                </a:lnTo>
                <a:lnTo>
                  <a:pt x="14830" y="1458099"/>
                </a:lnTo>
                <a:close/>
                <a:moveTo>
                  <a:pt x="831200" y="1"/>
                </a:moveTo>
                <a:lnTo>
                  <a:pt x="2281059" y="1"/>
                </a:lnTo>
                <a:lnTo>
                  <a:pt x="1556129" y="1458099"/>
                </a:lnTo>
                <a:close/>
                <a:moveTo>
                  <a:pt x="2326778" y="1"/>
                </a:moveTo>
                <a:lnTo>
                  <a:pt x="3051707" y="1458099"/>
                </a:lnTo>
                <a:lnTo>
                  <a:pt x="1601848" y="1458099"/>
                </a:lnTo>
                <a:close/>
                <a:moveTo>
                  <a:pt x="3868078" y="1"/>
                </a:moveTo>
                <a:lnTo>
                  <a:pt x="4593007" y="1458099"/>
                </a:lnTo>
                <a:lnTo>
                  <a:pt x="3143148" y="1458099"/>
                </a:lnTo>
                <a:close/>
                <a:moveTo>
                  <a:pt x="2372498" y="1"/>
                </a:moveTo>
                <a:lnTo>
                  <a:pt x="3822357" y="1"/>
                </a:lnTo>
                <a:lnTo>
                  <a:pt x="3097427" y="1458099"/>
                </a:lnTo>
                <a:close/>
                <a:moveTo>
                  <a:pt x="5409375" y="0"/>
                </a:moveTo>
                <a:lnTo>
                  <a:pt x="5409375" y="1458098"/>
                </a:lnTo>
                <a:lnTo>
                  <a:pt x="4671676" y="1458098"/>
                </a:lnTo>
                <a:close/>
                <a:moveTo>
                  <a:pt x="3909264" y="0"/>
                </a:moveTo>
                <a:lnTo>
                  <a:pt x="5359123" y="0"/>
                </a:lnTo>
                <a:lnTo>
                  <a:pt x="4634193" y="1458098"/>
                </a:lnTo>
                <a:close/>
              </a:path>
            </a:pathLst>
          </a:custGeom>
          <a:blipFill dpi="0" rotWithShape="1">
            <a:blip r:embed="rId2">
              <a:extLst>
                <a:ext uri="{28A0092B-C50C-407E-A947-70E740481C1C}">
                  <a14:useLocalDpi xmlns:a14="http://schemas.microsoft.com/office/drawing/2010/main" val="0"/>
                </a:ext>
              </a:extLst>
            </a:blip>
            <a:srcRect/>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s-MX" dirty="0"/>
          </a:p>
        </p:txBody>
      </p:sp>
      <p:sp>
        <p:nvSpPr>
          <p:cNvPr id="2" name="Marcador de texto 14">
            <a:extLst>
              <a:ext uri="{FF2B5EF4-FFF2-40B4-BE49-F238E27FC236}">
                <a16:creationId xmlns:a16="http://schemas.microsoft.com/office/drawing/2014/main" id="{95E88C88-C4EA-0DC9-A72D-7FB73AB77910}"/>
              </a:ext>
            </a:extLst>
          </p:cNvPr>
          <p:cNvSpPr txBox="1">
            <a:spLocks/>
          </p:cNvSpPr>
          <p:nvPr/>
        </p:nvSpPr>
        <p:spPr>
          <a:xfrm>
            <a:off x="467361" y="926974"/>
            <a:ext cx="9444204" cy="1402758"/>
          </a:xfrm>
          <a:prstGeom prst="rect">
            <a:avLst/>
          </a:prstGeom>
          <a:noFill/>
        </p:spPr>
        <p:txBody>
          <a:bodyPr vert="horz" wrap="square" lIns="91440" tIns="45720" rIns="91440" bIns="45720" rtlCol="0" anchor="t">
            <a:normAutofit fontScale="85000" lnSpcReduction="10000"/>
          </a:bodyPr>
          <a:lstStyle>
            <a:lvl1pPr marL="0" indent="0" algn="just" defTabSz="914400" rtl="0" eaLnBrk="1" latinLnBrk="0" hangingPunct="1">
              <a:lnSpc>
                <a:spcPts val="2880"/>
              </a:lnSpc>
              <a:spcBef>
                <a:spcPts val="0"/>
              </a:spcBef>
              <a:buFont typeface="Arial" panose="020B0604020202020204" pitchFamily="34" charset="0"/>
              <a:buNone/>
              <a:defRPr sz="1800" b="1" kern="1200">
                <a:solidFill>
                  <a:schemeClr val="tx1"/>
                </a:solidFill>
                <a:latin typeface="Bahnschrift" panose="020B0502040204020203"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Bahnschrift" panose="020B0502040204020203"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Bahnschrift" panose="020B0502040204020203"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Bahnschrift" panose="020B0502040204020203"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Bahnschrift" panose="020B0502040204020203"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ts val="1680"/>
              </a:lnSpc>
            </a:pPr>
            <a:r>
              <a:rPr lang="es-MX" sz="2000" dirty="0"/>
              <a:t>“y le dijo: Todo esto te daré, si postrado me adorares. Entonces Jesús le dijo: Vete, Satanás, porque escrito está: Al Señor tu Dios adorarás, y a él sólo servirás.” (Mat. 4:9-10)</a:t>
            </a:r>
          </a:p>
          <a:p>
            <a:pPr>
              <a:lnSpc>
                <a:spcPts val="1680"/>
              </a:lnSpc>
            </a:pPr>
            <a:r>
              <a:rPr lang="es-MX" sz="2000" dirty="0"/>
              <a:t>Compara Apocalipsis 14:7 y 9 con 4:11. ¿Cuál es el tema general del Apocalipsis en este conflicto cósmico entre el bien y el mal?</a:t>
            </a:r>
          </a:p>
          <a:p>
            <a:pPr>
              <a:lnSpc>
                <a:spcPts val="1680"/>
              </a:lnSpc>
            </a:pPr>
            <a:r>
              <a:rPr lang="es-MX" sz="2000" dirty="0">
                <a:solidFill>
                  <a:prstClr val="black"/>
                </a:solidFill>
              </a:rPr>
              <a:t>R. </a:t>
            </a:r>
            <a:r>
              <a:rPr lang="es-MX" sz="2000" dirty="0">
                <a:solidFill>
                  <a:srgbClr val="4472C4"/>
                </a:solidFill>
              </a:rPr>
              <a:t>El tema central es la adoración, a quien debemos adorar y darle honra, sin duda al Dios creador de todas las cosas.</a:t>
            </a:r>
            <a:endParaRPr lang="es-MX" sz="2000" dirty="0">
              <a:solidFill>
                <a:srgbClr val="0070C0"/>
              </a:solidFill>
            </a:endParaRPr>
          </a:p>
          <a:p>
            <a:pPr>
              <a:lnSpc>
                <a:spcPts val="1680"/>
              </a:lnSpc>
            </a:pPr>
            <a:endParaRPr lang="es-MX" sz="2000" dirty="0"/>
          </a:p>
        </p:txBody>
      </p:sp>
    </p:spTree>
    <p:extLst>
      <p:ext uri="{BB962C8B-B14F-4D97-AF65-F5344CB8AC3E}">
        <p14:creationId xmlns:p14="http://schemas.microsoft.com/office/powerpoint/2010/main" val="594522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additive="base">
                                        <p:cTn id="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additive="base">
                                        <p:cTn id="1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anim calcmode="lin" valueType="num">
                                      <p:cBhvr additive="base">
                                        <p:cTn id="19"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xEl>
                                              <p:pRg st="2" end="2"/>
                                            </p:txEl>
                                          </p:spTgt>
                                        </p:tgtEl>
                                        <p:attrNameLst>
                                          <p:attrName>style.visibility</p:attrName>
                                        </p:attrNameLst>
                                      </p:cBhvr>
                                      <p:to>
                                        <p:strVal val="visible"/>
                                      </p:to>
                                    </p:set>
                                    <p:anim calcmode="lin" valueType="num">
                                      <p:cBhvr additive="base">
                                        <p:cTn id="25"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P spid="2"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ítulo 13">
            <a:extLst>
              <a:ext uri="{FF2B5EF4-FFF2-40B4-BE49-F238E27FC236}">
                <a16:creationId xmlns:a16="http://schemas.microsoft.com/office/drawing/2014/main" id="{444F1356-8449-E24A-109E-EBC13E04F5F3}"/>
              </a:ext>
            </a:extLst>
          </p:cNvPr>
          <p:cNvSpPr>
            <a:spLocks noGrp="1"/>
          </p:cNvSpPr>
          <p:nvPr>
            <p:ph type="title"/>
          </p:nvPr>
        </p:nvSpPr>
        <p:spPr>
          <a:xfrm>
            <a:off x="463867" y="180753"/>
            <a:ext cx="2653200" cy="659218"/>
          </a:xfrm>
          <a:effectLst>
            <a:outerShdw blurRad="44450" dist="27940" dir="5400000" algn="ctr">
              <a:schemeClr val="tx1">
                <a:lumMod val="50000"/>
                <a:lumOff val="50000"/>
                <a:alpha val="32000"/>
              </a:schemeClr>
            </a:outerShdw>
          </a:effectLst>
          <a:scene3d>
            <a:camera prst="perspectiveLeft"/>
            <a:lightRig rig="brightRoom" dir="t"/>
          </a:scene3d>
          <a:sp3d>
            <a:bevelT w="190500" h="38100"/>
          </a:sp3d>
        </p:spPr>
        <p:txBody>
          <a:bodyPr>
            <a:noAutofit/>
            <a:sp3d extrusionH="88900" prstMaterial="dkEdge">
              <a:bevelB w="38100" h="38100"/>
            </a:sp3d>
          </a:bodyPr>
          <a:lstStyle/>
          <a:p>
            <a:pPr algn="ctr"/>
            <a:r>
              <a:rPr lang="es-MX" sz="5400" b="1" u="sng" dirty="0">
                <a:ln/>
                <a:effectLst>
                  <a:outerShdw blurRad="50800" dist="38100" dir="1200000" algn="l" rotWithShape="0">
                    <a:schemeClr val="bg1">
                      <a:lumMod val="65000"/>
                      <a:alpha val="83000"/>
                    </a:schemeClr>
                  </a:outerShdw>
                </a:effectLst>
                <a:latin typeface="+mn-lt"/>
                <a:ea typeface="+mn-ea"/>
                <a:cs typeface="+mn-cs"/>
              </a:rPr>
              <a:t>Lunes</a:t>
            </a:r>
          </a:p>
        </p:txBody>
      </p:sp>
      <p:sp>
        <p:nvSpPr>
          <p:cNvPr id="15" name="Marcador de texto 14">
            <a:extLst>
              <a:ext uri="{FF2B5EF4-FFF2-40B4-BE49-F238E27FC236}">
                <a16:creationId xmlns:a16="http://schemas.microsoft.com/office/drawing/2014/main" id="{273AE9CE-BF4C-446E-C3D7-36DFCFE1EE19}"/>
              </a:ext>
            </a:extLst>
          </p:cNvPr>
          <p:cNvSpPr>
            <a:spLocks noGrp="1"/>
          </p:cNvSpPr>
          <p:nvPr>
            <p:ph type="body" idx="1"/>
          </p:nvPr>
        </p:nvSpPr>
        <p:spPr>
          <a:xfrm>
            <a:off x="558799" y="873183"/>
            <a:ext cx="9352765" cy="1471984"/>
          </a:xfrm>
          <a:noFill/>
        </p:spPr>
        <p:txBody>
          <a:bodyPr vert="horz" wrap="square" lIns="91440" tIns="45720" rIns="91440" bIns="45720" rtlCol="0" anchor="t">
            <a:normAutofit fontScale="92500"/>
          </a:bodyPr>
          <a:lstStyle/>
          <a:p>
            <a:pPr>
              <a:lnSpc>
                <a:spcPts val="1680"/>
              </a:lnSpc>
            </a:pPr>
            <a:r>
              <a:rPr lang="es-MX" sz="2000" dirty="0"/>
              <a:t>“Y se le permitió infundir aliento a la imagen de la bestia, para que la imagen hablase e hiciese matar a todo el que no la adorase.” (Apocalipsis 13: 15)</a:t>
            </a:r>
          </a:p>
          <a:p>
            <a:pPr>
              <a:lnSpc>
                <a:spcPts val="1680"/>
              </a:lnSpc>
            </a:pPr>
            <a:r>
              <a:rPr lang="es-MX" sz="2000" dirty="0"/>
              <a:t>Lee Juan 16:2; Mateo 10:22; 2 Timoteo 3:12; y 1 Pedro 4:12. ¿Qué experimentó la iglesia del Nuevo Testamento y cómo se aplica esto a la iglesia de Cristo del tiempo del fin?</a:t>
            </a:r>
          </a:p>
          <a:p>
            <a:pPr>
              <a:lnSpc>
                <a:spcPts val="1680"/>
              </a:lnSpc>
            </a:pPr>
            <a:r>
              <a:rPr kumimoji="0" lang="es-MX"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R. </a:t>
            </a:r>
            <a:r>
              <a:rPr lang="es-MX" sz="2000" dirty="0">
                <a:solidFill>
                  <a:srgbClr val="0070C0"/>
                </a:solidFill>
              </a:rPr>
              <a:t>Experimento persecución por creer en la Biblia. Y la iglesia del fin también experimentara esta persecución, por ser leal y guardar </a:t>
            </a:r>
            <a:r>
              <a:rPr lang="es-MX" sz="2000">
                <a:solidFill>
                  <a:srgbClr val="0070C0"/>
                </a:solidFill>
              </a:rPr>
              <a:t>los mandamientos de Dios.</a:t>
            </a:r>
            <a:endParaRPr lang="es-MX" sz="2000" dirty="0">
              <a:solidFill>
                <a:srgbClr val="0070C0"/>
              </a:solidFill>
            </a:endParaRPr>
          </a:p>
          <a:p>
            <a:pPr>
              <a:lnSpc>
                <a:spcPts val="1680"/>
              </a:lnSpc>
            </a:pPr>
            <a:endParaRPr kumimoji="0" lang="es-MX" sz="2000" b="1" i="0" u="none" strike="noStrike" kern="1200" cap="none" spc="0" normalizeH="0" baseline="0" noProof="0" dirty="0">
              <a:ln>
                <a:noFill/>
              </a:ln>
              <a:solidFill>
                <a:srgbClr val="0070C0"/>
              </a:solidFill>
              <a:effectLst/>
              <a:uLnTx/>
              <a:uFillTx/>
              <a:latin typeface="Bahnschrift" panose="020B0502040204020203" pitchFamily="34" charset="0"/>
              <a:ea typeface="+mn-ea"/>
              <a:cs typeface="+mn-cs"/>
            </a:endParaRPr>
          </a:p>
          <a:p>
            <a:pPr>
              <a:lnSpc>
                <a:spcPts val="1680"/>
              </a:lnSpc>
            </a:pPr>
            <a:endParaRPr lang="es-MX" sz="2000" dirty="0">
              <a:solidFill>
                <a:srgbClr val="0070C0"/>
              </a:solidFill>
            </a:endParaRPr>
          </a:p>
          <a:p>
            <a:pPr>
              <a:lnSpc>
                <a:spcPts val="1680"/>
              </a:lnSpc>
            </a:pPr>
            <a:endParaRPr kumimoji="0" lang="es-MX" sz="2000" b="1" i="0" u="none" strike="noStrike" kern="1200" cap="none" spc="0" normalizeH="0" baseline="0" noProof="0" dirty="0">
              <a:ln>
                <a:noFill/>
              </a:ln>
              <a:solidFill>
                <a:srgbClr val="0070C0"/>
              </a:solidFill>
              <a:effectLst/>
              <a:uLnTx/>
              <a:uFillTx/>
              <a:latin typeface="Bahnschrift" panose="020B0502040204020203" pitchFamily="34" charset="0"/>
              <a:ea typeface="+mn-ea"/>
              <a:cs typeface="+mn-cs"/>
            </a:endParaRPr>
          </a:p>
          <a:p>
            <a:pPr>
              <a:lnSpc>
                <a:spcPts val="1680"/>
              </a:lnSpc>
            </a:pPr>
            <a:endParaRPr lang="es-MX" sz="2000" dirty="0"/>
          </a:p>
        </p:txBody>
      </p:sp>
      <p:sp>
        <p:nvSpPr>
          <p:cNvPr id="16" name="Marcador de contenido 15">
            <a:extLst>
              <a:ext uri="{FF2B5EF4-FFF2-40B4-BE49-F238E27FC236}">
                <a16:creationId xmlns:a16="http://schemas.microsoft.com/office/drawing/2014/main" id="{45767219-B16D-A207-C6B6-4C961D37CDAA}"/>
              </a:ext>
            </a:extLst>
          </p:cNvPr>
          <p:cNvSpPr>
            <a:spLocks noGrp="1"/>
          </p:cNvSpPr>
          <p:nvPr>
            <p:ph sz="half" idx="2"/>
          </p:nvPr>
        </p:nvSpPr>
        <p:spPr>
          <a:xfrm>
            <a:off x="558799" y="2237592"/>
            <a:ext cx="7406641" cy="4620408"/>
          </a:xfrm>
        </p:spPr>
        <p:txBody>
          <a:bodyPr vert="horz" lIns="91440" tIns="45720" rIns="91440" bIns="45720" rtlCol="0">
            <a:normAutofit fontScale="92500" lnSpcReduction="10000"/>
          </a:bodyPr>
          <a:lstStyle/>
          <a:p>
            <a:pPr marL="0" indent="0" algn="just">
              <a:spcBef>
                <a:spcPts val="300"/>
              </a:spcBef>
              <a:buNone/>
            </a:pPr>
            <a:r>
              <a:rPr lang="es-MX" dirty="0"/>
              <a:t>El diablo está preparando a los que profesan ser cristianos para que de forma gradual comprometan su fe y reciban la marca de la bestia cuando llegue la prueba final. Cuando parece que el mundo entero sigue a la bestia con una admiración pasmosa (ver., </a:t>
            </a:r>
            <a:r>
              <a:rPr lang="es-MX" dirty="0" err="1"/>
              <a:t>Apoc</a:t>
            </a:r>
            <a:r>
              <a:rPr lang="es-MX" dirty="0"/>
              <a:t>.: 13: 2, 4), la escena cambia súbitamente y la cámara profética enfoca al pueblo de Dios. Apocalipsis 14: 12 nos ofrece esta imagen: «Aquí está la perseverancia de los santos, los que guardan los mandamientos de Dios y la fe de Jesús». El pueblo de Dios vive una vida de obediencia piadosa, motivada por el amor. Sin embargo, la bestia utiliza la fuerza, la coacción, el soborno y las recompensas.</a:t>
            </a:r>
          </a:p>
          <a:p>
            <a:pPr marL="0" indent="0" algn="just">
              <a:spcBef>
                <a:spcPts val="300"/>
              </a:spcBef>
              <a:buNone/>
            </a:pPr>
            <a:r>
              <a:rPr lang="es-MX" b="1" dirty="0"/>
              <a:t>“Sucesos extraordinarios han de ocurrir pronto en el mundo. El fin de todas las cosas está cercano. El tiempo de angustia está por llegar para el pueblo de Dios. Será entonces cuando se promulgará el decreto prohibiendo comprar o vender a los que guardan el sábado del Señor, y que los amenazará con castigos, y aun la muerte, si no observan el primer día de la semana como día de reposo…” </a:t>
            </a:r>
            <a:r>
              <a:rPr lang="es-MX" i="1" dirty="0"/>
              <a:t>(</a:t>
            </a:r>
            <a:r>
              <a:rPr lang="es-MX" i="1" dirty="0" err="1"/>
              <a:t>Historical</a:t>
            </a:r>
            <a:r>
              <a:rPr lang="es-MX" i="1" dirty="0"/>
              <a:t> Sketches, pp. 155, 156; parcialmente en </a:t>
            </a:r>
            <a:r>
              <a:rPr lang="es-MX" i="1" dirty="0" err="1"/>
              <a:t>En</a:t>
            </a:r>
            <a:r>
              <a:rPr lang="es-MX" i="1" dirty="0"/>
              <a:t> los lugares celestiales, 3 de diciembre, p. 346, y en Exaltad a Jesús, 29 de noviembre, p. 341).</a:t>
            </a:r>
          </a:p>
          <a:p>
            <a:pPr marL="0" indent="0" algn="just">
              <a:spcBef>
                <a:spcPts val="300"/>
              </a:spcBef>
              <a:buNone/>
            </a:pPr>
            <a:r>
              <a:rPr lang="es-MX" b="1" dirty="0"/>
              <a:t>Reflexionemos: </a:t>
            </a:r>
            <a:r>
              <a:rPr lang="es-MX" b="1" dirty="0">
                <a:solidFill>
                  <a:srgbClr val="C00000"/>
                </a:solidFill>
              </a:rPr>
              <a:t>Reflexiona si los muertos no pueden hablar con los vivos, entonces: ¿Quién es el que habla con aquellos que dicen han tenido esta experiencia?</a:t>
            </a:r>
          </a:p>
        </p:txBody>
      </p:sp>
      <p:sp>
        <p:nvSpPr>
          <p:cNvPr id="3" name="CuadroTexto 2">
            <a:extLst>
              <a:ext uri="{FF2B5EF4-FFF2-40B4-BE49-F238E27FC236}">
                <a16:creationId xmlns:a16="http://schemas.microsoft.com/office/drawing/2014/main" id="{59155F0B-0975-150E-86E7-E6B9F5FBE7C0}"/>
              </a:ext>
            </a:extLst>
          </p:cNvPr>
          <p:cNvSpPr txBox="1"/>
          <p:nvPr/>
        </p:nvSpPr>
        <p:spPr>
          <a:xfrm>
            <a:off x="3287564" y="181171"/>
            <a:ext cx="6624000" cy="658800"/>
          </a:xfrm>
          <a:prstGeom prst="rect">
            <a:avLst/>
          </a:prstGeom>
          <a:solidFill>
            <a:srgbClr val="BB561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a:bodyPr>
          <a:lstStyle/>
          <a:p>
            <a:r>
              <a:rPr lang="es-MX" sz="2800" dirty="0">
                <a:solidFill>
                  <a:schemeClr val="bg1">
                    <a:lumMod val="95000"/>
                  </a:schemeClr>
                </a:solidFill>
                <a:latin typeface="Amasis MT Pro Black" panose="02040A04050005020304" pitchFamily="18" charset="0"/>
              </a:rPr>
              <a:t>LA CRISIS VENIDERA</a:t>
            </a:r>
          </a:p>
        </p:txBody>
      </p:sp>
      <p:sp>
        <p:nvSpPr>
          <p:cNvPr id="6" name="Forma libre: forma 5">
            <a:extLst>
              <a:ext uri="{FF2B5EF4-FFF2-40B4-BE49-F238E27FC236}">
                <a16:creationId xmlns:a16="http://schemas.microsoft.com/office/drawing/2014/main" id="{55047D6B-406B-CB19-C160-3701159B11D9}"/>
              </a:ext>
            </a:extLst>
          </p:cNvPr>
          <p:cNvSpPr/>
          <p:nvPr/>
        </p:nvSpPr>
        <p:spPr>
          <a:xfrm>
            <a:off x="7965440" y="2803490"/>
            <a:ext cx="2395714" cy="3181327"/>
          </a:xfrm>
          <a:custGeom>
            <a:avLst/>
            <a:gdLst>
              <a:gd name="connsiteX0" fmla="*/ 1252057 w 2700514"/>
              <a:gd name="connsiteY0" fmla="*/ 1944741 h 2622508"/>
              <a:gd name="connsiteX1" fmla="*/ 1876514 w 2700514"/>
              <a:gd name="connsiteY1" fmla="*/ 1944741 h 2622508"/>
              <a:gd name="connsiteX2" fmla="*/ 1876514 w 2700514"/>
              <a:gd name="connsiteY2" fmla="*/ 2611623 h 2622508"/>
              <a:gd name="connsiteX3" fmla="*/ 1252057 w 2700514"/>
              <a:gd name="connsiteY3" fmla="*/ 2611623 h 2622508"/>
              <a:gd name="connsiteX4" fmla="*/ 1900185 w 2700514"/>
              <a:gd name="connsiteY4" fmla="*/ 1933855 h 2622508"/>
              <a:gd name="connsiteX5" fmla="*/ 2692943 w 2700514"/>
              <a:gd name="connsiteY5" fmla="*/ 1933855 h 2622508"/>
              <a:gd name="connsiteX6" fmla="*/ 2692943 w 2700514"/>
              <a:gd name="connsiteY6" fmla="*/ 2600738 h 2622508"/>
              <a:gd name="connsiteX7" fmla="*/ 1900185 w 2700514"/>
              <a:gd name="connsiteY7" fmla="*/ 2600738 h 2622508"/>
              <a:gd name="connsiteX8" fmla="*/ 0 w 2700514"/>
              <a:gd name="connsiteY8" fmla="*/ 1587412 h 2622508"/>
              <a:gd name="connsiteX9" fmla="*/ 1201599 w 2700514"/>
              <a:gd name="connsiteY9" fmla="*/ 1587412 h 2622508"/>
              <a:gd name="connsiteX10" fmla="*/ 1201599 w 2700514"/>
              <a:gd name="connsiteY10" fmla="*/ 2622508 h 2622508"/>
              <a:gd name="connsiteX11" fmla="*/ 0 w 2700514"/>
              <a:gd name="connsiteY11" fmla="*/ 2622508 h 2622508"/>
              <a:gd name="connsiteX12" fmla="*/ 1924318 w 2700514"/>
              <a:gd name="connsiteY12" fmla="*/ 977813 h 2622508"/>
              <a:gd name="connsiteX13" fmla="*/ 2700514 w 2700514"/>
              <a:gd name="connsiteY13" fmla="*/ 977813 h 2622508"/>
              <a:gd name="connsiteX14" fmla="*/ 2700514 w 2700514"/>
              <a:gd name="connsiteY14" fmla="*/ 1891264 h 2622508"/>
              <a:gd name="connsiteX15" fmla="*/ 1924318 w 2700514"/>
              <a:gd name="connsiteY15" fmla="*/ 1891264 h 2622508"/>
              <a:gd name="connsiteX16" fmla="*/ 1249403 w 2700514"/>
              <a:gd name="connsiteY16" fmla="*/ 977813 h 2622508"/>
              <a:gd name="connsiteX17" fmla="*/ 1876514 w 2700514"/>
              <a:gd name="connsiteY17" fmla="*/ 977813 h 2622508"/>
              <a:gd name="connsiteX18" fmla="*/ 1876514 w 2700514"/>
              <a:gd name="connsiteY18" fmla="*/ 1891264 h 2622508"/>
              <a:gd name="connsiteX19" fmla="*/ 1249403 w 2700514"/>
              <a:gd name="connsiteY19" fmla="*/ 1891264 h 2622508"/>
              <a:gd name="connsiteX20" fmla="*/ 462321 w 2700514"/>
              <a:gd name="connsiteY20" fmla="*/ 793706 h 2622508"/>
              <a:gd name="connsiteX21" fmla="*/ 1201600 w 2700514"/>
              <a:gd name="connsiteY21" fmla="*/ 793706 h 2622508"/>
              <a:gd name="connsiteX22" fmla="*/ 1201600 w 2700514"/>
              <a:gd name="connsiteY22" fmla="*/ 1532985 h 2622508"/>
              <a:gd name="connsiteX23" fmla="*/ 462321 w 2700514"/>
              <a:gd name="connsiteY23" fmla="*/ 1532985 h 2622508"/>
              <a:gd name="connsiteX24" fmla="*/ 1994 w 2700514"/>
              <a:gd name="connsiteY24" fmla="*/ 793706 h 2622508"/>
              <a:gd name="connsiteX25" fmla="*/ 414518 w 2700514"/>
              <a:gd name="connsiteY25" fmla="*/ 793706 h 2622508"/>
              <a:gd name="connsiteX26" fmla="*/ 414518 w 2700514"/>
              <a:gd name="connsiteY26" fmla="*/ 1532985 h 2622508"/>
              <a:gd name="connsiteX27" fmla="*/ 1994 w 2700514"/>
              <a:gd name="connsiteY27" fmla="*/ 1532985 h 2622508"/>
              <a:gd name="connsiteX28" fmla="*/ 1713044 w 2700514"/>
              <a:gd name="connsiteY28" fmla="*/ 21771 h 2622508"/>
              <a:gd name="connsiteX29" fmla="*/ 2692943 w 2700514"/>
              <a:gd name="connsiteY29" fmla="*/ 21771 h 2622508"/>
              <a:gd name="connsiteX30" fmla="*/ 2692943 w 2700514"/>
              <a:gd name="connsiteY30" fmla="*/ 935222 h 2622508"/>
              <a:gd name="connsiteX31" fmla="*/ 1713044 w 2700514"/>
              <a:gd name="connsiteY31" fmla="*/ 935222 h 2622508"/>
              <a:gd name="connsiteX32" fmla="*/ 789077 w 2700514"/>
              <a:gd name="connsiteY32" fmla="*/ 1 h 2622508"/>
              <a:gd name="connsiteX33" fmla="*/ 1201600 w 2700514"/>
              <a:gd name="connsiteY33" fmla="*/ 1 h 2622508"/>
              <a:gd name="connsiteX34" fmla="*/ 1201600 w 2700514"/>
              <a:gd name="connsiteY34" fmla="*/ 739279 h 2622508"/>
              <a:gd name="connsiteX35" fmla="*/ 789077 w 2700514"/>
              <a:gd name="connsiteY35" fmla="*/ 739279 h 2622508"/>
              <a:gd name="connsiteX36" fmla="*/ 1252717 w 2700514"/>
              <a:gd name="connsiteY36" fmla="*/ 0 h 2622508"/>
              <a:gd name="connsiteX37" fmla="*/ 1665241 w 2700514"/>
              <a:gd name="connsiteY37" fmla="*/ 0 h 2622508"/>
              <a:gd name="connsiteX38" fmla="*/ 1665241 w 2700514"/>
              <a:gd name="connsiteY38" fmla="*/ 913451 h 2622508"/>
              <a:gd name="connsiteX39" fmla="*/ 1252717 w 2700514"/>
              <a:gd name="connsiteY39" fmla="*/ 913451 h 2622508"/>
              <a:gd name="connsiteX40" fmla="*/ 1994 w 2700514"/>
              <a:gd name="connsiteY40" fmla="*/ 0 h 2622508"/>
              <a:gd name="connsiteX41" fmla="*/ 741273 w 2700514"/>
              <a:gd name="connsiteY41" fmla="*/ 0 h 2622508"/>
              <a:gd name="connsiteX42" fmla="*/ 741273 w 2700514"/>
              <a:gd name="connsiteY42" fmla="*/ 739279 h 2622508"/>
              <a:gd name="connsiteX43" fmla="*/ 1994 w 2700514"/>
              <a:gd name="connsiteY43" fmla="*/ 739279 h 2622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700514" h="2622508">
                <a:moveTo>
                  <a:pt x="1252057" y="1944741"/>
                </a:moveTo>
                <a:lnTo>
                  <a:pt x="1876514" y="1944741"/>
                </a:lnTo>
                <a:lnTo>
                  <a:pt x="1876514" y="2611623"/>
                </a:lnTo>
                <a:lnTo>
                  <a:pt x="1252057" y="2611623"/>
                </a:lnTo>
                <a:close/>
                <a:moveTo>
                  <a:pt x="1900185" y="1933855"/>
                </a:moveTo>
                <a:lnTo>
                  <a:pt x="2692943" y="1933855"/>
                </a:lnTo>
                <a:lnTo>
                  <a:pt x="2692943" y="2600738"/>
                </a:lnTo>
                <a:lnTo>
                  <a:pt x="1900185" y="2600738"/>
                </a:lnTo>
                <a:close/>
                <a:moveTo>
                  <a:pt x="0" y="1587412"/>
                </a:moveTo>
                <a:lnTo>
                  <a:pt x="1201599" y="1587412"/>
                </a:lnTo>
                <a:lnTo>
                  <a:pt x="1201599" y="2622508"/>
                </a:lnTo>
                <a:lnTo>
                  <a:pt x="0" y="2622508"/>
                </a:lnTo>
                <a:close/>
                <a:moveTo>
                  <a:pt x="1924318" y="977813"/>
                </a:moveTo>
                <a:lnTo>
                  <a:pt x="2700514" y="977813"/>
                </a:lnTo>
                <a:lnTo>
                  <a:pt x="2700514" y="1891264"/>
                </a:lnTo>
                <a:lnTo>
                  <a:pt x="1924318" y="1891264"/>
                </a:lnTo>
                <a:close/>
                <a:moveTo>
                  <a:pt x="1249403" y="977813"/>
                </a:moveTo>
                <a:lnTo>
                  <a:pt x="1876514" y="977813"/>
                </a:lnTo>
                <a:lnTo>
                  <a:pt x="1876514" y="1891264"/>
                </a:lnTo>
                <a:lnTo>
                  <a:pt x="1249403" y="1891264"/>
                </a:lnTo>
                <a:close/>
                <a:moveTo>
                  <a:pt x="462321" y="793706"/>
                </a:moveTo>
                <a:lnTo>
                  <a:pt x="1201600" y="793706"/>
                </a:lnTo>
                <a:lnTo>
                  <a:pt x="1201600" y="1532985"/>
                </a:lnTo>
                <a:lnTo>
                  <a:pt x="462321" y="1532985"/>
                </a:lnTo>
                <a:close/>
                <a:moveTo>
                  <a:pt x="1994" y="793706"/>
                </a:moveTo>
                <a:lnTo>
                  <a:pt x="414518" y="793706"/>
                </a:lnTo>
                <a:lnTo>
                  <a:pt x="414518" y="1532985"/>
                </a:lnTo>
                <a:lnTo>
                  <a:pt x="1994" y="1532985"/>
                </a:lnTo>
                <a:close/>
                <a:moveTo>
                  <a:pt x="1713044" y="21771"/>
                </a:moveTo>
                <a:lnTo>
                  <a:pt x="2692943" y="21771"/>
                </a:lnTo>
                <a:lnTo>
                  <a:pt x="2692943" y="935222"/>
                </a:lnTo>
                <a:lnTo>
                  <a:pt x="1713044" y="935222"/>
                </a:lnTo>
                <a:close/>
                <a:moveTo>
                  <a:pt x="789077" y="1"/>
                </a:moveTo>
                <a:lnTo>
                  <a:pt x="1201600" y="1"/>
                </a:lnTo>
                <a:lnTo>
                  <a:pt x="1201600" y="739279"/>
                </a:lnTo>
                <a:lnTo>
                  <a:pt x="789077" y="739279"/>
                </a:lnTo>
                <a:close/>
                <a:moveTo>
                  <a:pt x="1252717" y="0"/>
                </a:moveTo>
                <a:lnTo>
                  <a:pt x="1665241" y="0"/>
                </a:lnTo>
                <a:lnTo>
                  <a:pt x="1665241" y="913451"/>
                </a:lnTo>
                <a:lnTo>
                  <a:pt x="1252717" y="913451"/>
                </a:lnTo>
                <a:close/>
                <a:moveTo>
                  <a:pt x="1994" y="0"/>
                </a:moveTo>
                <a:lnTo>
                  <a:pt x="741273" y="0"/>
                </a:lnTo>
                <a:lnTo>
                  <a:pt x="741273" y="739279"/>
                </a:lnTo>
                <a:lnTo>
                  <a:pt x="1994" y="739279"/>
                </a:lnTo>
                <a:close/>
              </a:path>
            </a:pathLst>
          </a:cu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s-MX" dirty="0"/>
          </a:p>
        </p:txBody>
      </p:sp>
    </p:spTree>
    <p:extLst>
      <p:ext uri="{BB962C8B-B14F-4D97-AF65-F5344CB8AC3E}">
        <p14:creationId xmlns:p14="http://schemas.microsoft.com/office/powerpoint/2010/main" val="862707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xEl>
                                              <p:pRg st="2" end="2"/>
                                            </p:txEl>
                                          </p:spTgt>
                                        </p:tgtEl>
                                        <p:attrNameLst>
                                          <p:attrName>style.visibility</p:attrName>
                                        </p:attrNameLst>
                                      </p:cBhvr>
                                      <p:to>
                                        <p:strVal val="visible"/>
                                      </p:to>
                                    </p:set>
                                    <p:anim calcmode="lin" valueType="num">
                                      <p:cBhvr additive="base">
                                        <p:cTn id="7"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
                                            <p:txEl>
                                              <p:pRg st="0" end="0"/>
                                            </p:txEl>
                                          </p:spTgt>
                                        </p:tgtEl>
                                        <p:attrNameLst>
                                          <p:attrName>style.visibility</p:attrName>
                                        </p:attrNameLst>
                                      </p:cBhvr>
                                      <p:to>
                                        <p:strVal val="visible"/>
                                      </p:to>
                                    </p:set>
                                    <p:anim calcmode="lin" valueType="num">
                                      <p:cBhvr additive="base">
                                        <p:cTn id="13"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6">
                                            <p:txEl>
                                              <p:pRg st="1" end="1"/>
                                            </p:txEl>
                                          </p:spTgt>
                                        </p:tgtEl>
                                        <p:attrNameLst>
                                          <p:attrName>style.visibility</p:attrName>
                                        </p:attrNameLst>
                                      </p:cBhvr>
                                      <p:to>
                                        <p:strVal val="visible"/>
                                      </p:to>
                                    </p:set>
                                    <p:anim calcmode="lin" valueType="num">
                                      <p:cBhvr additive="base">
                                        <p:cTn id="19" dur="500" fill="hold"/>
                                        <p:tgtEl>
                                          <p:spTgt spid="16">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6">
                                            <p:txEl>
                                              <p:pRg st="2" end="2"/>
                                            </p:txEl>
                                          </p:spTgt>
                                        </p:tgtEl>
                                        <p:attrNameLst>
                                          <p:attrName>style.visibility</p:attrName>
                                        </p:attrNameLst>
                                      </p:cBhvr>
                                      <p:to>
                                        <p:strVal val="visible"/>
                                      </p:to>
                                    </p:set>
                                    <p:anim calcmode="lin" valueType="num">
                                      <p:cBhvr additive="base">
                                        <p:cTn id="25"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uiExpand="1" build="p"/>
      <p:bldP spid="16"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texto 6">
            <a:extLst>
              <a:ext uri="{FF2B5EF4-FFF2-40B4-BE49-F238E27FC236}">
                <a16:creationId xmlns:a16="http://schemas.microsoft.com/office/drawing/2014/main" id="{9A8B48DA-4413-26BF-EC99-862B3BCCCCA7}"/>
              </a:ext>
            </a:extLst>
          </p:cNvPr>
          <p:cNvSpPr>
            <a:spLocks noGrp="1"/>
          </p:cNvSpPr>
          <p:nvPr>
            <p:ph type="body" idx="1"/>
          </p:nvPr>
        </p:nvSpPr>
        <p:spPr>
          <a:xfrm>
            <a:off x="446248" y="806730"/>
            <a:ext cx="9436258" cy="1430862"/>
          </a:xfrm>
          <a:noFill/>
        </p:spPr>
        <p:txBody>
          <a:bodyPr vert="horz" lIns="91440" tIns="45720" rIns="91440" bIns="45720" rtlCol="0" anchor="t">
            <a:normAutofit lnSpcReduction="10000"/>
          </a:bodyPr>
          <a:lstStyle/>
          <a:p>
            <a:pPr>
              <a:lnSpc>
                <a:spcPct val="100000"/>
              </a:lnSpc>
            </a:pPr>
            <a:r>
              <a:rPr lang="es-MX" dirty="0"/>
              <a:t>“Me paré sobre la arena del mar, y vi subir del mar una bestia que tenía siete cabezas y diez cuernos; y en sus cuernos diez diademas; y sobre sus cabezas, un nombre blasfemo.(Apocalipsis 13: 1).</a:t>
            </a:r>
          </a:p>
          <a:p>
            <a:pPr>
              <a:lnSpc>
                <a:spcPct val="100000"/>
              </a:lnSpc>
            </a:pPr>
            <a:r>
              <a:rPr lang="es-MX" dirty="0"/>
              <a:t>Apocalipsis 13:1 y 2. ¿De dónde surge esta bestia y quién le da autoridad?</a:t>
            </a:r>
          </a:p>
          <a:p>
            <a:pPr>
              <a:lnSpc>
                <a:spcPct val="100000"/>
              </a:lnSpc>
            </a:pPr>
            <a:r>
              <a:rPr lang="es-MX" b="1" dirty="0"/>
              <a:t>R.</a:t>
            </a:r>
            <a:r>
              <a:rPr lang="es-MX" dirty="0"/>
              <a:t> </a:t>
            </a:r>
            <a:r>
              <a:rPr lang="es-MX" dirty="0">
                <a:solidFill>
                  <a:srgbClr val="0070C0"/>
                </a:solidFill>
              </a:rPr>
              <a:t>Surge del mar, y el dragón le da autoridad, su poder y su trono.</a:t>
            </a:r>
            <a:endParaRPr lang="es-MX" dirty="0"/>
          </a:p>
        </p:txBody>
      </p:sp>
      <p:sp>
        <p:nvSpPr>
          <p:cNvPr id="8" name="Marcador de contenido 7">
            <a:extLst>
              <a:ext uri="{FF2B5EF4-FFF2-40B4-BE49-F238E27FC236}">
                <a16:creationId xmlns:a16="http://schemas.microsoft.com/office/drawing/2014/main" id="{11F57159-DA92-C69A-F804-BE0279520E05}"/>
              </a:ext>
            </a:extLst>
          </p:cNvPr>
          <p:cNvSpPr>
            <a:spLocks noGrp="1"/>
          </p:cNvSpPr>
          <p:nvPr>
            <p:ph sz="half" idx="2"/>
          </p:nvPr>
        </p:nvSpPr>
        <p:spPr>
          <a:xfrm>
            <a:off x="446248" y="2054711"/>
            <a:ext cx="7394170" cy="4803289"/>
          </a:xfrm>
        </p:spPr>
        <p:txBody>
          <a:bodyPr>
            <a:normAutofit fontScale="85000" lnSpcReduction="10000"/>
          </a:bodyPr>
          <a:lstStyle/>
          <a:p>
            <a:pPr marL="0" indent="0" algn="just">
              <a:spcBef>
                <a:spcPts val="0"/>
              </a:spcBef>
              <a:spcAft>
                <a:spcPts val="600"/>
              </a:spcAft>
              <a:buNone/>
            </a:pPr>
            <a:r>
              <a:rPr lang="es-MX" dirty="0"/>
              <a:t>El libro de Apocalipsis identifica al dragón como el diablo o Satanás, que da la sede de su gobierno, autoridad y poder a la bestia (Apocalipsis 13: 1, 2, 4). Un análisis cuidadoso revela que la bestia marina de Apocalipsis 13 y 14 es un poder religioso apóstata que surge de Roma y se convierte en un sistema mundial de adoración (Apocalipsis 13: 3, 4). La bestia no es una persona, sino una organización religiosa que ha sustituido la verdad de la Palabra de Dios por decretos humanos. Sea quien sea esta bestia, «el dragón le dio su poder, su trono y gran autoridad» (Apocalipsis 13: 2). Esta profecía se cumplió precisamente cuando el emperador romano Constantino trasladó la capital de Roma a lo que luego se conocería como Constantinopla, en la actual Turquía. Esto dejó un vacío de poder en el antiguo trono o sede de los Césares: la ciudad imperial de Roma. </a:t>
            </a:r>
          </a:p>
          <a:p>
            <a:pPr marL="0" indent="0" algn="just">
              <a:spcBef>
                <a:spcPts val="0"/>
              </a:spcBef>
              <a:spcAft>
                <a:spcPts val="600"/>
              </a:spcAft>
              <a:buNone/>
            </a:pPr>
            <a:r>
              <a:rPr lang="es-MX" b="1" dirty="0"/>
              <a:t>“Mediante esa primera bestia se representa a la Iglesia Romana, una organización eclesiástica investida de poder civil, con autoridad para castigar a los disidentes. La imagen de la bestia representa otra organización religiosa investida de poderes similares. La formación de esa imagen es obra de la bestia cuyo pacífico surgimiento y disposición aparentemente bondadosa hacen de ella un notable símbolo de los Estados Unidos. Aquí se puede encontrar una imagen del papado. Cuando las iglesias de nuestro país, al unirse en puntos de fe que les son comunes, influyan sobre el estado para que imponga sus decretos y apoye sus instituciones, entonces los Estados Unidos, país protestante, habrán formado una imagen de la jerarquía romana. Entonces la verdadera iglesia será objeto de persecución, como lo fue el antiguo pueblo de Dios».” </a:t>
            </a:r>
            <a:r>
              <a:rPr lang="es-MX" i="1" dirty="0"/>
              <a:t>(Los hechos de los apóstoles, pp. 209, 210).</a:t>
            </a:r>
          </a:p>
          <a:p>
            <a:pPr marL="0" indent="0" algn="just">
              <a:spcBef>
                <a:spcPts val="0"/>
              </a:spcBef>
              <a:spcAft>
                <a:spcPts val="600"/>
              </a:spcAft>
              <a:buNone/>
            </a:pPr>
            <a:r>
              <a:rPr lang="es-MX" sz="1700" b="1" dirty="0"/>
              <a:t>Reflexionemos:</a:t>
            </a:r>
            <a:r>
              <a:rPr lang="es-MX" sz="1700" dirty="0"/>
              <a:t> </a:t>
            </a:r>
            <a:r>
              <a:rPr lang="es-MX" sz="1700" b="1" dirty="0">
                <a:solidFill>
                  <a:srgbClr val="C00000"/>
                </a:solidFill>
              </a:rPr>
              <a:t>¿Por qué están importante que te quede claro que la Bestia es una organización Religiosa? Al descubrir quién es la bestia ¿Cómo cambia tu perspectiva hacia ella?</a:t>
            </a:r>
          </a:p>
        </p:txBody>
      </p:sp>
      <p:sp>
        <p:nvSpPr>
          <p:cNvPr id="2" name="CuadroTexto 1">
            <a:extLst>
              <a:ext uri="{FF2B5EF4-FFF2-40B4-BE49-F238E27FC236}">
                <a16:creationId xmlns:a16="http://schemas.microsoft.com/office/drawing/2014/main" id="{08C685AE-E21C-8DBF-EB5E-2BDEB9589609}"/>
              </a:ext>
            </a:extLst>
          </p:cNvPr>
          <p:cNvSpPr txBox="1"/>
          <p:nvPr/>
        </p:nvSpPr>
        <p:spPr>
          <a:xfrm>
            <a:off x="3278601" y="161993"/>
            <a:ext cx="6624000" cy="658800"/>
          </a:xfrm>
          <a:prstGeom prst="rect">
            <a:avLst/>
          </a:prstGeom>
          <a:solidFill>
            <a:srgbClr val="507C3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fontScale="77500" lnSpcReduction="20000"/>
          </a:bodyPr>
          <a:lstStyle>
            <a:defPPr>
              <a:defRPr lang="es-MX"/>
            </a:defPPr>
            <a:lvl1pPr>
              <a:defRPr sz="2800">
                <a:solidFill>
                  <a:schemeClr val="bg1">
                    <a:lumMod val="95000"/>
                  </a:schemeClr>
                </a:solidFill>
                <a:latin typeface="Amasis MT Pro Black" panose="02040A04050005020304" pitchFamily="18" charset="0"/>
              </a:defRPr>
            </a:lvl1pPr>
          </a:lstStyle>
          <a:p>
            <a:r>
              <a:rPr lang="es-MX" dirty="0"/>
              <a:t>IDENTIFIQUEMOS A LA BESTIA: PRIMERA PARTE</a:t>
            </a:r>
          </a:p>
        </p:txBody>
      </p:sp>
      <p:sp>
        <p:nvSpPr>
          <p:cNvPr id="12" name="Título 5">
            <a:extLst>
              <a:ext uri="{FF2B5EF4-FFF2-40B4-BE49-F238E27FC236}">
                <a16:creationId xmlns:a16="http://schemas.microsoft.com/office/drawing/2014/main" id="{9B2B152D-20AD-F590-1625-1546DA8426D8}"/>
              </a:ext>
            </a:extLst>
          </p:cNvPr>
          <p:cNvSpPr>
            <a:spLocks noGrp="1"/>
          </p:cNvSpPr>
          <p:nvPr>
            <p:ph type="title"/>
          </p:nvPr>
        </p:nvSpPr>
        <p:spPr>
          <a:xfrm>
            <a:off x="538480" y="161575"/>
            <a:ext cx="2658325" cy="659218"/>
          </a:xfrm>
          <a:ln w="22225" cap="rnd">
            <a:noFill/>
          </a:ln>
          <a:scene3d>
            <a:camera prst="obliqueTopRight"/>
            <a:lightRig rig="balanced" dir="t"/>
          </a:scene3d>
          <a:sp3d>
            <a:bevelT w="190500" h="38100"/>
          </a:sp3d>
        </p:spPr>
        <p:txBody>
          <a:bodyPr>
            <a:noAutofit/>
            <a:sp3d extrusionH="88900" prstMaterial="powder">
              <a:bevelT h="127000"/>
              <a:bevelB w="38100" h="38100" prst="slope"/>
            </a:sp3d>
          </a:bodyPr>
          <a:lstStyle/>
          <a:p>
            <a:pPr algn="ctr"/>
            <a:r>
              <a:rPr lang="es-MX" sz="4800" b="1" u="sng" dirty="0">
                <a:ln/>
                <a:effectLst/>
                <a:latin typeface="+mn-lt"/>
                <a:ea typeface="+mn-ea"/>
                <a:cs typeface="+mn-cs"/>
              </a:rPr>
              <a:t>Martes</a:t>
            </a:r>
          </a:p>
        </p:txBody>
      </p:sp>
      <p:pic>
        <p:nvPicPr>
          <p:cNvPr id="5" name="Imagen 4">
            <a:extLst>
              <a:ext uri="{FF2B5EF4-FFF2-40B4-BE49-F238E27FC236}">
                <a16:creationId xmlns:a16="http://schemas.microsoft.com/office/drawing/2014/main" id="{76D280F5-246C-6B5C-DF25-AFC379D7FCF5}"/>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7840418" y="3087445"/>
            <a:ext cx="2519196" cy="1852698"/>
          </a:xfrm>
          <a:prstGeom prst="rect">
            <a:avLst/>
          </a:prstGeom>
          <a:ln>
            <a:noFill/>
          </a:ln>
          <a:effectLst>
            <a:softEdge rad="112500"/>
          </a:effectLst>
        </p:spPr>
      </p:pic>
    </p:spTree>
    <p:extLst>
      <p:ext uri="{BB962C8B-B14F-4D97-AF65-F5344CB8AC3E}">
        <p14:creationId xmlns:p14="http://schemas.microsoft.com/office/powerpoint/2010/main" val="3296400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 calcmode="lin" valueType="num">
                                      <p:cBhvr additive="base">
                                        <p:cTn id="7"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additive="base">
                                        <p:cTn id="1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anim calcmode="lin" valueType="num">
                                      <p:cBhvr additive="base">
                                        <p:cTn id="19"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xEl>
                                              <p:pRg st="2" end="2"/>
                                            </p:txEl>
                                          </p:spTgt>
                                        </p:tgtEl>
                                        <p:attrNameLst>
                                          <p:attrName>style.visibility</p:attrName>
                                        </p:attrNameLst>
                                      </p:cBhvr>
                                      <p:to>
                                        <p:strVal val="visible"/>
                                      </p:to>
                                    </p:set>
                                    <p:anim calcmode="lin" valueType="num">
                                      <p:cBhvr additive="base">
                                        <p:cTn id="25"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8"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Marcador de contenido 7">
            <a:extLst>
              <a:ext uri="{FF2B5EF4-FFF2-40B4-BE49-F238E27FC236}">
                <a16:creationId xmlns:a16="http://schemas.microsoft.com/office/drawing/2014/main" id="{03EC53B5-80BB-CA2F-28F5-414F3D5F8530}"/>
              </a:ext>
            </a:extLst>
          </p:cNvPr>
          <p:cNvSpPr>
            <a:spLocks noGrp="1"/>
          </p:cNvSpPr>
          <p:nvPr>
            <p:ph sz="half" idx="2"/>
          </p:nvPr>
        </p:nvSpPr>
        <p:spPr>
          <a:xfrm>
            <a:off x="463867" y="2162289"/>
            <a:ext cx="7668914" cy="4704856"/>
          </a:xfrm>
        </p:spPr>
        <p:txBody>
          <a:bodyPr wrap="square">
            <a:normAutofit fontScale="92500"/>
          </a:bodyPr>
          <a:lstStyle/>
          <a:p>
            <a:pPr marL="0" indent="0" algn="just">
              <a:spcBef>
                <a:spcPts val="600"/>
              </a:spcBef>
              <a:buNone/>
              <a:defRPr/>
            </a:pPr>
            <a:r>
              <a:rPr lang="es-MX" sz="1700" dirty="0">
                <a:solidFill>
                  <a:prstClr val="black"/>
                </a:solidFill>
              </a:rPr>
              <a:t>En su discurso, el Papa (Benedicto XVI) propuso que el domingo se convirtiera en el distintivo de un movimiento que defienda los derechos humanos, proteja a los trabajadores del exceso de trabajo y preserve la unidad familiar. En tiempos de agitación política, desastres naturales, crisis económica y anarquía desenfrenada, la humanidad estará preparada para que un líder «moral» la guíe para salir de todas estas calamidades. El diablo no se limita a una sola estrategia para hacerse con el control de la Tierra. También actuará mediante falsos avivamientos religiosos, señales, prodigios y falsos milagros. Sin embargo, para cumplir plenamente sus propósitos, necesitará socios.</a:t>
            </a:r>
          </a:p>
          <a:p>
            <a:pPr marL="0" indent="0" algn="just">
              <a:spcBef>
                <a:spcPts val="600"/>
              </a:spcBef>
              <a:buNone/>
              <a:defRPr/>
            </a:pPr>
            <a:r>
              <a:rPr lang="es-MX" sz="1700" b="1" dirty="0"/>
              <a:t>“Únicamente después que se haya producido la gran apostasía y se haya cumplido el largo período del reino del «hombre de pecado», podemos esperar el advenimiento de nuestro Señor. El «hombre de pecado», que también es llamado «misterio de iniquidad», «hijo de perdición» y «el inicuo», representa al papado, el cual, como está predicho en las profecías, conservaría su supremacía durante 1,260 años. Este período terminó en 1798. La venida del Señor no podía verificarse antes de dicha fecha. San Pablo abarca con su aviso toda la dispensación cristiana hasta el año 1798. Solo después de esta fecha debía ser proclamado el mensaje de la segunda venida de Cristo” </a:t>
            </a:r>
            <a:r>
              <a:rPr lang="es-MX" sz="1700" i="1" dirty="0"/>
              <a:t>(El conflicto de los siglos, p. 356).</a:t>
            </a:r>
            <a:r>
              <a:rPr lang="es-MX" sz="1700" b="1" dirty="0"/>
              <a:t> </a:t>
            </a:r>
            <a:endParaRPr lang="es-MX" sz="1700" i="1" dirty="0"/>
          </a:p>
          <a:p>
            <a:pPr marL="0" lvl="0" indent="0" algn="just">
              <a:spcBef>
                <a:spcPts val="600"/>
              </a:spcBef>
              <a:buNone/>
              <a:defRPr/>
            </a:pPr>
            <a:r>
              <a:rPr kumimoji="0" lang="es-MX" sz="17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Reflexionemos:</a:t>
            </a:r>
            <a:r>
              <a:rPr lang="es-MX" sz="1700">
                <a:solidFill>
                  <a:prstClr val="black"/>
                </a:solidFill>
              </a:rPr>
              <a:t> </a:t>
            </a:r>
            <a:r>
              <a:rPr lang="es-MX" sz="1700" b="1">
                <a:solidFill>
                  <a:srgbClr val="C00000"/>
                </a:solidFill>
              </a:rPr>
              <a:t>Si bien ahora es difícil ver que ocurra algo así, fíjate en lo rápido que puede cambiar nuestro mundo.</a:t>
            </a:r>
            <a:endParaRPr lang="es-MX" sz="1700" b="1" i="1" dirty="0">
              <a:solidFill>
                <a:srgbClr val="C00000"/>
              </a:solidFill>
            </a:endParaRPr>
          </a:p>
        </p:txBody>
      </p:sp>
      <p:sp>
        <p:nvSpPr>
          <p:cNvPr id="2" name="CuadroTexto 1">
            <a:extLst>
              <a:ext uri="{FF2B5EF4-FFF2-40B4-BE49-F238E27FC236}">
                <a16:creationId xmlns:a16="http://schemas.microsoft.com/office/drawing/2014/main" id="{93D4AD41-BBA2-6A4A-28FE-57EE21BC4ED8}"/>
              </a:ext>
            </a:extLst>
          </p:cNvPr>
          <p:cNvSpPr txBox="1"/>
          <p:nvPr/>
        </p:nvSpPr>
        <p:spPr>
          <a:xfrm>
            <a:off x="3278601" y="187113"/>
            <a:ext cx="6624000" cy="658800"/>
          </a:xfrm>
          <a:prstGeom prst="rect">
            <a:avLst/>
          </a:prstGeom>
          <a:solidFill>
            <a:srgbClr val="6E349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fontScale="77500" lnSpcReduction="20000"/>
          </a:bodyPr>
          <a:lstStyle/>
          <a:p>
            <a:r>
              <a:rPr lang="es-MX" sz="2800" dirty="0">
                <a:solidFill>
                  <a:schemeClr val="bg1">
                    <a:lumMod val="95000"/>
                  </a:schemeClr>
                </a:solidFill>
                <a:latin typeface="Amasis MT Pro Black" panose="02040A04050005020304" pitchFamily="18" charset="0"/>
              </a:rPr>
              <a:t>IDENTIFIQUEMOS A LA BESTIA: SEGUNDA PARTE</a:t>
            </a:r>
          </a:p>
        </p:txBody>
      </p:sp>
      <p:pic>
        <p:nvPicPr>
          <p:cNvPr id="5" name="Imagen 4">
            <a:extLst>
              <a:ext uri="{FF2B5EF4-FFF2-40B4-BE49-F238E27FC236}">
                <a16:creationId xmlns:a16="http://schemas.microsoft.com/office/drawing/2014/main" id="{66D13839-9F23-B834-89CD-40890BB6C98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992932" y="3558833"/>
            <a:ext cx="2463501" cy="1787845"/>
          </a:xfrm>
          <a:prstGeom prst="rect">
            <a:avLst/>
          </a:prstGeom>
          <a:ln>
            <a:noFill/>
          </a:ln>
          <a:effectLst>
            <a:softEdge rad="112500"/>
          </a:effectLst>
        </p:spPr>
      </p:pic>
      <p:sp>
        <p:nvSpPr>
          <p:cNvPr id="9" name="Título 5">
            <a:extLst>
              <a:ext uri="{FF2B5EF4-FFF2-40B4-BE49-F238E27FC236}">
                <a16:creationId xmlns:a16="http://schemas.microsoft.com/office/drawing/2014/main" id="{32D96FCC-8331-450B-1E15-4B5A7EC1FDEF}"/>
              </a:ext>
            </a:extLst>
          </p:cNvPr>
          <p:cNvSpPr>
            <a:spLocks noGrp="1"/>
          </p:cNvSpPr>
          <p:nvPr>
            <p:ph type="title"/>
          </p:nvPr>
        </p:nvSpPr>
        <p:spPr>
          <a:xfrm>
            <a:off x="467360" y="193956"/>
            <a:ext cx="2658325" cy="659218"/>
          </a:xfrm>
          <a:solidFill>
            <a:srgbClr val="6E349A"/>
          </a:solidFill>
          <a:ln w="22225" cap="rnd">
            <a:noFill/>
          </a:ln>
          <a:scene3d>
            <a:camera prst="obliqueTopRight"/>
            <a:lightRig rig="balanced" dir="t"/>
          </a:scene3d>
          <a:sp3d>
            <a:bevelT w="190500" h="38100"/>
          </a:sp3d>
        </p:spPr>
        <p:txBody>
          <a:bodyPr>
            <a:noAutofit/>
            <a:sp3d extrusionH="88900" prstMaterial="powder">
              <a:bevelT h="127000"/>
              <a:bevelB w="38100" h="38100" prst="slope"/>
            </a:sp3d>
          </a:bodyPr>
          <a:lstStyle/>
          <a:p>
            <a:pPr algn="ctr"/>
            <a:r>
              <a:rPr lang="es-MX" b="1" u="sng" dirty="0">
                <a:ln/>
                <a:effectLst/>
                <a:latin typeface="+mn-lt"/>
                <a:ea typeface="+mn-ea"/>
                <a:cs typeface="+mn-cs"/>
              </a:rPr>
              <a:t>Miércoles</a:t>
            </a:r>
          </a:p>
        </p:txBody>
      </p:sp>
      <p:sp>
        <p:nvSpPr>
          <p:cNvPr id="4" name="Marcador de texto 3">
            <a:extLst>
              <a:ext uri="{FF2B5EF4-FFF2-40B4-BE49-F238E27FC236}">
                <a16:creationId xmlns:a16="http://schemas.microsoft.com/office/drawing/2014/main" id="{C454244B-81B2-9D1E-A4D6-0727FFF12747}"/>
              </a:ext>
            </a:extLst>
          </p:cNvPr>
          <p:cNvSpPr>
            <a:spLocks noGrp="1"/>
          </p:cNvSpPr>
          <p:nvPr>
            <p:ph type="body" idx="1"/>
          </p:nvPr>
        </p:nvSpPr>
        <p:spPr>
          <a:xfrm>
            <a:off x="463868" y="843308"/>
            <a:ext cx="9438734" cy="1399149"/>
          </a:xfrm>
          <a:noFill/>
        </p:spPr>
        <p:txBody>
          <a:bodyPr vert="horz" wrap="square" lIns="91440" tIns="45720" rIns="91440" bIns="45720" rtlCol="0" anchor="t">
            <a:normAutofit/>
          </a:bodyPr>
          <a:lstStyle/>
          <a:p>
            <a:pPr>
              <a:lnSpc>
                <a:spcPts val="1680"/>
              </a:lnSpc>
            </a:pPr>
            <a:r>
              <a:rPr lang="es-MX" sz="2100" dirty="0"/>
              <a:t>“Si alguno lleva en cautividad, va en cautividad; si alguno mata a espada, a espada debe ser muerto. Aquí está la paciencia y la fe de los santos.” (Apocalipsis 13:110</a:t>
            </a:r>
            <a:endParaRPr lang="es-MX" sz="1700" dirty="0"/>
          </a:p>
          <a:p>
            <a:pPr>
              <a:lnSpc>
                <a:spcPts val="1680"/>
              </a:lnSpc>
            </a:pPr>
            <a:r>
              <a:rPr lang="es-MX" sz="2100" dirty="0"/>
              <a:t>Lee Apocalipsis 13:5. Escribe esta característica en el renglón de abajo.</a:t>
            </a:r>
          </a:p>
          <a:p>
            <a:pPr>
              <a:lnSpc>
                <a:spcPts val="1680"/>
              </a:lnSpc>
            </a:pPr>
            <a:r>
              <a:rPr lang="es-MX" sz="2100" dirty="0"/>
              <a:t>R. </a:t>
            </a:r>
            <a:r>
              <a:rPr lang="es-MX" sz="2100" dirty="0">
                <a:solidFill>
                  <a:srgbClr val="00B0F0"/>
                </a:solidFill>
              </a:rPr>
              <a:t>Se le dio boca que hablaba grandes cosas y blasfemias, se le dio </a:t>
            </a:r>
            <a:r>
              <a:rPr lang="es-MX" sz="2100" dirty="0" err="1">
                <a:solidFill>
                  <a:srgbClr val="00B0F0"/>
                </a:solidFill>
              </a:rPr>
              <a:t>autorida</a:t>
            </a:r>
            <a:r>
              <a:rPr lang="es-MX" sz="2100" dirty="0">
                <a:solidFill>
                  <a:srgbClr val="00B0F0"/>
                </a:solidFill>
              </a:rPr>
              <a:t> para actuar durante 1260 días (42 meses).</a:t>
            </a:r>
          </a:p>
        </p:txBody>
      </p:sp>
    </p:spTree>
    <p:extLst>
      <p:ext uri="{BB962C8B-B14F-4D97-AF65-F5344CB8AC3E}">
        <p14:creationId xmlns:p14="http://schemas.microsoft.com/office/powerpoint/2010/main" val="168724420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 calcmode="lin" valueType="num">
                                      <p:cBhvr additive="base">
                                        <p:cTn id="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additive="base">
                                        <p:cTn id="1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anim calcmode="lin" valueType="num">
                                      <p:cBhvr additive="base">
                                        <p:cTn id="19"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xEl>
                                              <p:pRg st="2" end="2"/>
                                            </p:txEl>
                                          </p:spTgt>
                                        </p:tgtEl>
                                        <p:attrNameLst>
                                          <p:attrName>style.visibility</p:attrName>
                                        </p:attrNameLst>
                                      </p:cBhvr>
                                      <p:to>
                                        <p:strVal val="visible"/>
                                      </p:to>
                                    </p:set>
                                    <p:anim calcmode="lin" valueType="num">
                                      <p:cBhvr additive="base">
                                        <p:cTn id="25"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texto 6">
            <a:extLst>
              <a:ext uri="{FF2B5EF4-FFF2-40B4-BE49-F238E27FC236}">
                <a16:creationId xmlns:a16="http://schemas.microsoft.com/office/drawing/2014/main" id="{561AB1F5-B354-8C1B-B95F-2B1DF3FECEFE}"/>
              </a:ext>
            </a:extLst>
          </p:cNvPr>
          <p:cNvSpPr>
            <a:spLocks noGrp="1"/>
          </p:cNvSpPr>
          <p:nvPr>
            <p:ph type="body" idx="1"/>
          </p:nvPr>
        </p:nvSpPr>
        <p:spPr>
          <a:xfrm>
            <a:off x="453682" y="860286"/>
            <a:ext cx="9448920" cy="1444764"/>
          </a:xfrm>
        </p:spPr>
        <p:txBody>
          <a:bodyPr anchor="t">
            <a:normAutofit fontScale="92500"/>
          </a:bodyPr>
          <a:lstStyle/>
          <a:p>
            <a:pPr>
              <a:lnSpc>
                <a:spcPts val="1680"/>
              </a:lnSpc>
            </a:pPr>
            <a:r>
              <a:rPr lang="es-MX" dirty="0"/>
              <a:t>“Después vi otra bestia que subía de la tierra; y tenía dos cuernos semejantes a los de un cordero, pero hablaba como dragón” (Apocalipsis 13:11) </a:t>
            </a:r>
          </a:p>
          <a:p>
            <a:pPr>
              <a:lnSpc>
                <a:spcPts val="1680"/>
              </a:lnSpc>
            </a:pPr>
            <a:r>
              <a:rPr lang="es-MX" dirty="0"/>
              <a:t>Lee Apocalipsis 13:11 al 18. ¿En qué se diferencia esta segunda bestia de la primera bestia de Apocalipsis 13?</a:t>
            </a:r>
          </a:p>
          <a:p>
            <a:pPr>
              <a:lnSpc>
                <a:spcPts val="1680"/>
              </a:lnSpc>
            </a:pPr>
            <a:r>
              <a:rPr kumimoji="0" lang="es-MX" sz="17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R. </a:t>
            </a:r>
            <a:r>
              <a:rPr lang="es-MX" sz="1700" dirty="0">
                <a:solidFill>
                  <a:srgbClr val="0970BC"/>
                </a:solidFill>
              </a:rPr>
              <a:t>La primera bestia subió del mar y esta segunda sube de la tierra, Esta segunda bestia no tiene corona sino dos cuernos que simbolizan poder. Y representan la libertad política y religiosa.</a:t>
            </a:r>
            <a:endParaRPr kumimoji="0" lang="es-MX" sz="1700" b="1" i="0" u="none" strike="noStrike" kern="1200" cap="none" spc="0" normalizeH="0" baseline="0" noProof="0" dirty="0">
              <a:ln>
                <a:noFill/>
              </a:ln>
              <a:solidFill>
                <a:srgbClr val="0970BC"/>
              </a:solidFill>
              <a:effectLst/>
              <a:uLnTx/>
              <a:uFillTx/>
              <a:latin typeface="Bahnschrift" panose="020B0502040204020203" pitchFamily="34" charset="0"/>
              <a:ea typeface="+mn-ea"/>
              <a:cs typeface="+mn-cs"/>
            </a:endParaRPr>
          </a:p>
          <a:p>
            <a:pPr>
              <a:lnSpc>
                <a:spcPts val="1680"/>
              </a:lnSpc>
            </a:pPr>
            <a:endParaRPr lang="es-MX" dirty="0"/>
          </a:p>
        </p:txBody>
      </p:sp>
      <p:sp>
        <p:nvSpPr>
          <p:cNvPr id="8" name="Marcador de contenido 7">
            <a:extLst>
              <a:ext uri="{FF2B5EF4-FFF2-40B4-BE49-F238E27FC236}">
                <a16:creationId xmlns:a16="http://schemas.microsoft.com/office/drawing/2014/main" id="{E4DAE60B-E6BE-5D43-22D6-333BB2BAE90B}"/>
              </a:ext>
            </a:extLst>
          </p:cNvPr>
          <p:cNvSpPr>
            <a:spLocks noGrp="1"/>
          </p:cNvSpPr>
          <p:nvPr>
            <p:ph sz="half" idx="2"/>
          </p:nvPr>
        </p:nvSpPr>
        <p:spPr>
          <a:xfrm>
            <a:off x="453682" y="2254065"/>
            <a:ext cx="7405861" cy="4555527"/>
          </a:xfrm>
        </p:spPr>
        <p:txBody>
          <a:bodyPr vert="horz" lIns="91440" tIns="45720" rIns="91440" bIns="45720" rtlCol="0">
            <a:normAutofit fontScale="92500" lnSpcReduction="20000"/>
          </a:bodyPr>
          <a:lstStyle/>
          <a:p>
            <a:pPr marL="0" indent="0" algn="just">
              <a:spcBef>
                <a:spcPts val="600"/>
              </a:spcBef>
              <a:buNone/>
            </a:pPr>
            <a:r>
              <a:rPr lang="es-MX" dirty="0"/>
              <a:t>La segunda bestia de Apocalipsis 13 es «semejante a un cordero», lo que indica que se trata de una nación joven e inocente. El surgimiento de Estados Unidos se ajusta exactamente a esta descripción. Este país declaró su independencia en 1776, adoptó su Constitución en 1789 y fue reconocido como potencia mundial a finales del siglo XIX. Estados Unidos tomará la iniciativa de imponer la autoridad de la primera bestia y de exigir a todos los habitantes de la Tierra que la adoren reconociendo su autoridad espiritual y secular.</a:t>
            </a:r>
          </a:p>
          <a:p>
            <a:pPr marL="0" indent="0" algn="just">
              <a:spcBef>
                <a:spcPts val="600"/>
              </a:spcBef>
              <a:buNone/>
            </a:pPr>
            <a:r>
              <a:rPr lang="es-MX" b="1" dirty="0"/>
              <a:t>“Hasta ahora se ha solido considerar a los predicadores de las verdades del mensaje del tercer ángel como meros alarmistas. Sus predicciones de que la intolerancia religiosa adquiriría dominio en los Estados Unidos de Norteamérica, de que la iglesia y el estado se unirían en ese país para perseguir a los observadores de los mandamientos de Dios, han sido declaradas absurdas y sin fundamento. Se ha declarado osadamente que ese país no podría jamás dejar de ser lo que ha sido: el defensor de la libertad religiosa. Pero, a medida que se va agitando más ampliamente la cuestión de la observancia obligatoria del domingo, se ve acercarse la realización del acontecimiento hasta ahora tenido por inverosímil, y el tercer mensaje producirá un efecto que no habría podido producir antes” </a:t>
            </a:r>
            <a:r>
              <a:rPr lang="es-MX" i="1" dirty="0"/>
              <a:t>(El conflicto de los siglos, p. 591).</a:t>
            </a:r>
          </a:p>
          <a:p>
            <a:pPr marL="0" indent="0" algn="just">
              <a:spcBef>
                <a:spcPts val="600"/>
              </a:spcBef>
              <a:buNone/>
            </a:pPr>
            <a:r>
              <a:rPr lang="es-MX" b="1" dirty="0"/>
              <a:t>Reflexionemos: </a:t>
            </a:r>
            <a:r>
              <a:rPr lang="es-MX" sz="1900" b="1" dirty="0">
                <a:solidFill>
                  <a:srgbClr val="C00000"/>
                </a:solidFill>
              </a:rPr>
              <a:t>Piensa en la inestabilidad política de Estados Unidos en la actualidad. ¿Cómo eso algún día podría conducir al cumplimiento de esta profecía?</a:t>
            </a:r>
          </a:p>
        </p:txBody>
      </p:sp>
      <p:sp>
        <p:nvSpPr>
          <p:cNvPr id="2" name="CuadroTexto 1">
            <a:extLst>
              <a:ext uri="{FF2B5EF4-FFF2-40B4-BE49-F238E27FC236}">
                <a16:creationId xmlns:a16="http://schemas.microsoft.com/office/drawing/2014/main" id="{ED5AB885-7FC0-5E71-F3CE-EEAFDF120305}"/>
              </a:ext>
            </a:extLst>
          </p:cNvPr>
          <p:cNvSpPr txBox="1"/>
          <p:nvPr/>
        </p:nvSpPr>
        <p:spPr>
          <a:xfrm>
            <a:off x="3278601" y="187113"/>
            <a:ext cx="6624000" cy="658800"/>
          </a:xfrm>
          <a:prstGeom prst="rect">
            <a:avLst/>
          </a:prstGeom>
          <a:solidFill>
            <a:srgbClr val="36221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fontScale="92500"/>
          </a:bodyPr>
          <a:lstStyle/>
          <a:p>
            <a:r>
              <a:rPr lang="es-MX" sz="2800" dirty="0">
                <a:solidFill>
                  <a:schemeClr val="bg1">
                    <a:lumMod val="95000"/>
                  </a:schemeClr>
                </a:solidFill>
                <a:latin typeface="Amasis MT Pro Black" panose="02040A04050005020304" pitchFamily="18" charset="0"/>
              </a:rPr>
              <a:t>LA BESTIA QUE SUBE DE LA TIERRA</a:t>
            </a:r>
          </a:p>
        </p:txBody>
      </p:sp>
      <p:sp>
        <p:nvSpPr>
          <p:cNvPr id="9" name="Forma libre: forma 8">
            <a:extLst>
              <a:ext uri="{FF2B5EF4-FFF2-40B4-BE49-F238E27FC236}">
                <a16:creationId xmlns:a16="http://schemas.microsoft.com/office/drawing/2014/main" id="{FDE63C4D-5331-FF9A-C087-982A1EBD3604}"/>
              </a:ext>
            </a:extLst>
          </p:cNvPr>
          <p:cNvSpPr/>
          <p:nvPr/>
        </p:nvSpPr>
        <p:spPr>
          <a:xfrm>
            <a:off x="7924091" y="2647365"/>
            <a:ext cx="2397529" cy="3350348"/>
          </a:xfrm>
          <a:custGeom>
            <a:avLst/>
            <a:gdLst>
              <a:gd name="connsiteX0" fmla="*/ 1252057 w 2700514"/>
              <a:gd name="connsiteY0" fmla="*/ 1944741 h 2622508"/>
              <a:gd name="connsiteX1" fmla="*/ 1876514 w 2700514"/>
              <a:gd name="connsiteY1" fmla="*/ 1944741 h 2622508"/>
              <a:gd name="connsiteX2" fmla="*/ 1876514 w 2700514"/>
              <a:gd name="connsiteY2" fmla="*/ 2611623 h 2622508"/>
              <a:gd name="connsiteX3" fmla="*/ 1252057 w 2700514"/>
              <a:gd name="connsiteY3" fmla="*/ 2611623 h 2622508"/>
              <a:gd name="connsiteX4" fmla="*/ 1900185 w 2700514"/>
              <a:gd name="connsiteY4" fmla="*/ 1933855 h 2622508"/>
              <a:gd name="connsiteX5" fmla="*/ 2692943 w 2700514"/>
              <a:gd name="connsiteY5" fmla="*/ 1933855 h 2622508"/>
              <a:gd name="connsiteX6" fmla="*/ 2692943 w 2700514"/>
              <a:gd name="connsiteY6" fmla="*/ 2600738 h 2622508"/>
              <a:gd name="connsiteX7" fmla="*/ 1900185 w 2700514"/>
              <a:gd name="connsiteY7" fmla="*/ 2600738 h 2622508"/>
              <a:gd name="connsiteX8" fmla="*/ 0 w 2700514"/>
              <a:gd name="connsiteY8" fmla="*/ 1587412 h 2622508"/>
              <a:gd name="connsiteX9" fmla="*/ 1201599 w 2700514"/>
              <a:gd name="connsiteY9" fmla="*/ 1587412 h 2622508"/>
              <a:gd name="connsiteX10" fmla="*/ 1201599 w 2700514"/>
              <a:gd name="connsiteY10" fmla="*/ 2622508 h 2622508"/>
              <a:gd name="connsiteX11" fmla="*/ 0 w 2700514"/>
              <a:gd name="connsiteY11" fmla="*/ 2622508 h 2622508"/>
              <a:gd name="connsiteX12" fmla="*/ 1924318 w 2700514"/>
              <a:gd name="connsiteY12" fmla="*/ 977813 h 2622508"/>
              <a:gd name="connsiteX13" fmla="*/ 2700514 w 2700514"/>
              <a:gd name="connsiteY13" fmla="*/ 977813 h 2622508"/>
              <a:gd name="connsiteX14" fmla="*/ 2700514 w 2700514"/>
              <a:gd name="connsiteY14" fmla="*/ 1891264 h 2622508"/>
              <a:gd name="connsiteX15" fmla="*/ 1924318 w 2700514"/>
              <a:gd name="connsiteY15" fmla="*/ 1891264 h 2622508"/>
              <a:gd name="connsiteX16" fmla="*/ 1249403 w 2700514"/>
              <a:gd name="connsiteY16" fmla="*/ 977813 h 2622508"/>
              <a:gd name="connsiteX17" fmla="*/ 1876514 w 2700514"/>
              <a:gd name="connsiteY17" fmla="*/ 977813 h 2622508"/>
              <a:gd name="connsiteX18" fmla="*/ 1876514 w 2700514"/>
              <a:gd name="connsiteY18" fmla="*/ 1891264 h 2622508"/>
              <a:gd name="connsiteX19" fmla="*/ 1249403 w 2700514"/>
              <a:gd name="connsiteY19" fmla="*/ 1891264 h 2622508"/>
              <a:gd name="connsiteX20" fmla="*/ 462321 w 2700514"/>
              <a:gd name="connsiteY20" fmla="*/ 793706 h 2622508"/>
              <a:gd name="connsiteX21" fmla="*/ 1201600 w 2700514"/>
              <a:gd name="connsiteY21" fmla="*/ 793706 h 2622508"/>
              <a:gd name="connsiteX22" fmla="*/ 1201600 w 2700514"/>
              <a:gd name="connsiteY22" fmla="*/ 1532985 h 2622508"/>
              <a:gd name="connsiteX23" fmla="*/ 462321 w 2700514"/>
              <a:gd name="connsiteY23" fmla="*/ 1532985 h 2622508"/>
              <a:gd name="connsiteX24" fmla="*/ 1994 w 2700514"/>
              <a:gd name="connsiteY24" fmla="*/ 793706 h 2622508"/>
              <a:gd name="connsiteX25" fmla="*/ 414518 w 2700514"/>
              <a:gd name="connsiteY25" fmla="*/ 793706 h 2622508"/>
              <a:gd name="connsiteX26" fmla="*/ 414518 w 2700514"/>
              <a:gd name="connsiteY26" fmla="*/ 1532985 h 2622508"/>
              <a:gd name="connsiteX27" fmla="*/ 1994 w 2700514"/>
              <a:gd name="connsiteY27" fmla="*/ 1532985 h 2622508"/>
              <a:gd name="connsiteX28" fmla="*/ 1713044 w 2700514"/>
              <a:gd name="connsiteY28" fmla="*/ 21771 h 2622508"/>
              <a:gd name="connsiteX29" fmla="*/ 2692943 w 2700514"/>
              <a:gd name="connsiteY29" fmla="*/ 21771 h 2622508"/>
              <a:gd name="connsiteX30" fmla="*/ 2692943 w 2700514"/>
              <a:gd name="connsiteY30" fmla="*/ 935222 h 2622508"/>
              <a:gd name="connsiteX31" fmla="*/ 1713044 w 2700514"/>
              <a:gd name="connsiteY31" fmla="*/ 935222 h 2622508"/>
              <a:gd name="connsiteX32" fmla="*/ 789077 w 2700514"/>
              <a:gd name="connsiteY32" fmla="*/ 1 h 2622508"/>
              <a:gd name="connsiteX33" fmla="*/ 1201600 w 2700514"/>
              <a:gd name="connsiteY33" fmla="*/ 1 h 2622508"/>
              <a:gd name="connsiteX34" fmla="*/ 1201600 w 2700514"/>
              <a:gd name="connsiteY34" fmla="*/ 739279 h 2622508"/>
              <a:gd name="connsiteX35" fmla="*/ 789077 w 2700514"/>
              <a:gd name="connsiteY35" fmla="*/ 739279 h 2622508"/>
              <a:gd name="connsiteX36" fmla="*/ 1252717 w 2700514"/>
              <a:gd name="connsiteY36" fmla="*/ 0 h 2622508"/>
              <a:gd name="connsiteX37" fmla="*/ 1665241 w 2700514"/>
              <a:gd name="connsiteY37" fmla="*/ 0 h 2622508"/>
              <a:gd name="connsiteX38" fmla="*/ 1665241 w 2700514"/>
              <a:gd name="connsiteY38" fmla="*/ 913451 h 2622508"/>
              <a:gd name="connsiteX39" fmla="*/ 1252717 w 2700514"/>
              <a:gd name="connsiteY39" fmla="*/ 913451 h 2622508"/>
              <a:gd name="connsiteX40" fmla="*/ 1994 w 2700514"/>
              <a:gd name="connsiteY40" fmla="*/ 0 h 2622508"/>
              <a:gd name="connsiteX41" fmla="*/ 741273 w 2700514"/>
              <a:gd name="connsiteY41" fmla="*/ 0 h 2622508"/>
              <a:gd name="connsiteX42" fmla="*/ 741273 w 2700514"/>
              <a:gd name="connsiteY42" fmla="*/ 739279 h 2622508"/>
              <a:gd name="connsiteX43" fmla="*/ 1994 w 2700514"/>
              <a:gd name="connsiteY43" fmla="*/ 739279 h 2622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700514" h="2622508">
                <a:moveTo>
                  <a:pt x="1252057" y="1944741"/>
                </a:moveTo>
                <a:lnTo>
                  <a:pt x="1876514" y="1944741"/>
                </a:lnTo>
                <a:lnTo>
                  <a:pt x="1876514" y="2611623"/>
                </a:lnTo>
                <a:lnTo>
                  <a:pt x="1252057" y="2611623"/>
                </a:lnTo>
                <a:close/>
                <a:moveTo>
                  <a:pt x="1900185" y="1933855"/>
                </a:moveTo>
                <a:lnTo>
                  <a:pt x="2692943" y="1933855"/>
                </a:lnTo>
                <a:lnTo>
                  <a:pt x="2692943" y="2600738"/>
                </a:lnTo>
                <a:lnTo>
                  <a:pt x="1900185" y="2600738"/>
                </a:lnTo>
                <a:close/>
                <a:moveTo>
                  <a:pt x="0" y="1587412"/>
                </a:moveTo>
                <a:lnTo>
                  <a:pt x="1201599" y="1587412"/>
                </a:lnTo>
                <a:lnTo>
                  <a:pt x="1201599" y="2622508"/>
                </a:lnTo>
                <a:lnTo>
                  <a:pt x="0" y="2622508"/>
                </a:lnTo>
                <a:close/>
                <a:moveTo>
                  <a:pt x="1924318" y="977813"/>
                </a:moveTo>
                <a:lnTo>
                  <a:pt x="2700514" y="977813"/>
                </a:lnTo>
                <a:lnTo>
                  <a:pt x="2700514" y="1891264"/>
                </a:lnTo>
                <a:lnTo>
                  <a:pt x="1924318" y="1891264"/>
                </a:lnTo>
                <a:close/>
                <a:moveTo>
                  <a:pt x="1249403" y="977813"/>
                </a:moveTo>
                <a:lnTo>
                  <a:pt x="1876514" y="977813"/>
                </a:lnTo>
                <a:lnTo>
                  <a:pt x="1876514" y="1891264"/>
                </a:lnTo>
                <a:lnTo>
                  <a:pt x="1249403" y="1891264"/>
                </a:lnTo>
                <a:close/>
                <a:moveTo>
                  <a:pt x="462321" y="793706"/>
                </a:moveTo>
                <a:lnTo>
                  <a:pt x="1201600" y="793706"/>
                </a:lnTo>
                <a:lnTo>
                  <a:pt x="1201600" y="1532985"/>
                </a:lnTo>
                <a:lnTo>
                  <a:pt x="462321" y="1532985"/>
                </a:lnTo>
                <a:close/>
                <a:moveTo>
                  <a:pt x="1994" y="793706"/>
                </a:moveTo>
                <a:lnTo>
                  <a:pt x="414518" y="793706"/>
                </a:lnTo>
                <a:lnTo>
                  <a:pt x="414518" y="1532985"/>
                </a:lnTo>
                <a:lnTo>
                  <a:pt x="1994" y="1532985"/>
                </a:lnTo>
                <a:close/>
                <a:moveTo>
                  <a:pt x="1713044" y="21771"/>
                </a:moveTo>
                <a:lnTo>
                  <a:pt x="2692943" y="21771"/>
                </a:lnTo>
                <a:lnTo>
                  <a:pt x="2692943" y="935222"/>
                </a:lnTo>
                <a:lnTo>
                  <a:pt x="1713044" y="935222"/>
                </a:lnTo>
                <a:close/>
                <a:moveTo>
                  <a:pt x="789077" y="1"/>
                </a:moveTo>
                <a:lnTo>
                  <a:pt x="1201600" y="1"/>
                </a:lnTo>
                <a:lnTo>
                  <a:pt x="1201600" y="739279"/>
                </a:lnTo>
                <a:lnTo>
                  <a:pt x="789077" y="739279"/>
                </a:lnTo>
                <a:close/>
                <a:moveTo>
                  <a:pt x="1252717" y="0"/>
                </a:moveTo>
                <a:lnTo>
                  <a:pt x="1665241" y="0"/>
                </a:lnTo>
                <a:lnTo>
                  <a:pt x="1665241" y="913451"/>
                </a:lnTo>
                <a:lnTo>
                  <a:pt x="1252717" y="913451"/>
                </a:lnTo>
                <a:close/>
                <a:moveTo>
                  <a:pt x="1994" y="0"/>
                </a:moveTo>
                <a:lnTo>
                  <a:pt x="741273" y="0"/>
                </a:lnTo>
                <a:lnTo>
                  <a:pt x="741273" y="739279"/>
                </a:lnTo>
                <a:lnTo>
                  <a:pt x="1994" y="739279"/>
                </a:lnTo>
                <a:close/>
              </a:path>
            </a:pathLst>
          </a:cu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s-MX" dirty="0"/>
          </a:p>
        </p:txBody>
      </p:sp>
      <p:sp>
        <p:nvSpPr>
          <p:cNvPr id="22" name="Título 5">
            <a:extLst>
              <a:ext uri="{FF2B5EF4-FFF2-40B4-BE49-F238E27FC236}">
                <a16:creationId xmlns:a16="http://schemas.microsoft.com/office/drawing/2014/main" id="{F998FE6C-165A-A6CF-2E59-80423ED8B31B}"/>
              </a:ext>
            </a:extLst>
          </p:cNvPr>
          <p:cNvSpPr>
            <a:spLocks noGrp="1"/>
          </p:cNvSpPr>
          <p:nvPr>
            <p:ph type="title"/>
          </p:nvPr>
        </p:nvSpPr>
        <p:spPr>
          <a:xfrm>
            <a:off x="467360" y="201068"/>
            <a:ext cx="2658325" cy="659218"/>
          </a:xfrm>
          <a:ln w="22225" cap="rnd">
            <a:noFill/>
          </a:ln>
          <a:scene3d>
            <a:camera prst="obliqueTopRight"/>
            <a:lightRig rig="balanced" dir="t"/>
          </a:scene3d>
          <a:sp3d>
            <a:bevelT w="190500" h="38100"/>
          </a:sp3d>
        </p:spPr>
        <p:txBody>
          <a:bodyPr>
            <a:noAutofit/>
            <a:sp3d extrusionH="88900" prstMaterial="powder">
              <a:bevelT h="127000"/>
              <a:bevelB w="38100" h="38100" prst="slope"/>
            </a:sp3d>
          </a:bodyPr>
          <a:lstStyle/>
          <a:p>
            <a:pPr algn="ctr"/>
            <a:r>
              <a:rPr lang="es-MX" sz="4800" b="1" u="sng" dirty="0">
                <a:ln/>
                <a:effectLst/>
                <a:latin typeface="+mn-lt"/>
                <a:ea typeface="+mn-ea"/>
                <a:cs typeface="+mn-cs"/>
              </a:rPr>
              <a:t>Jueves</a:t>
            </a:r>
          </a:p>
        </p:txBody>
      </p:sp>
    </p:spTree>
    <p:extLst>
      <p:ext uri="{BB962C8B-B14F-4D97-AF65-F5344CB8AC3E}">
        <p14:creationId xmlns:p14="http://schemas.microsoft.com/office/powerpoint/2010/main" val="3014199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 calcmode="lin" valueType="num">
                                      <p:cBhvr additive="base">
                                        <p:cTn id="7"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additive="base">
                                        <p:cTn id="1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anim calcmode="lin" valueType="num">
                                      <p:cBhvr additive="base">
                                        <p:cTn id="19"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xEl>
                                              <p:pRg st="2" end="2"/>
                                            </p:txEl>
                                          </p:spTgt>
                                        </p:tgtEl>
                                        <p:attrNameLst>
                                          <p:attrName>style.visibility</p:attrName>
                                        </p:attrNameLst>
                                      </p:cBhvr>
                                      <p:to>
                                        <p:strVal val="visible"/>
                                      </p:to>
                                    </p:set>
                                    <p:anim calcmode="lin" valueType="num">
                                      <p:cBhvr additive="base">
                                        <p:cTn id="25"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8" grpId="0" uiExpand="1" build="p"/>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ecciones" id="{33A9EC13-759B-4F92-AB56-6B8B56B226EE}" vid="{05531679-3202-4267-98F4-8A937D0844D2}"/>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38554</TotalTime>
  <Words>2876</Words>
  <Application>Microsoft Office PowerPoint</Application>
  <PresentationFormat>Panorámica</PresentationFormat>
  <Paragraphs>62</Paragraphs>
  <Slides>10</Slides>
  <Notes>3</Notes>
  <HiddenSlides>0</HiddenSlides>
  <MMClips>0</MMClips>
  <ScaleCrop>false</ScaleCrop>
  <HeadingPairs>
    <vt:vector size="6" baseType="variant">
      <vt:variant>
        <vt:lpstr>Fuentes usadas</vt:lpstr>
      </vt:variant>
      <vt:variant>
        <vt:i4>13</vt:i4>
      </vt:variant>
      <vt:variant>
        <vt:lpstr>Tema</vt:lpstr>
      </vt:variant>
      <vt:variant>
        <vt:i4>1</vt:i4>
      </vt:variant>
      <vt:variant>
        <vt:lpstr>Títulos de diapositiva</vt:lpstr>
      </vt:variant>
      <vt:variant>
        <vt:i4>10</vt:i4>
      </vt:variant>
    </vt:vector>
  </HeadingPairs>
  <TitlesOfParts>
    <vt:vector size="24" baseType="lpstr">
      <vt:lpstr>Amasis MT Pro Black</vt:lpstr>
      <vt:lpstr>Aptos</vt:lpstr>
      <vt:lpstr>Arial</vt:lpstr>
      <vt:lpstr>Avenir Next LT Pro</vt:lpstr>
      <vt:lpstr>Bahnschrift</vt:lpstr>
      <vt:lpstr>Bahnschrift SemiBold</vt:lpstr>
      <vt:lpstr>Calibri</vt:lpstr>
      <vt:lpstr>Calibri Light</vt:lpstr>
      <vt:lpstr>Gisha</vt:lpstr>
      <vt:lpstr>Grandview</vt:lpstr>
      <vt:lpstr>Haettenschweiler</vt:lpstr>
      <vt:lpstr>Impact</vt:lpstr>
      <vt:lpstr>Lato</vt:lpstr>
      <vt:lpstr>Tema de Office</vt:lpstr>
      <vt:lpstr>Presentación de PowerPoint</vt:lpstr>
      <vt:lpstr>Para Memorizar</vt:lpstr>
      <vt:lpstr>Enfoque del Estudio</vt:lpstr>
      <vt:lpstr>Presentación de PowerPoint</vt:lpstr>
      <vt:lpstr>Domingo</vt:lpstr>
      <vt:lpstr>Lunes</vt:lpstr>
      <vt:lpstr>Martes</vt:lpstr>
      <vt:lpstr>Miércoles</vt:lpstr>
      <vt:lpstr>Jueves</vt:lpstr>
      <vt:lpstr>PARA ESTUDIAR Y MEDITAR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JORGE CRUZ</dc:creator>
  <cp:lastModifiedBy>JORGE CRUZ</cp:lastModifiedBy>
  <cp:revision>1128</cp:revision>
  <dcterms:created xsi:type="dcterms:W3CDTF">2023-06-19T00:44:38Z</dcterms:created>
  <dcterms:modified xsi:type="dcterms:W3CDTF">2024-06-12T16:59:52Z</dcterms:modified>
</cp:coreProperties>
</file>