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8298AD"/>
    <a:srgbClr val="395570"/>
    <a:srgbClr val="32617D"/>
    <a:srgbClr val="39271D"/>
    <a:srgbClr val="6B554B"/>
    <a:srgbClr val="3A271D"/>
    <a:srgbClr val="3B271D"/>
    <a:srgbClr val="3A261C"/>
    <a:srgbClr val="3826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9" autoAdjust="0"/>
    <p:restoredTop sz="90344" autoAdjust="0"/>
  </p:normalViewPr>
  <p:slideViewPr>
    <p:cSldViewPr snapToGrid="0">
      <p:cViewPr varScale="1">
        <p:scale>
          <a:sx n="83" d="100"/>
          <a:sy n="83" d="100"/>
        </p:scale>
        <p:origin x="461" y="235"/>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52" name="Forma libre: forma 51">
            <a:extLst>
              <a:ext uri="{FF2B5EF4-FFF2-40B4-BE49-F238E27FC236}">
                <a16:creationId xmlns:a16="http://schemas.microsoft.com/office/drawing/2014/main" id="{1E27D7F6-1064-AF5D-3407-582A65D73096}"/>
              </a:ext>
            </a:extLst>
          </p:cNvPr>
          <p:cNvSpPr/>
          <p:nvPr userDrawn="1"/>
        </p:nvSpPr>
        <p:spPr>
          <a:xfrm>
            <a:off x="2265919" y="1038521"/>
            <a:ext cx="8140395" cy="5819479"/>
          </a:xfrm>
          <a:custGeom>
            <a:avLst/>
            <a:gdLst>
              <a:gd name="connsiteX0" fmla="*/ 1408867 w 7262737"/>
              <a:gd name="connsiteY0" fmla="*/ 4919354 h 5195547"/>
              <a:gd name="connsiteX1" fmla="*/ 3044800 w 7262737"/>
              <a:gd name="connsiteY1" fmla="*/ 4919354 h 5195547"/>
              <a:gd name="connsiteX2" fmla="*/ 3044800 w 7262737"/>
              <a:gd name="connsiteY2" fmla="*/ 5195547 h 5195547"/>
              <a:gd name="connsiteX3" fmla="*/ 1408867 w 7262737"/>
              <a:gd name="connsiteY3" fmla="*/ 5195547 h 5195547"/>
              <a:gd name="connsiteX4" fmla="*/ 5054978 w 7262737"/>
              <a:gd name="connsiteY4" fmla="*/ 4919353 h 5195547"/>
              <a:gd name="connsiteX5" fmla="*/ 6693867 w 7262737"/>
              <a:gd name="connsiteY5" fmla="*/ 4919353 h 5195547"/>
              <a:gd name="connsiteX6" fmla="*/ 6693867 w 7262737"/>
              <a:gd name="connsiteY6" fmla="*/ 5195546 h 5195547"/>
              <a:gd name="connsiteX7" fmla="*/ 5054978 w 7262737"/>
              <a:gd name="connsiteY7" fmla="*/ 5195546 h 5195547"/>
              <a:gd name="connsiteX8" fmla="*/ 3084927 w 7262737"/>
              <a:gd name="connsiteY8" fmla="*/ 4187876 h 5195547"/>
              <a:gd name="connsiteX9" fmla="*/ 3612644 w 7262737"/>
              <a:gd name="connsiteY9" fmla="*/ 4187876 h 5195547"/>
              <a:gd name="connsiteX10" fmla="*/ 3612644 w 7262737"/>
              <a:gd name="connsiteY10" fmla="*/ 5191453 h 5195547"/>
              <a:gd name="connsiteX11" fmla="*/ 3084927 w 7262737"/>
              <a:gd name="connsiteY11" fmla="*/ 5191453 h 5195547"/>
              <a:gd name="connsiteX12" fmla="*/ 2492159 w 7262737"/>
              <a:gd name="connsiteY12" fmla="*/ 4187876 h 5195547"/>
              <a:gd name="connsiteX13" fmla="*/ 3044800 w 7262737"/>
              <a:gd name="connsiteY13" fmla="*/ 4187876 h 5195547"/>
              <a:gd name="connsiteX14" fmla="*/ 3044800 w 7262737"/>
              <a:gd name="connsiteY14" fmla="*/ 4818874 h 5195547"/>
              <a:gd name="connsiteX15" fmla="*/ 2492159 w 7262737"/>
              <a:gd name="connsiteY15" fmla="*/ 4818874 h 5195547"/>
              <a:gd name="connsiteX16" fmla="*/ 1408867 w 7262737"/>
              <a:gd name="connsiteY16" fmla="*/ 4187876 h 5195547"/>
              <a:gd name="connsiteX17" fmla="*/ 2433931 w 7262737"/>
              <a:gd name="connsiteY17" fmla="*/ 4187876 h 5195547"/>
              <a:gd name="connsiteX18" fmla="*/ 2433931 w 7262737"/>
              <a:gd name="connsiteY18" fmla="*/ 4870905 h 5195547"/>
              <a:gd name="connsiteX19" fmla="*/ 1408867 w 7262737"/>
              <a:gd name="connsiteY19" fmla="*/ 4870905 h 5195547"/>
              <a:gd name="connsiteX20" fmla="*/ 6515 w 7262737"/>
              <a:gd name="connsiteY20" fmla="*/ 4187876 h 5195547"/>
              <a:gd name="connsiteX21" fmla="*/ 1346104 w 7262737"/>
              <a:gd name="connsiteY21" fmla="*/ 4187876 h 5195547"/>
              <a:gd name="connsiteX22" fmla="*/ 1346104 w 7262737"/>
              <a:gd name="connsiteY22" fmla="*/ 5191453 h 5195547"/>
              <a:gd name="connsiteX23" fmla="*/ 6515 w 7262737"/>
              <a:gd name="connsiteY23" fmla="*/ 5191453 h 5195547"/>
              <a:gd name="connsiteX24" fmla="*/ 6734066 w 7262737"/>
              <a:gd name="connsiteY24" fmla="*/ 4187875 h 5195547"/>
              <a:gd name="connsiteX25" fmla="*/ 7262737 w 7262737"/>
              <a:gd name="connsiteY25" fmla="*/ 4187875 h 5195547"/>
              <a:gd name="connsiteX26" fmla="*/ 7262737 w 7262737"/>
              <a:gd name="connsiteY26" fmla="*/ 5191452 h 5195547"/>
              <a:gd name="connsiteX27" fmla="*/ 6734066 w 7262737"/>
              <a:gd name="connsiteY27" fmla="*/ 5191452 h 5195547"/>
              <a:gd name="connsiteX28" fmla="*/ 6140228 w 7262737"/>
              <a:gd name="connsiteY28" fmla="*/ 4187875 h 5195547"/>
              <a:gd name="connsiteX29" fmla="*/ 6693867 w 7262737"/>
              <a:gd name="connsiteY29" fmla="*/ 4187875 h 5195547"/>
              <a:gd name="connsiteX30" fmla="*/ 6693867 w 7262737"/>
              <a:gd name="connsiteY30" fmla="*/ 4818873 h 5195547"/>
              <a:gd name="connsiteX31" fmla="*/ 6140228 w 7262737"/>
              <a:gd name="connsiteY31" fmla="*/ 4818873 h 5195547"/>
              <a:gd name="connsiteX32" fmla="*/ 5054978 w 7262737"/>
              <a:gd name="connsiteY32" fmla="*/ 4187875 h 5195547"/>
              <a:gd name="connsiteX33" fmla="*/ 6081894 w 7262737"/>
              <a:gd name="connsiteY33" fmla="*/ 4187875 h 5195547"/>
              <a:gd name="connsiteX34" fmla="*/ 6081894 w 7262737"/>
              <a:gd name="connsiteY34" fmla="*/ 4870904 h 5195547"/>
              <a:gd name="connsiteX35" fmla="*/ 5054978 w 7262737"/>
              <a:gd name="connsiteY35" fmla="*/ 4870904 h 5195547"/>
              <a:gd name="connsiteX36" fmla="*/ 3650093 w 7262737"/>
              <a:gd name="connsiteY36" fmla="*/ 4187875 h 5195547"/>
              <a:gd name="connsiteX37" fmla="*/ 4992102 w 7262737"/>
              <a:gd name="connsiteY37" fmla="*/ 4187875 h 5195547"/>
              <a:gd name="connsiteX38" fmla="*/ 4992102 w 7262737"/>
              <a:gd name="connsiteY38" fmla="*/ 5191452 h 5195547"/>
              <a:gd name="connsiteX39" fmla="*/ 3650093 w 7262737"/>
              <a:gd name="connsiteY39" fmla="*/ 5191452 h 5195547"/>
              <a:gd name="connsiteX40" fmla="*/ 1614094 w 7262737"/>
              <a:gd name="connsiteY40" fmla="*/ 3850473 h 5195547"/>
              <a:gd name="connsiteX41" fmla="*/ 2815036 w 7262737"/>
              <a:gd name="connsiteY41" fmla="*/ 3850473 h 5195547"/>
              <a:gd name="connsiteX42" fmla="*/ 2815036 w 7262737"/>
              <a:gd name="connsiteY42" fmla="*/ 4149271 h 5195547"/>
              <a:gd name="connsiteX43" fmla="*/ 1614094 w 7262737"/>
              <a:gd name="connsiteY43" fmla="*/ 4149271 h 5195547"/>
              <a:gd name="connsiteX44" fmla="*/ 5260576 w 7262737"/>
              <a:gd name="connsiteY44" fmla="*/ 3850472 h 5195547"/>
              <a:gd name="connsiteX45" fmla="*/ 6463688 w 7262737"/>
              <a:gd name="connsiteY45" fmla="*/ 3850472 h 5195547"/>
              <a:gd name="connsiteX46" fmla="*/ 6463688 w 7262737"/>
              <a:gd name="connsiteY46" fmla="*/ 4149270 h 5195547"/>
              <a:gd name="connsiteX47" fmla="*/ 5260576 w 7262737"/>
              <a:gd name="connsiteY47" fmla="*/ 4149270 h 5195547"/>
              <a:gd name="connsiteX48" fmla="*/ 1614094 w 7262737"/>
              <a:gd name="connsiteY48" fmla="*/ 2993836 h 5195547"/>
              <a:gd name="connsiteX49" fmla="*/ 2815036 w 7262737"/>
              <a:gd name="connsiteY49" fmla="*/ 2993836 h 5195547"/>
              <a:gd name="connsiteX50" fmla="*/ 2815036 w 7262737"/>
              <a:gd name="connsiteY50" fmla="*/ 3811869 h 5195547"/>
              <a:gd name="connsiteX51" fmla="*/ 1614094 w 7262737"/>
              <a:gd name="connsiteY51" fmla="*/ 3811869 h 5195547"/>
              <a:gd name="connsiteX52" fmla="*/ 2866537 w 7262737"/>
              <a:gd name="connsiteY52" fmla="*/ 2993835 h 5195547"/>
              <a:gd name="connsiteX53" fmla="*/ 3612644 w 7262737"/>
              <a:gd name="connsiteY53" fmla="*/ 2993835 h 5195547"/>
              <a:gd name="connsiteX54" fmla="*/ 3612644 w 7262737"/>
              <a:gd name="connsiteY54" fmla="*/ 4149270 h 5195547"/>
              <a:gd name="connsiteX55" fmla="*/ 2866537 w 7262737"/>
              <a:gd name="connsiteY55" fmla="*/ 4149270 h 5195547"/>
              <a:gd name="connsiteX56" fmla="*/ 5260576 w 7262737"/>
              <a:gd name="connsiteY56" fmla="*/ 2993835 h 5195547"/>
              <a:gd name="connsiteX57" fmla="*/ 6463688 w 7262737"/>
              <a:gd name="connsiteY57" fmla="*/ 2993835 h 5195547"/>
              <a:gd name="connsiteX58" fmla="*/ 6463688 w 7262737"/>
              <a:gd name="connsiteY58" fmla="*/ 3811868 h 5195547"/>
              <a:gd name="connsiteX59" fmla="*/ 5260576 w 7262737"/>
              <a:gd name="connsiteY59" fmla="*/ 3811868 h 5195547"/>
              <a:gd name="connsiteX60" fmla="*/ 6515282 w 7262737"/>
              <a:gd name="connsiteY60" fmla="*/ 2993834 h 5195547"/>
              <a:gd name="connsiteX61" fmla="*/ 7262737 w 7262737"/>
              <a:gd name="connsiteY61" fmla="*/ 2993834 h 5195547"/>
              <a:gd name="connsiteX62" fmla="*/ 7262737 w 7262737"/>
              <a:gd name="connsiteY62" fmla="*/ 4149269 h 5195547"/>
              <a:gd name="connsiteX63" fmla="*/ 6515282 w 7262737"/>
              <a:gd name="connsiteY63" fmla="*/ 4149269 h 5195547"/>
              <a:gd name="connsiteX64" fmla="*/ 6515 w 7262737"/>
              <a:gd name="connsiteY64" fmla="*/ 2988984 h 5195547"/>
              <a:gd name="connsiteX65" fmla="*/ 1555283 w 7262737"/>
              <a:gd name="connsiteY65" fmla="*/ 2988984 h 5195547"/>
              <a:gd name="connsiteX66" fmla="*/ 1555283 w 7262737"/>
              <a:gd name="connsiteY66" fmla="*/ 4149272 h 5195547"/>
              <a:gd name="connsiteX67" fmla="*/ 6515 w 7262737"/>
              <a:gd name="connsiteY67" fmla="*/ 4149272 h 5195547"/>
              <a:gd name="connsiteX68" fmla="*/ 3650093 w 7262737"/>
              <a:gd name="connsiteY68" fmla="*/ 2988983 h 5195547"/>
              <a:gd name="connsiteX69" fmla="*/ 5201659 w 7262737"/>
              <a:gd name="connsiteY69" fmla="*/ 2988983 h 5195547"/>
              <a:gd name="connsiteX70" fmla="*/ 5201659 w 7262737"/>
              <a:gd name="connsiteY70" fmla="*/ 4149271 h 5195547"/>
              <a:gd name="connsiteX71" fmla="*/ 3650093 w 7262737"/>
              <a:gd name="connsiteY71" fmla="*/ 4149271 h 5195547"/>
              <a:gd name="connsiteX72" fmla="*/ 1404885 w 7262737"/>
              <a:gd name="connsiteY72" fmla="*/ 2582927 h 5195547"/>
              <a:gd name="connsiteX73" fmla="*/ 3043774 w 7262737"/>
              <a:gd name="connsiteY73" fmla="*/ 2582927 h 5195547"/>
              <a:gd name="connsiteX74" fmla="*/ 3043774 w 7262737"/>
              <a:gd name="connsiteY74" fmla="*/ 2952259 h 5195547"/>
              <a:gd name="connsiteX75" fmla="*/ 1404885 w 7262737"/>
              <a:gd name="connsiteY75" fmla="*/ 2952259 h 5195547"/>
              <a:gd name="connsiteX76" fmla="*/ 5054978 w 7262737"/>
              <a:gd name="connsiteY76" fmla="*/ 2581340 h 5195547"/>
              <a:gd name="connsiteX77" fmla="*/ 6693867 w 7262737"/>
              <a:gd name="connsiteY77" fmla="*/ 2581340 h 5195547"/>
              <a:gd name="connsiteX78" fmla="*/ 6693867 w 7262737"/>
              <a:gd name="connsiteY78" fmla="*/ 2950672 h 5195547"/>
              <a:gd name="connsiteX79" fmla="*/ 5054978 w 7262737"/>
              <a:gd name="connsiteY79" fmla="*/ 2950672 h 5195547"/>
              <a:gd name="connsiteX80" fmla="*/ 3083973 w 7262737"/>
              <a:gd name="connsiteY80" fmla="*/ 1604775 h 5195547"/>
              <a:gd name="connsiteX81" fmla="*/ 3612644 w 7262737"/>
              <a:gd name="connsiteY81" fmla="*/ 1604775 h 5195547"/>
              <a:gd name="connsiteX82" fmla="*/ 3612644 w 7262737"/>
              <a:gd name="connsiteY82" fmla="*/ 2946784 h 5195547"/>
              <a:gd name="connsiteX83" fmla="*/ 3083973 w 7262737"/>
              <a:gd name="connsiteY83" fmla="*/ 2946784 h 5195547"/>
              <a:gd name="connsiteX84" fmla="*/ 2490135 w 7262737"/>
              <a:gd name="connsiteY84" fmla="*/ 1604775 h 5195547"/>
              <a:gd name="connsiteX85" fmla="*/ 3043774 w 7262737"/>
              <a:gd name="connsiteY85" fmla="*/ 1604775 h 5195547"/>
              <a:gd name="connsiteX86" fmla="*/ 3043774 w 7262737"/>
              <a:gd name="connsiteY86" fmla="*/ 2448562 h 5195547"/>
              <a:gd name="connsiteX87" fmla="*/ 2490135 w 7262737"/>
              <a:gd name="connsiteY87" fmla="*/ 2448562 h 5195547"/>
              <a:gd name="connsiteX88" fmla="*/ 1404885 w 7262737"/>
              <a:gd name="connsiteY88" fmla="*/ 1604775 h 5195547"/>
              <a:gd name="connsiteX89" fmla="*/ 2431801 w 7262737"/>
              <a:gd name="connsiteY89" fmla="*/ 1604775 h 5195547"/>
              <a:gd name="connsiteX90" fmla="*/ 2431801 w 7262737"/>
              <a:gd name="connsiteY90" fmla="*/ 2518139 h 5195547"/>
              <a:gd name="connsiteX91" fmla="*/ 1404885 w 7262737"/>
              <a:gd name="connsiteY91" fmla="*/ 2518139 h 5195547"/>
              <a:gd name="connsiteX92" fmla="*/ 0 w 7262737"/>
              <a:gd name="connsiteY92" fmla="*/ 1604775 h 5195547"/>
              <a:gd name="connsiteX93" fmla="*/ 1342009 w 7262737"/>
              <a:gd name="connsiteY93" fmla="*/ 1604775 h 5195547"/>
              <a:gd name="connsiteX94" fmla="*/ 1342009 w 7262737"/>
              <a:gd name="connsiteY94" fmla="*/ 2946784 h 5195547"/>
              <a:gd name="connsiteX95" fmla="*/ 0 w 7262737"/>
              <a:gd name="connsiteY95" fmla="*/ 2946784 h 5195547"/>
              <a:gd name="connsiteX96" fmla="*/ 6734066 w 7262737"/>
              <a:gd name="connsiteY96" fmla="*/ 1603188 h 5195547"/>
              <a:gd name="connsiteX97" fmla="*/ 7262737 w 7262737"/>
              <a:gd name="connsiteY97" fmla="*/ 1603188 h 5195547"/>
              <a:gd name="connsiteX98" fmla="*/ 7262737 w 7262737"/>
              <a:gd name="connsiteY98" fmla="*/ 2945197 h 5195547"/>
              <a:gd name="connsiteX99" fmla="*/ 6734066 w 7262737"/>
              <a:gd name="connsiteY99" fmla="*/ 2945197 h 5195547"/>
              <a:gd name="connsiteX100" fmla="*/ 6140228 w 7262737"/>
              <a:gd name="connsiteY100" fmla="*/ 1603188 h 5195547"/>
              <a:gd name="connsiteX101" fmla="*/ 6693867 w 7262737"/>
              <a:gd name="connsiteY101" fmla="*/ 1603188 h 5195547"/>
              <a:gd name="connsiteX102" fmla="*/ 6693867 w 7262737"/>
              <a:gd name="connsiteY102" fmla="*/ 2446975 h 5195547"/>
              <a:gd name="connsiteX103" fmla="*/ 6140228 w 7262737"/>
              <a:gd name="connsiteY103" fmla="*/ 2446975 h 5195547"/>
              <a:gd name="connsiteX104" fmla="*/ 5054978 w 7262737"/>
              <a:gd name="connsiteY104" fmla="*/ 1603188 h 5195547"/>
              <a:gd name="connsiteX105" fmla="*/ 6081894 w 7262737"/>
              <a:gd name="connsiteY105" fmla="*/ 1603188 h 5195547"/>
              <a:gd name="connsiteX106" fmla="*/ 6081894 w 7262737"/>
              <a:gd name="connsiteY106" fmla="*/ 2516552 h 5195547"/>
              <a:gd name="connsiteX107" fmla="*/ 5054978 w 7262737"/>
              <a:gd name="connsiteY107" fmla="*/ 2516552 h 5195547"/>
              <a:gd name="connsiteX108" fmla="*/ 3650093 w 7262737"/>
              <a:gd name="connsiteY108" fmla="*/ 1603188 h 5195547"/>
              <a:gd name="connsiteX109" fmla="*/ 4992102 w 7262737"/>
              <a:gd name="connsiteY109" fmla="*/ 1603188 h 5195547"/>
              <a:gd name="connsiteX110" fmla="*/ 4992102 w 7262737"/>
              <a:gd name="connsiteY110" fmla="*/ 2945197 h 5195547"/>
              <a:gd name="connsiteX111" fmla="*/ 3650093 w 7262737"/>
              <a:gd name="connsiteY111" fmla="*/ 2945197 h 5195547"/>
              <a:gd name="connsiteX112" fmla="*/ 1610483 w 7262737"/>
              <a:gd name="connsiteY112" fmla="*/ 1153591 h 5195547"/>
              <a:gd name="connsiteX113" fmla="*/ 2813595 w 7262737"/>
              <a:gd name="connsiteY113" fmla="*/ 1153591 h 5195547"/>
              <a:gd name="connsiteX114" fmla="*/ 2813595 w 7262737"/>
              <a:gd name="connsiteY114" fmla="*/ 1553152 h 5195547"/>
              <a:gd name="connsiteX115" fmla="*/ 1610483 w 7262737"/>
              <a:gd name="connsiteY115" fmla="*/ 1553152 h 5195547"/>
              <a:gd name="connsiteX116" fmla="*/ 5260576 w 7262737"/>
              <a:gd name="connsiteY116" fmla="*/ 1152004 h 5195547"/>
              <a:gd name="connsiteX117" fmla="*/ 6463688 w 7262737"/>
              <a:gd name="connsiteY117" fmla="*/ 1152004 h 5195547"/>
              <a:gd name="connsiteX118" fmla="*/ 6463688 w 7262737"/>
              <a:gd name="connsiteY118" fmla="*/ 1551565 h 5195547"/>
              <a:gd name="connsiteX119" fmla="*/ 5260576 w 7262737"/>
              <a:gd name="connsiteY119" fmla="*/ 1551565 h 5195547"/>
              <a:gd name="connsiteX120" fmla="*/ 1610483 w 7262737"/>
              <a:gd name="connsiteY120" fmla="*/ 8075 h 5195547"/>
              <a:gd name="connsiteX121" fmla="*/ 2813595 w 7262737"/>
              <a:gd name="connsiteY121" fmla="*/ 8075 h 5195547"/>
              <a:gd name="connsiteX122" fmla="*/ 2813595 w 7262737"/>
              <a:gd name="connsiteY122" fmla="*/ 1101969 h 5195547"/>
              <a:gd name="connsiteX123" fmla="*/ 1610483 w 7262737"/>
              <a:gd name="connsiteY123" fmla="*/ 1101969 h 5195547"/>
              <a:gd name="connsiteX124" fmla="*/ 2865189 w 7262737"/>
              <a:gd name="connsiteY124" fmla="*/ 8074 h 5195547"/>
              <a:gd name="connsiteX125" fmla="*/ 3612644 w 7262737"/>
              <a:gd name="connsiteY125" fmla="*/ 8074 h 5195547"/>
              <a:gd name="connsiteX126" fmla="*/ 3612644 w 7262737"/>
              <a:gd name="connsiteY126" fmla="*/ 1553151 h 5195547"/>
              <a:gd name="connsiteX127" fmla="*/ 2865189 w 7262737"/>
              <a:gd name="connsiteY127" fmla="*/ 1553151 h 5195547"/>
              <a:gd name="connsiteX128" fmla="*/ 5260576 w 7262737"/>
              <a:gd name="connsiteY128" fmla="*/ 6488 h 5195547"/>
              <a:gd name="connsiteX129" fmla="*/ 6463688 w 7262737"/>
              <a:gd name="connsiteY129" fmla="*/ 6488 h 5195547"/>
              <a:gd name="connsiteX130" fmla="*/ 6463688 w 7262737"/>
              <a:gd name="connsiteY130" fmla="*/ 1100382 h 5195547"/>
              <a:gd name="connsiteX131" fmla="*/ 5260576 w 7262737"/>
              <a:gd name="connsiteY131" fmla="*/ 1100382 h 5195547"/>
              <a:gd name="connsiteX132" fmla="*/ 6515282 w 7262737"/>
              <a:gd name="connsiteY132" fmla="*/ 6487 h 5195547"/>
              <a:gd name="connsiteX133" fmla="*/ 7262737 w 7262737"/>
              <a:gd name="connsiteY133" fmla="*/ 6487 h 5195547"/>
              <a:gd name="connsiteX134" fmla="*/ 7262737 w 7262737"/>
              <a:gd name="connsiteY134" fmla="*/ 1551564 h 5195547"/>
              <a:gd name="connsiteX135" fmla="*/ 6515282 w 7262737"/>
              <a:gd name="connsiteY135" fmla="*/ 1551564 h 5195547"/>
              <a:gd name="connsiteX136" fmla="*/ 0 w 7262737"/>
              <a:gd name="connsiteY136" fmla="*/ 1587 h 5195547"/>
              <a:gd name="connsiteX137" fmla="*/ 1551566 w 7262737"/>
              <a:gd name="connsiteY137" fmla="*/ 1587 h 5195547"/>
              <a:gd name="connsiteX138" fmla="*/ 1551566 w 7262737"/>
              <a:gd name="connsiteY138" fmla="*/ 1553153 h 5195547"/>
              <a:gd name="connsiteX139" fmla="*/ 0 w 7262737"/>
              <a:gd name="connsiteY139" fmla="*/ 1553153 h 5195547"/>
              <a:gd name="connsiteX140" fmla="*/ 3650093 w 7262737"/>
              <a:gd name="connsiteY140" fmla="*/ 0 h 5195547"/>
              <a:gd name="connsiteX141" fmla="*/ 5201659 w 7262737"/>
              <a:gd name="connsiteY141" fmla="*/ 0 h 5195547"/>
              <a:gd name="connsiteX142" fmla="*/ 5201659 w 7262737"/>
              <a:gd name="connsiteY142" fmla="*/ 1551566 h 5195547"/>
              <a:gd name="connsiteX143" fmla="*/ 3650093 w 7262737"/>
              <a:gd name="connsiteY143" fmla="*/ 1551566 h 519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7262737" h="5195547">
                <a:moveTo>
                  <a:pt x="1408867" y="4919354"/>
                </a:moveTo>
                <a:lnTo>
                  <a:pt x="3044800" y="4919354"/>
                </a:lnTo>
                <a:lnTo>
                  <a:pt x="3044800" y="5195547"/>
                </a:lnTo>
                <a:lnTo>
                  <a:pt x="1408867" y="5195547"/>
                </a:lnTo>
                <a:close/>
                <a:moveTo>
                  <a:pt x="5054978" y="4919353"/>
                </a:moveTo>
                <a:lnTo>
                  <a:pt x="6693867" y="4919353"/>
                </a:lnTo>
                <a:lnTo>
                  <a:pt x="6693867" y="5195546"/>
                </a:lnTo>
                <a:lnTo>
                  <a:pt x="5054978" y="5195546"/>
                </a:lnTo>
                <a:close/>
                <a:moveTo>
                  <a:pt x="3084927" y="4187876"/>
                </a:moveTo>
                <a:lnTo>
                  <a:pt x="3612644" y="4187876"/>
                </a:lnTo>
                <a:lnTo>
                  <a:pt x="3612644" y="5191453"/>
                </a:lnTo>
                <a:lnTo>
                  <a:pt x="3084927" y="5191453"/>
                </a:lnTo>
                <a:close/>
                <a:moveTo>
                  <a:pt x="2492159" y="4187876"/>
                </a:moveTo>
                <a:lnTo>
                  <a:pt x="3044800" y="4187876"/>
                </a:lnTo>
                <a:lnTo>
                  <a:pt x="3044800" y="4818874"/>
                </a:lnTo>
                <a:lnTo>
                  <a:pt x="2492159" y="4818874"/>
                </a:lnTo>
                <a:close/>
                <a:moveTo>
                  <a:pt x="1408867" y="4187876"/>
                </a:moveTo>
                <a:lnTo>
                  <a:pt x="2433931" y="4187876"/>
                </a:lnTo>
                <a:lnTo>
                  <a:pt x="2433931" y="4870905"/>
                </a:lnTo>
                <a:lnTo>
                  <a:pt x="1408867" y="4870905"/>
                </a:lnTo>
                <a:close/>
                <a:moveTo>
                  <a:pt x="6515" y="4187876"/>
                </a:moveTo>
                <a:lnTo>
                  <a:pt x="1346104" y="4187876"/>
                </a:lnTo>
                <a:lnTo>
                  <a:pt x="1346104" y="5191453"/>
                </a:lnTo>
                <a:lnTo>
                  <a:pt x="6515" y="5191453"/>
                </a:lnTo>
                <a:close/>
                <a:moveTo>
                  <a:pt x="6734066" y="4187875"/>
                </a:moveTo>
                <a:lnTo>
                  <a:pt x="7262737" y="4187875"/>
                </a:lnTo>
                <a:lnTo>
                  <a:pt x="7262737" y="5191452"/>
                </a:lnTo>
                <a:lnTo>
                  <a:pt x="6734066" y="5191452"/>
                </a:lnTo>
                <a:close/>
                <a:moveTo>
                  <a:pt x="6140228" y="4187875"/>
                </a:moveTo>
                <a:lnTo>
                  <a:pt x="6693867" y="4187875"/>
                </a:lnTo>
                <a:lnTo>
                  <a:pt x="6693867" y="4818873"/>
                </a:lnTo>
                <a:lnTo>
                  <a:pt x="6140228" y="4818873"/>
                </a:lnTo>
                <a:close/>
                <a:moveTo>
                  <a:pt x="5054978" y="4187875"/>
                </a:moveTo>
                <a:lnTo>
                  <a:pt x="6081894" y="4187875"/>
                </a:lnTo>
                <a:lnTo>
                  <a:pt x="6081894" y="4870904"/>
                </a:lnTo>
                <a:lnTo>
                  <a:pt x="5054978" y="4870904"/>
                </a:lnTo>
                <a:close/>
                <a:moveTo>
                  <a:pt x="3650093" y="4187875"/>
                </a:moveTo>
                <a:lnTo>
                  <a:pt x="4992102" y="4187875"/>
                </a:lnTo>
                <a:lnTo>
                  <a:pt x="4992102" y="5191452"/>
                </a:lnTo>
                <a:lnTo>
                  <a:pt x="3650093" y="5191452"/>
                </a:lnTo>
                <a:close/>
                <a:moveTo>
                  <a:pt x="1614094" y="3850473"/>
                </a:moveTo>
                <a:lnTo>
                  <a:pt x="2815036" y="3850473"/>
                </a:lnTo>
                <a:lnTo>
                  <a:pt x="2815036" y="4149271"/>
                </a:lnTo>
                <a:lnTo>
                  <a:pt x="1614094" y="4149271"/>
                </a:lnTo>
                <a:close/>
                <a:moveTo>
                  <a:pt x="5260576" y="3850472"/>
                </a:moveTo>
                <a:lnTo>
                  <a:pt x="6463688" y="3850472"/>
                </a:lnTo>
                <a:lnTo>
                  <a:pt x="6463688" y="4149270"/>
                </a:lnTo>
                <a:lnTo>
                  <a:pt x="5260576" y="4149270"/>
                </a:lnTo>
                <a:close/>
                <a:moveTo>
                  <a:pt x="1614094" y="2993836"/>
                </a:moveTo>
                <a:lnTo>
                  <a:pt x="2815036" y="2993836"/>
                </a:lnTo>
                <a:lnTo>
                  <a:pt x="2815036" y="3811869"/>
                </a:lnTo>
                <a:lnTo>
                  <a:pt x="1614094" y="3811869"/>
                </a:lnTo>
                <a:close/>
                <a:moveTo>
                  <a:pt x="2866537" y="2993835"/>
                </a:moveTo>
                <a:lnTo>
                  <a:pt x="3612644" y="2993835"/>
                </a:lnTo>
                <a:lnTo>
                  <a:pt x="3612644" y="4149270"/>
                </a:lnTo>
                <a:lnTo>
                  <a:pt x="2866537" y="4149270"/>
                </a:lnTo>
                <a:close/>
                <a:moveTo>
                  <a:pt x="5260576" y="2993835"/>
                </a:moveTo>
                <a:lnTo>
                  <a:pt x="6463688" y="2993835"/>
                </a:lnTo>
                <a:lnTo>
                  <a:pt x="6463688" y="3811868"/>
                </a:lnTo>
                <a:lnTo>
                  <a:pt x="5260576" y="3811868"/>
                </a:lnTo>
                <a:close/>
                <a:moveTo>
                  <a:pt x="6515282" y="2993834"/>
                </a:moveTo>
                <a:lnTo>
                  <a:pt x="7262737" y="2993834"/>
                </a:lnTo>
                <a:lnTo>
                  <a:pt x="7262737" y="4149269"/>
                </a:lnTo>
                <a:lnTo>
                  <a:pt x="6515282" y="4149269"/>
                </a:lnTo>
                <a:close/>
                <a:moveTo>
                  <a:pt x="6515" y="2988984"/>
                </a:moveTo>
                <a:lnTo>
                  <a:pt x="1555283" y="2988984"/>
                </a:lnTo>
                <a:lnTo>
                  <a:pt x="1555283" y="4149272"/>
                </a:lnTo>
                <a:lnTo>
                  <a:pt x="6515" y="4149272"/>
                </a:lnTo>
                <a:close/>
                <a:moveTo>
                  <a:pt x="3650093" y="2988983"/>
                </a:moveTo>
                <a:lnTo>
                  <a:pt x="5201659" y="2988983"/>
                </a:lnTo>
                <a:lnTo>
                  <a:pt x="5201659" y="4149271"/>
                </a:lnTo>
                <a:lnTo>
                  <a:pt x="3650093" y="4149271"/>
                </a:lnTo>
                <a:close/>
                <a:moveTo>
                  <a:pt x="1404885" y="2582927"/>
                </a:moveTo>
                <a:lnTo>
                  <a:pt x="3043774" y="2582927"/>
                </a:lnTo>
                <a:lnTo>
                  <a:pt x="3043774" y="2952259"/>
                </a:lnTo>
                <a:lnTo>
                  <a:pt x="1404885" y="2952259"/>
                </a:lnTo>
                <a:close/>
                <a:moveTo>
                  <a:pt x="5054978" y="2581340"/>
                </a:moveTo>
                <a:lnTo>
                  <a:pt x="6693867" y="2581340"/>
                </a:lnTo>
                <a:lnTo>
                  <a:pt x="6693867" y="2950672"/>
                </a:lnTo>
                <a:lnTo>
                  <a:pt x="5054978" y="2950672"/>
                </a:lnTo>
                <a:close/>
                <a:moveTo>
                  <a:pt x="3083973" y="1604775"/>
                </a:moveTo>
                <a:lnTo>
                  <a:pt x="3612644" y="1604775"/>
                </a:lnTo>
                <a:lnTo>
                  <a:pt x="3612644" y="2946784"/>
                </a:lnTo>
                <a:lnTo>
                  <a:pt x="3083973" y="2946784"/>
                </a:lnTo>
                <a:close/>
                <a:moveTo>
                  <a:pt x="2490135" y="1604775"/>
                </a:moveTo>
                <a:lnTo>
                  <a:pt x="3043774" y="1604775"/>
                </a:lnTo>
                <a:lnTo>
                  <a:pt x="3043774" y="2448562"/>
                </a:lnTo>
                <a:lnTo>
                  <a:pt x="2490135" y="2448562"/>
                </a:lnTo>
                <a:close/>
                <a:moveTo>
                  <a:pt x="1404885" y="1604775"/>
                </a:moveTo>
                <a:lnTo>
                  <a:pt x="2431801" y="1604775"/>
                </a:lnTo>
                <a:lnTo>
                  <a:pt x="2431801" y="2518139"/>
                </a:lnTo>
                <a:lnTo>
                  <a:pt x="1404885" y="2518139"/>
                </a:lnTo>
                <a:close/>
                <a:moveTo>
                  <a:pt x="0" y="1604775"/>
                </a:moveTo>
                <a:lnTo>
                  <a:pt x="1342009" y="1604775"/>
                </a:lnTo>
                <a:lnTo>
                  <a:pt x="1342009" y="2946784"/>
                </a:lnTo>
                <a:lnTo>
                  <a:pt x="0" y="2946784"/>
                </a:lnTo>
                <a:close/>
                <a:moveTo>
                  <a:pt x="6734066" y="1603188"/>
                </a:moveTo>
                <a:lnTo>
                  <a:pt x="7262737" y="1603188"/>
                </a:lnTo>
                <a:lnTo>
                  <a:pt x="7262737" y="2945197"/>
                </a:lnTo>
                <a:lnTo>
                  <a:pt x="6734066" y="2945197"/>
                </a:lnTo>
                <a:close/>
                <a:moveTo>
                  <a:pt x="6140228" y="1603188"/>
                </a:moveTo>
                <a:lnTo>
                  <a:pt x="6693867" y="1603188"/>
                </a:lnTo>
                <a:lnTo>
                  <a:pt x="6693867" y="2446975"/>
                </a:lnTo>
                <a:lnTo>
                  <a:pt x="6140228" y="2446975"/>
                </a:lnTo>
                <a:close/>
                <a:moveTo>
                  <a:pt x="5054978" y="1603188"/>
                </a:moveTo>
                <a:lnTo>
                  <a:pt x="6081894" y="1603188"/>
                </a:lnTo>
                <a:lnTo>
                  <a:pt x="6081894" y="2516552"/>
                </a:lnTo>
                <a:lnTo>
                  <a:pt x="5054978" y="2516552"/>
                </a:lnTo>
                <a:close/>
                <a:moveTo>
                  <a:pt x="3650093" y="1603188"/>
                </a:moveTo>
                <a:lnTo>
                  <a:pt x="4992102" y="1603188"/>
                </a:lnTo>
                <a:lnTo>
                  <a:pt x="4992102" y="2945197"/>
                </a:lnTo>
                <a:lnTo>
                  <a:pt x="3650093" y="2945197"/>
                </a:lnTo>
                <a:close/>
                <a:moveTo>
                  <a:pt x="1610483" y="1153591"/>
                </a:moveTo>
                <a:lnTo>
                  <a:pt x="2813595" y="1153591"/>
                </a:lnTo>
                <a:lnTo>
                  <a:pt x="2813595" y="1553152"/>
                </a:lnTo>
                <a:lnTo>
                  <a:pt x="1610483" y="1553152"/>
                </a:lnTo>
                <a:close/>
                <a:moveTo>
                  <a:pt x="5260576" y="1152004"/>
                </a:moveTo>
                <a:lnTo>
                  <a:pt x="6463688" y="1152004"/>
                </a:lnTo>
                <a:lnTo>
                  <a:pt x="6463688" y="1551565"/>
                </a:lnTo>
                <a:lnTo>
                  <a:pt x="5260576" y="1551565"/>
                </a:lnTo>
                <a:close/>
                <a:moveTo>
                  <a:pt x="1610483" y="8075"/>
                </a:moveTo>
                <a:lnTo>
                  <a:pt x="2813595" y="8075"/>
                </a:lnTo>
                <a:lnTo>
                  <a:pt x="2813595" y="1101969"/>
                </a:lnTo>
                <a:lnTo>
                  <a:pt x="1610483" y="1101969"/>
                </a:lnTo>
                <a:close/>
                <a:moveTo>
                  <a:pt x="2865189" y="8074"/>
                </a:moveTo>
                <a:lnTo>
                  <a:pt x="3612644" y="8074"/>
                </a:lnTo>
                <a:lnTo>
                  <a:pt x="3612644" y="1553151"/>
                </a:lnTo>
                <a:lnTo>
                  <a:pt x="2865189" y="1553151"/>
                </a:lnTo>
                <a:close/>
                <a:moveTo>
                  <a:pt x="5260576" y="6488"/>
                </a:moveTo>
                <a:lnTo>
                  <a:pt x="6463688" y="6488"/>
                </a:lnTo>
                <a:lnTo>
                  <a:pt x="6463688" y="1100382"/>
                </a:lnTo>
                <a:lnTo>
                  <a:pt x="5260576" y="1100382"/>
                </a:lnTo>
                <a:close/>
                <a:moveTo>
                  <a:pt x="6515282" y="6487"/>
                </a:moveTo>
                <a:lnTo>
                  <a:pt x="7262737" y="6487"/>
                </a:lnTo>
                <a:lnTo>
                  <a:pt x="7262737" y="1551564"/>
                </a:lnTo>
                <a:lnTo>
                  <a:pt x="6515282" y="1551564"/>
                </a:lnTo>
                <a:close/>
                <a:moveTo>
                  <a:pt x="0" y="1587"/>
                </a:moveTo>
                <a:lnTo>
                  <a:pt x="1551566" y="1587"/>
                </a:lnTo>
                <a:lnTo>
                  <a:pt x="1551566" y="1553153"/>
                </a:lnTo>
                <a:lnTo>
                  <a:pt x="0" y="1553153"/>
                </a:lnTo>
                <a:close/>
                <a:moveTo>
                  <a:pt x="3650093" y="0"/>
                </a:moveTo>
                <a:lnTo>
                  <a:pt x="5201659" y="0"/>
                </a:lnTo>
                <a:lnTo>
                  <a:pt x="5201659" y="1551566"/>
                </a:lnTo>
                <a:lnTo>
                  <a:pt x="3650093" y="155156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solidFill>
                <a:schemeClr val="tx1"/>
              </a:solidFill>
              <a:latin typeface="Grandview" panose="020B0502040204020203" pitchFamily="34" charset="0"/>
            </a:endParaRPr>
          </a:p>
        </p:txBody>
      </p:sp>
      <p:sp>
        <p:nvSpPr>
          <p:cNvPr id="2" name="Título 1">
            <a:extLst>
              <a:ext uri="{FF2B5EF4-FFF2-40B4-BE49-F238E27FC236}">
                <a16:creationId xmlns:a16="http://schemas.microsoft.com/office/drawing/2014/main" id="{68AEADDA-0782-78E4-1306-B0B26E07AB65}"/>
              </a:ext>
            </a:extLst>
          </p:cNvPr>
          <p:cNvSpPr>
            <a:spLocks noGrp="1"/>
          </p:cNvSpPr>
          <p:nvPr>
            <p:ph type="ctrTitle" hasCustomPrompt="1"/>
          </p:nvPr>
        </p:nvSpPr>
        <p:spPr>
          <a:xfrm>
            <a:off x="-1" y="0"/>
            <a:ext cx="12202771" cy="1043353"/>
          </a:xfrm>
        </p:spPr>
        <p:txBody>
          <a:bodyPr anchor="b">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spc="300">
                <a:latin typeface="Haettenschweiler" panose="020B070604090206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s-MX" dirty="0"/>
              <a:t>SALMOS</a:t>
            </a: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0" y="1049841"/>
            <a:ext cx="2269614" cy="5821476"/>
          </a:xfrm>
          <a:prstGeom prst="rect">
            <a:avLst/>
          </a:prstGeom>
          <a:solidFill>
            <a:srgbClr val="39557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9" name="CuadroTexto 18">
            <a:extLst>
              <a:ext uri="{FF2B5EF4-FFF2-40B4-BE49-F238E27FC236}">
                <a16:creationId xmlns:a16="http://schemas.microsoft.com/office/drawing/2014/main" id="{258A50D4-2DCE-6138-913E-DA2D01DF74DC}"/>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495735"/>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Enero-Abril 2024</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357758"/>
            <a:ext cx="2279576" cy="873606"/>
          </a:xfrm>
          <a:prstGeom prst="rect">
            <a:avLst/>
          </a:prstGeom>
          <a:noFill/>
        </p:spPr>
        <p:txBody>
          <a:bodyPr wrap="square" rtlCol="0">
            <a:normAutofit/>
          </a:bodyPr>
          <a:lstStyle/>
          <a:p>
            <a:pPr algn="ctr"/>
            <a:r>
              <a:rPr lang="es-MX" sz="2000" b="1" kern="1200" baseline="0" dirty="0">
                <a:ln>
                  <a:solidFill>
                    <a:schemeClr val="bg1"/>
                  </a:solidFill>
                </a:ln>
                <a:solidFill>
                  <a:schemeClr val="bg1"/>
                </a:solidFill>
                <a:effectLst/>
                <a:latin typeface="Grandview" panose="020B0502040204020203" pitchFamily="34" charset="0"/>
                <a:ea typeface="Gungsuh" panose="02030600000101010101" pitchFamily="18" charset="-127"/>
                <a:cs typeface="Angsana New" panose="020B0502040204020203" pitchFamily="18" charset="-34"/>
              </a:rPr>
              <a:t>CÓMO LEER SALMOS</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4" name="CuadroTexto 23">
            <a:extLst>
              <a:ext uri="{FF2B5EF4-FFF2-40B4-BE49-F238E27FC236}">
                <a16:creationId xmlns:a16="http://schemas.microsoft.com/office/drawing/2014/main" id="{9C72BD72-CC8D-75EC-5027-C84B44EBFBC8}"/>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01</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8" y="4216003"/>
            <a:ext cx="2441498" cy="365125"/>
          </a:xfrm>
          <a:prstGeom prst="rect">
            <a:avLst/>
          </a:prstGeom>
          <a:noFill/>
        </p:spPr>
        <p:txBody>
          <a:bodyPr wrap="square" rtlCol="0">
            <a:normAutofit fontScale="85000" lnSpcReduction="10000"/>
          </a:bodyPr>
          <a:lstStyle/>
          <a:p>
            <a:pPr algn="ctr"/>
            <a:r>
              <a:rPr lang="es-MX" sz="1400" b="1" baseline="0" dirty="0">
                <a:ln>
                  <a:solidFill>
                    <a:schemeClr val="bg1">
                      <a:alpha val="62000"/>
                    </a:schemeClr>
                  </a:solidFill>
                </a:ln>
                <a:solidFill>
                  <a:schemeClr val="bg1"/>
                </a:solidFill>
                <a:effectLst/>
                <a:latin typeface="Grandview" panose="020B0502040204020203" pitchFamily="34" charset="0"/>
              </a:rPr>
              <a:t>Para Para el 6 de enero de 2024</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95176" y="5250096"/>
            <a:ext cx="2184400" cy="1510832"/>
            <a:chOff x="23168" y="5065034"/>
            <a:chExt cx="2184400" cy="1510832"/>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569140" y="1646186"/>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96329" y="-9383"/>
            <a:ext cx="1816380" cy="6905905"/>
            <a:chOff x="10384170" y="0"/>
            <a:chExt cx="1816380" cy="6935045"/>
          </a:xfrm>
          <a:solidFill>
            <a:srgbClr val="8298AD"/>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tx1"/>
                </a:solidFill>
                <a:highlight>
                  <a:srgbClr val="FFFF00"/>
                </a:highlight>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tx1"/>
                </a:solidFill>
                <a:highlight>
                  <a:srgbClr val="FFFF00"/>
                </a:highlight>
              </a:rPr>
              <a:t>@</a:t>
            </a:r>
            <a:r>
              <a:rPr lang="es-MX" b="1" dirty="0" err="1">
                <a:solidFill>
                  <a:schemeClr val="tx1"/>
                </a:solidFill>
                <a:highlight>
                  <a:srgbClr val="FFFF00"/>
                </a:highlight>
              </a:rPr>
              <a:t>IASD_EL_Llano</a:t>
            </a:r>
            <a:endParaRPr lang="es-MX" b="1" dirty="0">
              <a:solidFill>
                <a:schemeClr val="tx1"/>
              </a:solidFill>
              <a:highlight>
                <a:srgbClr val="FFFF00"/>
              </a:highlight>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tx1"/>
                </a:solidFill>
                <a:highlight>
                  <a:srgbClr val="FFFF00"/>
                </a:highlight>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178114" y="6308010"/>
            <a:ext cx="420518" cy="420518"/>
          </a:xfrm>
          <a:prstGeom prst="rect">
            <a:avLst/>
          </a:prstGeom>
        </p:spPr>
      </p:pic>
      <p:sp>
        <p:nvSpPr>
          <p:cNvPr id="60" name="CuadroTexto 59">
            <a:extLst>
              <a:ext uri="{FF2B5EF4-FFF2-40B4-BE49-F238E27FC236}">
                <a16:creationId xmlns:a16="http://schemas.microsoft.com/office/drawing/2014/main" id="{725DE84B-EA35-0E81-D7C4-C63B3EEAB56C}"/>
              </a:ext>
            </a:extLst>
          </p:cNvPr>
          <p:cNvSpPr txBox="1"/>
          <p:nvPr userDrawn="1"/>
        </p:nvSpPr>
        <p:spPr>
          <a:xfrm>
            <a:off x="5029041" y="-31092"/>
            <a:ext cx="2133918" cy="523220"/>
          </a:xfrm>
          <a:prstGeom prst="rect">
            <a:avLst/>
          </a:prstGeom>
          <a:noFill/>
        </p:spPr>
        <p:txBody>
          <a:bodyPr wrap="none" rtlCol="0">
            <a:spAutoFit/>
          </a:bodyPr>
          <a:lstStyle/>
          <a:p>
            <a:pPr algn="l"/>
            <a:r>
              <a:rPr lang="es-MX" sz="2800" b="1" spc="300" dirty="0">
                <a:solidFill>
                  <a:schemeClr val="tx1">
                    <a:lumMod val="95000"/>
                    <a:lumOff val="5000"/>
                  </a:schemeClr>
                </a:solidFill>
                <a:latin typeface="Barlow Condensed" panose="00000506000000000000" pitchFamily="2" charset="0"/>
              </a:rPr>
              <a:t>EL LIBRO DE</a:t>
            </a:r>
          </a:p>
        </p:txBody>
      </p:sp>
      <p:pic>
        <p:nvPicPr>
          <p:cNvPr id="4" name="Imagen 3">
            <a:extLst>
              <a:ext uri="{FF2B5EF4-FFF2-40B4-BE49-F238E27FC236}">
                <a16:creationId xmlns:a16="http://schemas.microsoft.com/office/drawing/2014/main" id="{676DFAF3-601C-4E3F-8B85-880A2A94C8EF}"/>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rot="20159165">
            <a:off x="8468481" y="182421"/>
            <a:ext cx="3084862" cy="2109815"/>
          </a:xfrm>
          <a:prstGeom prst="rect">
            <a:avLst/>
          </a:prstGeom>
        </p:spPr>
      </p:pic>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8298AD"/>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8298AD"/>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3000"/>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03/01/2024</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489CF-DD4B-EBA3-99DE-57716F641950}"/>
              </a:ext>
            </a:extLst>
          </p:cNvPr>
          <p:cNvSpPr>
            <a:spLocks noGrp="1"/>
          </p:cNvSpPr>
          <p:nvPr>
            <p:ph type="ctrTitle"/>
          </p:nvPr>
        </p:nvSpPr>
        <p:spPr/>
        <p:txBody>
          <a:bodyPr>
            <a:normAutofit/>
          </a:bodyPr>
          <a:lstStyle/>
          <a:p>
            <a:r>
              <a:rPr lang="es-MX" dirty="0"/>
              <a:t>Mi misión</a:t>
            </a:r>
          </a:p>
        </p:txBody>
      </p:sp>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444752"/>
            <a:ext cx="9489142" cy="5320032"/>
          </a:xfrm>
        </p:spPr>
        <p:txBody>
          <a:bodyPr wrap="square">
            <a:normAutofit/>
          </a:bodyPr>
          <a:lstStyle/>
          <a:p>
            <a:pPr marL="0" indent="0" algn="just">
              <a:buNone/>
            </a:pPr>
            <a:r>
              <a:rPr lang="es-MX" sz="2200" dirty="0"/>
              <a:t>Aunque la mayoría de los salmos se asocian con la época del rey David y la monarquía primitiva (siglo X a.C.), la colección de salmos siguió creciendo en los siglos ulteriores: la monarquía dividida, el Exilio y el período </a:t>
            </a:r>
            <a:r>
              <a:rPr lang="es-MX" sz="2200" dirty="0" err="1"/>
              <a:t>posexílico</a:t>
            </a:r>
            <a:r>
              <a:rPr lang="es-MX" sz="2200" dirty="0"/>
              <a:t>. Es concebible que los escribas hebreos bajo el liderazgo de Esdras combinaran las pequeñas colecciones de salmos existentes en un solo libro cuando trabajaban en el establecimiento de los servicios del nuevo Templo.</a:t>
            </a:r>
          </a:p>
          <a:p>
            <a:pPr marL="0" indent="0" algn="just">
              <a:buNone/>
            </a:pPr>
            <a:r>
              <a:rPr lang="es-MX" sz="2200" dirty="0"/>
              <a:t>En los Salmos, encontramos una amplia gama de emociones que abarcan toda la gama de la experiencia humana, desde la reverencia sublime hasta el dolor abyecto. Aunque fueron escritos hace más de 25 siglos, los Salmos trascienden la época en la que fueron escritos y siguen siendo profundamente relevantes para nosotros hoy en día. </a:t>
            </a:r>
          </a:p>
          <a:p>
            <a:pPr marL="0" indent="0" algn="just">
              <a:buNone/>
            </a:pPr>
            <a:r>
              <a:rPr lang="es-MX" sz="2200" dirty="0"/>
              <a:t>En el estudio de esta semana tratamos las siguientes formas de como leer y entender el libro de Salmos</a:t>
            </a:r>
            <a:r>
              <a:rPr lang="es-MX" sz="2200" b="1" dirty="0"/>
              <a:t>: 1) Un libro de himnos. 2)Los autores y sus experiencias. 3) Temática y estilo. 4) Un libro de oraciones. 5) Su protagonista: Dios.</a:t>
            </a:r>
          </a:p>
          <a:p>
            <a:pPr marL="0" indent="0" algn="just">
              <a:buNone/>
            </a:pPr>
            <a:endParaRPr lang="es-MX" sz="2200" b="1" dirty="0"/>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p:txBody>
          <a:bodyPr/>
          <a:lstStyle/>
          <a:p>
            <a:r>
              <a:rPr lang="es-MX" dirty="0"/>
              <a:t>Para Memorizar</a:t>
            </a:r>
          </a:p>
        </p:txBody>
      </p:sp>
      <p:sp>
        <p:nvSpPr>
          <p:cNvPr id="3" name="Marcador de contenido 2">
            <a:extLst>
              <a:ext uri="{FF2B5EF4-FFF2-40B4-BE49-F238E27FC236}">
                <a16:creationId xmlns:a16="http://schemas.microsoft.com/office/drawing/2014/main" id="{C2F9310F-5E6B-ADE2-0E1B-4CA306CAAB1D}"/>
              </a:ext>
            </a:extLst>
          </p:cNvPr>
          <p:cNvSpPr>
            <a:spLocks noGrp="1"/>
          </p:cNvSpPr>
          <p:nvPr>
            <p:ph idx="1"/>
          </p:nvPr>
        </p:nvSpPr>
        <p:spPr/>
        <p:txBody>
          <a:bodyPr>
            <a:normAutofit fontScale="70000" lnSpcReduction="20000"/>
          </a:bodyPr>
          <a:lstStyle/>
          <a:p>
            <a:pPr marL="0" indent="0" algn="ctr">
              <a:buNone/>
            </a:pPr>
            <a:r>
              <a:rPr lang="es-MX" sz="4400" b="1" dirty="0"/>
              <a:t>“Después les dijo: ‘Estas son las palabras que les hablé cuando estaba aún con ustedes; que era necesario que se cumpliese todo lo que está escrito de mí en la ley de Moisés, en los profetas y en los Salmos’. Entonces les abrió el sentido, para que entendiesen las Escrituras” (Luc. 24:44, 45).</a:t>
            </a:r>
          </a:p>
        </p:txBody>
      </p:sp>
      <p:sp>
        <p:nvSpPr>
          <p:cNvPr id="4" name="Forma libre: forma 3">
            <a:extLst>
              <a:ext uri="{FF2B5EF4-FFF2-40B4-BE49-F238E27FC236}">
                <a16:creationId xmlns:a16="http://schemas.microsoft.com/office/drawing/2014/main" id="{EDA61D86-4FB2-ADDE-832E-2F87270F1666}"/>
              </a:ext>
            </a:extLst>
          </p:cNvPr>
          <p:cNvSpPr/>
          <p:nvPr/>
        </p:nvSpPr>
        <p:spPr>
          <a:xfrm>
            <a:off x="6492241" y="1676400"/>
            <a:ext cx="3703320" cy="4351338"/>
          </a:xfrm>
          <a:custGeom>
            <a:avLst/>
            <a:gdLst>
              <a:gd name="connsiteX0" fmla="*/ 222439 w 4349596"/>
              <a:gd name="connsiteY0" fmla="*/ 584887 h 3723503"/>
              <a:gd name="connsiteX1" fmla="*/ 222439 w 4349596"/>
              <a:gd name="connsiteY1" fmla="*/ 584887 h 3723503"/>
              <a:gd name="connsiteX2" fmla="*/ 313056 w 4349596"/>
              <a:gd name="connsiteY2" fmla="*/ 535460 h 3723503"/>
              <a:gd name="connsiteX3" fmla="*/ 337769 w 4349596"/>
              <a:gd name="connsiteY3" fmla="*/ 518984 h 3723503"/>
              <a:gd name="connsiteX4" fmla="*/ 370721 w 4349596"/>
              <a:gd name="connsiteY4" fmla="*/ 486033 h 3723503"/>
              <a:gd name="connsiteX5" fmla="*/ 395434 w 4349596"/>
              <a:gd name="connsiteY5" fmla="*/ 428368 h 3723503"/>
              <a:gd name="connsiteX6" fmla="*/ 411910 w 4349596"/>
              <a:gd name="connsiteY6" fmla="*/ 395417 h 3723503"/>
              <a:gd name="connsiteX7" fmla="*/ 461337 w 4349596"/>
              <a:gd name="connsiteY7" fmla="*/ 370703 h 3723503"/>
              <a:gd name="connsiteX8" fmla="*/ 700234 w 4349596"/>
              <a:gd name="connsiteY8" fmla="*/ 387179 h 3723503"/>
              <a:gd name="connsiteX9" fmla="*/ 724948 w 4349596"/>
              <a:gd name="connsiteY9" fmla="*/ 477795 h 3723503"/>
              <a:gd name="connsiteX10" fmla="*/ 733185 w 4349596"/>
              <a:gd name="connsiteY10" fmla="*/ 518984 h 3723503"/>
              <a:gd name="connsiteX11" fmla="*/ 741423 w 4349596"/>
              <a:gd name="connsiteY11" fmla="*/ 576649 h 3723503"/>
              <a:gd name="connsiteX12" fmla="*/ 807326 w 4349596"/>
              <a:gd name="connsiteY12" fmla="*/ 601363 h 3723503"/>
              <a:gd name="connsiteX13" fmla="*/ 840277 w 4349596"/>
              <a:gd name="connsiteY13" fmla="*/ 634314 h 3723503"/>
              <a:gd name="connsiteX14" fmla="*/ 856753 w 4349596"/>
              <a:gd name="connsiteY14" fmla="*/ 609600 h 3723503"/>
              <a:gd name="connsiteX15" fmla="*/ 897942 w 4349596"/>
              <a:gd name="connsiteY15" fmla="*/ 502509 h 3723503"/>
              <a:gd name="connsiteX16" fmla="*/ 1095650 w 4349596"/>
              <a:gd name="connsiteY16" fmla="*/ 477795 h 3723503"/>
              <a:gd name="connsiteX17" fmla="*/ 1178029 w 4349596"/>
              <a:gd name="connsiteY17" fmla="*/ 494271 h 3723503"/>
              <a:gd name="connsiteX18" fmla="*/ 1243931 w 4349596"/>
              <a:gd name="connsiteY18" fmla="*/ 502509 h 3723503"/>
              <a:gd name="connsiteX19" fmla="*/ 1276883 w 4349596"/>
              <a:gd name="connsiteY19" fmla="*/ 527222 h 3723503"/>
              <a:gd name="connsiteX20" fmla="*/ 1367499 w 4349596"/>
              <a:gd name="connsiteY20" fmla="*/ 601363 h 3723503"/>
              <a:gd name="connsiteX21" fmla="*/ 1433402 w 4349596"/>
              <a:gd name="connsiteY21" fmla="*/ 593125 h 3723503"/>
              <a:gd name="connsiteX22" fmla="*/ 1474591 w 4349596"/>
              <a:gd name="connsiteY22" fmla="*/ 568411 h 3723503"/>
              <a:gd name="connsiteX23" fmla="*/ 1548731 w 4349596"/>
              <a:gd name="connsiteY23" fmla="*/ 560173 h 3723503"/>
              <a:gd name="connsiteX24" fmla="*/ 1589921 w 4349596"/>
              <a:gd name="connsiteY24" fmla="*/ 461319 h 3723503"/>
              <a:gd name="connsiteX25" fmla="*/ 1804104 w 4349596"/>
              <a:gd name="connsiteY25" fmla="*/ 354227 h 3723503"/>
              <a:gd name="connsiteX26" fmla="*/ 1845294 w 4349596"/>
              <a:gd name="connsiteY26" fmla="*/ 296563 h 3723503"/>
              <a:gd name="connsiteX27" fmla="*/ 1853531 w 4349596"/>
              <a:gd name="connsiteY27" fmla="*/ 238898 h 3723503"/>
              <a:gd name="connsiteX28" fmla="*/ 1878245 w 4349596"/>
              <a:gd name="connsiteY28" fmla="*/ 172995 h 3723503"/>
              <a:gd name="connsiteX29" fmla="*/ 1886483 w 4349596"/>
              <a:gd name="connsiteY29" fmla="*/ 148282 h 3723503"/>
              <a:gd name="connsiteX30" fmla="*/ 1894721 w 4349596"/>
              <a:gd name="connsiteY30" fmla="*/ 107092 h 3723503"/>
              <a:gd name="connsiteX31" fmla="*/ 1911196 w 4349596"/>
              <a:gd name="connsiteY31" fmla="*/ 65903 h 3723503"/>
              <a:gd name="connsiteX32" fmla="*/ 1944148 w 4349596"/>
              <a:gd name="connsiteY32" fmla="*/ 24714 h 3723503"/>
              <a:gd name="connsiteX33" fmla="*/ 1960623 w 4349596"/>
              <a:gd name="connsiteY33" fmla="*/ 0 h 3723503"/>
              <a:gd name="connsiteX34" fmla="*/ 1985337 w 4349596"/>
              <a:gd name="connsiteY34" fmla="*/ 41190 h 3723503"/>
              <a:gd name="connsiteX35" fmla="*/ 2043002 w 4349596"/>
              <a:gd name="connsiteY35" fmla="*/ 90617 h 3723503"/>
              <a:gd name="connsiteX36" fmla="*/ 2084191 w 4349596"/>
              <a:gd name="connsiteY36" fmla="*/ 131806 h 3723503"/>
              <a:gd name="connsiteX37" fmla="*/ 2174807 w 4349596"/>
              <a:gd name="connsiteY37" fmla="*/ 189471 h 3723503"/>
              <a:gd name="connsiteX38" fmla="*/ 2199521 w 4349596"/>
              <a:gd name="connsiteY38" fmla="*/ 214184 h 3723503"/>
              <a:gd name="connsiteX39" fmla="*/ 2224234 w 4349596"/>
              <a:gd name="connsiteY39" fmla="*/ 247136 h 3723503"/>
              <a:gd name="connsiteX40" fmla="*/ 2479607 w 4349596"/>
              <a:gd name="connsiteY40" fmla="*/ 378941 h 3723503"/>
              <a:gd name="connsiteX41" fmla="*/ 2529034 w 4349596"/>
              <a:gd name="connsiteY41" fmla="*/ 354227 h 3723503"/>
              <a:gd name="connsiteX42" fmla="*/ 2553748 w 4349596"/>
              <a:gd name="connsiteY42" fmla="*/ 337752 h 3723503"/>
              <a:gd name="connsiteX43" fmla="*/ 2570223 w 4349596"/>
              <a:gd name="connsiteY43" fmla="*/ 387179 h 3723503"/>
              <a:gd name="connsiteX44" fmla="*/ 2561985 w 4349596"/>
              <a:gd name="connsiteY44" fmla="*/ 461319 h 3723503"/>
              <a:gd name="connsiteX45" fmla="*/ 2545510 w 4349596"/>
              <a:gd name="connsiteY45" fmla="*/ 494271 h 3723503"/>
              <a:gd name="connsiteX46" fmla="*/ 2685553 w 4349596"/>
              <a:gd name="connsiteY46" fmla="*/ 518984 h 3723503"/>
              <a:gd name="connsiteX47" fmla="*/ 2776169 w 4349596"/>
              <a:gd name="connsiteY47" fmla="*/ 543698 h 3723503"/>
              <a:gd name="connsiteX48" fmla="*/ 2800883 w 4349596"/>
              <a:gd name="connsiteY48" fmla="*/ 551936 h 3723503"/>
              <a:gd name="connsiteX49" fmla="*/ 2875023 w 4349596"/>
              <a:gd name="connsiteY49" fmla="*/ 560173 h 3723503"/>
              <a:gd name="connsiteX50" fmla="*/ 2940926 w 4349596"/>
              <a:gd name="connsiteY50" fmla="*/ 584887 h 3723503"/>
              <a:gd name="connsiteX51" fmla="*/ 3501099 w 4349596"/>
              <a:gd name="connsiteY51" fmla="*/ 609600 h 3723503"/>
              <a:gd name="connsiteX52" fmla="*/ 3509337 w 4349596"/>
              <a:gd name="connsiteY52" fmla="*/ 774357 h 3723503"/>
              <a:gd name="connsiteX53" fmla="*/ 3517575 w 4349596"/>
              <a:gd name="connsiteY53" fmla="*/ 799071 h 3723503"/>
              <a:gd name="connsiteX54" fmla="*/ 3542288 w 4349596"/>
              <a:gd name="connsiteY54" fmla="*/ 815546 h 3723503"/>
              <a:gd name="connsiteX55" fmla="*/ 3558764 w 4349596"/>
              <a:gd name="connsiteY55" fmla="*/ 840260 h 3723503"/>
              <a:gd name="connsiteX56" fmla="*/ 3838850 w 4349596"/>
              <a:gd name="connsiteY56" fmla="*/ 840260 h 3723503"/>
              <a:gd name="connsiteX57" fmla="*/ 3888277 w 4349596"/>
              <a:gd name="connsiteY57" fmla="*/ 807309 h 3723503"/>
              <a:gd name="connsiteX58" fmla="*/ 4275456 w 4349596"/>
              <a:gd name="connsiteY58" fmla="*/ 790833 h 3723503"/>
              <a:gd name="connsiteX59" fmla="*/ 4226029 w 4349596"/>
              <a:gd name="connsiteY59" fmla="*/ 1079157 h 3723503"/>
              <a:gd name="connsiteX60" fmla="*/ 4217791 w 4349596"/>
              <a:gd name="connsiteY60" fmla="*/ 1161536 h 3723503"/>
              <a:gd name="connsiteX61" fmla="*/ 4201315 w 4349596"/>
              <a:gd name="connsiteY61" fmla="*/ 1252152 h 3723503"/>
              <a:gd name="connsiteX62" fmla="*/ 4217791 w 4349596"/>
              <a:gd name="connsiteY62" fmla="*/ 1425146 h 3723503"/>
              <a:gd name="connsiteX63" fmla="*/ 4226029 w 4349596"/>
              <a:gd name="connsiteY63" fmla="*/ 1482811 h 3723503"/>
              <a:gd name="connsiteX64" fmla="*/ 4267218 w 4349596"/>
              <a:gd name="connsiteY64" fmla="*/ 1581665 h 3723503"/>
              <a:gd name="connsiteX65" fmla="*/ 4308407 w 4349596"/>
              <a:gd name="connsiteY65" fmla="*/ 1664044 h 3723503"/>
              <a:gd name="connsiteX66" fmla="*/ 4316645 w 4349596"/>
              <a:gd name="connsiteY66" fmla="*/ 1960606 h 3723503"/>
              <a:gd name="connsiteX67" fmla="*/ 4324883 w 4349596"/>
              <a:gd name="connsiteY67" fmla="*/ 2001795 h 3723503"/>
              <a:gd name="connsiteX68" fmla="*/ 4333121 w 4349596"/>
              <a:gd name="connsiteY68" fmla="*/ 2067698 h 3723503"/>
              <a:gd name="connsiteX69" fmla="*/ 4349596 w 4349596"/>
              <a:gd name="connsiteY69" fmla="*/ 2281882 h 3723503"/>
              <a:gd name="connsiteX70" fmla="*/ 4258980 w 4349596"/>
              <a:gd name="connsiteY70" fmla="*/ 2298357 h 3723503"/>
              <a:gd name="connsiteX71" fmla="*/ 4184839 w 4349596"/>
              <a:gd name="connsiteY71" fmla="*/ 2306595 h 3723503"/>
              <a:gd name="connsiteX72" fmla="*/ 4160126 w 4349596"/>
              <a:gd name="connsiteY72" fmla="*/ 2331309 h 3723503"/>
              <a:gd name="connsiteX73" fmla="*/ 4168364 w 4349596"/>
              <a:gd name="connsiteY73" fmla="*/ 2463114 h 3723503"/>
              <a:gd name="connsiteX74" fmla="*/ 4209553 w 4349596"/>
              <a:gd name="connsiteY74" fmla="*/ 2504303 h 3723503"/>
              <a:gd name="connsiteX75" fmla="*/ 4226029 w 4349596"/>
              <a:gd name="connsiteY75" fmla="*/ 2561968 h 3723503"/>
              <a:gd name="connsiteX76" fmla="*/ 4250742 w 4349596"/>
              <a:gd name="connsiteY76" fmla="*/ 2594919 h 3723503"/>
              <a:gd name="connsiteX77" fmla="*/ 4275456 w 4349596"/>
              <a:gd name="connsiteY77" fmla="*/ 2644346 h 3723503"/>
              <a:gd name="connsiteX78" fmla="*/ 4324883 w 4349596"/>
              <a:gd name="connsiteY78" fmla="*/ 2767914 h 3723503"/>
              <a:gd name="connsiteX79" fmla="*/ 4291931 w 4349596"/>
              <a:gd name="connsiteY79" fmla="*/ 2809103 h 3723503"/>
              <a:gd name="connsiteX80" fmla="*/ 4201315 w 4349596"/>
              <a:gd name="connsiteY80" fmla="*/ 2932671 h 3723503"/>
              <a:gd name="connsiteX81" fmla="*/ 4184839 w 4349596"/>
              <a:gd name="connsiteY81" fmla="*/ 2982098 h 3723503"/>
              <a:gd name="connsiteX82" fmla="*/ 4201315 w 4349596"/>
              <a:gd name="connsiteY82" fmla="*/ 3056238 h 3723503"/>
              <a:gd name="connsiteX83" fmla="*/ 4226029 w 4349596"/>
              <a:gd name="connsiteY83" fmla="*/ 3122141 h 3723503"/>
              <a:gd name="connsiteX84" fmla="*/ 4242504 w 4349596"/>
              <a:gd name="connsiteY84" fmla="*/ 3196282 h 3723503"/>
              <a:gd name="connsiteX85" fmla="*/ 4267218 w 4349596"/>
              <a:gd name="connsiteY85" fmla="*/ 3229233 h 3723503"/>
              <a:gd name="connsiteX86" fmla="*/ 4275456 w 4349596"/>
              <a:gd name="connsiteY86" fmla="*/ 3253946 h 3723503"/>
              <a:gd name="connsiteX87" fmla="*/ 4291931 w 4349596"/>
              <a:gd name="connsiteY87" fmla="*/ 3278660 h 3723503"/>
              <a:gd name="connsiteX88" fmla="*/ 4300169 w 4349596"/>
              <a:gd name="connsiteY88" fmla="*/ 3303373 h 3723503"/>
              <a:gd name="connsiteX89" fmla="*/ 4316645 w 4349596"/>
              <a:gd name="connsiteY89" fmla="*/ 3361038 h 3723503"/>
              <a:gd name="connsiteX90" fmla="*/ 4308407 w 4349596"/>
              <a:gd name="connsiteY90" fmla="*/ 3501082 h 3723503"/>
              <a:gd name="connsiteX91" fmla="*/ 4226029 w 4349596"/>
              <a:gd name="connsiteY91" fmla="*/ 3558746 h 3723503"/>
              <a:gd name="connsiteX92" fmla="*/ 4110699 w 4349596"/>
              <a:gd name="connsiteY92" fmla="*/ 3599936 h 3723503"/>
              <a:gd name="connsiteX93" fmla="*/ 3945942 w 4349596"/>
              <a:gd name="connsiteY93" fmla="*/ 3632887 h 3723503"/>
              <a:gd name="connsiteX94" fmla="*/ 3896515 w 4349596"/>
              <a:gd name="connsiteY94" fmla="*/ 3674076 h 3723503"/>
              <a:gd name="connsiteX95" fmla="*/ 3871802 w 4349596"/>
              <a:gd name="connsiteY95" fmla="*/ 3707027 h 3723503"/>
              <a:gd name="connsiteX96" fmla="*/ 3698807 w 4349596"/>
              <a:gd name="connsiteY96" fmla="*/ 3715265 h 3723503"/>
              <a:gd name="connsiteX97" fmla="*/ 3468148 w 4349596"/>
              <a:gd name="connsiteY97" fmla="*/ 3723503 h 3723503"/>
              <a:gd name="connsiteX98" fmla="*/ 3361056 w 4349596"/>
              <a:gd name="connsiteY98" fmla="*/ 3715265 h 3723503"/>
              <a:gd name="connsiteX99" fmla="*/ 3196299 w 4349596"/>
              <a:gd name="connsiteY99" fmla="*/ 3674076 h 3723503"/>
              <a:gd name="connsiteX100" fmla="*/ 3130396 w 4349596"/>
              <a:gd name="connsiteY100" fmla="*/ 3665838 h 3723503"/>
              <a:gd name="connsiteX101" fmla="*/ 3056256 w 4349596"/>
              <a:gd name="connsiteY101" fmla="*/ 3674076 h 3723503"/>
              <a:gd name="connsiteX102" fmla="*/ 2973877 w 4349596"/>
              <a:gd name="connsiteY102" fmla="*/ 3682314 h 3723503"/>
              <a:gd name="connsiteX103" fmla="*/ 2932688 w 4349596"/>
              <a:gd name="connsiteY103" fmla="*/ 3690552 h 3723503"/>
              <a:gd name="connsiteX104" fmla="*/ 2784407 w 4349596"/>
              <a:gd name="connsiteY104" fmla="*/ 3616411 h 3723503"/>
              <a:gd name="connsiteX105" fmla="*/ 2702029 w 4349596"/>
              <a:gd name="connsiteY105" fmla="*/ 3501082 h 3723503"/>
              <a:gd name="connsiteX106" fmla="*/ 2677315 w 4349596"/>
              <a:gd name="connsiteY106" fmla="*/ 3476368 h 3723503"/>
              <a:gd name="connsiteX107" fmla="*/ 2627888 w 4349596"/>
              <a:gd name="connsiteY107" fmla="*/ 3410465 h 3723503"/>
              <a:gd name="connsiteX108" fmla="*/ 2611412 w 4349596"/>
              <a:gd name="connsiteY108" fmla="*/ 3344563 h 3723503"/>
              <a:gd name="connsiteX109" fmla="*/ 2364277 w 4349596"/>
              <a:gd name="connsiteY109" fmla="*/ 3352800 h 3723503"/>
              <a:gd name="connsiteX110" fmla="*/ 2314850 w 4349596"/>
              <a:gd name="connsiteY110" fmla="*/ 3369276 h 3723503"/>
              <a:gd name="connsiteX111" fmla="*/ 2215996 w 4349596"/>
              <a:gd name="connsiteY111" fmla="*/ 3517557 h 3723503"/>
              <a:gd name="connsiteX112" fmla="*/ 2199521 w 4349596"/>
              <a:gd name="connsiteY112" fmla="*/ 3575222 h 3723503"/>
              <a:gd name="connsiteX113" fmla="*/ 2166569 w 4349596"/>
              <a:gd name="connsiteY113" fmla="*/ 3591698 h 3723503"/>
              <a:gd name="connsiteX114" fmla="*/ 2043002 w 4349596"/>
              <a:gd name="connsiteY114" fmla="*/ 3599936 h 3723503"/>
              <a:gd name="connsiteX115" fmla="*/ 1581683 w 4349596"/>
              <a:gd name="connsiteY115" fmla="*/ 3608173 h 3723503"/>
              <a:gd name="connsiteX116" fmla="*/ 1079175 w 4349596"/>
              <a:gd name="connsiteY116" fmla="*/ 3608173 h 3723503"/>
              <a:gd name="connsiteX117" fmla="*/ 1161553 w 4349596"/>
              <a:gd name="connsiteY117" fmla="*/ 3410465 h 3723503"/>
              <a:gd name="connsiteX118" fmla="*/ 1194504 w 4349596"/>
              <a:gd name="connsiteY118" fmla="*/ 3418703 h 3723503"/>
              <a:gd name="connsiteX119" fmla="*/ 1260407 w 4349596"/>
              <a:gd name="connsiteY119" fmla="*/ 3468130 h 3723503"/>
              <a:gd name="connsiteX120" fmla="*/ 1309834 w 4349596"/>
              <a:gd name="connsiteY120" fmla="*/ 3377514 h 3723503"/>
              <a:gd name="connsiteX121" fmla="*/ 1252169 w 4349596"/>
              <a:gd name="connsiteY121" fmla="*/ 3212757 h 3723503"/>
              <a:gd name="connsiteX122" fmla="*/ 1186267 w 4349596"/>
              <a:gd name="connsiteY122" fmla="*/ 3023287 h 3723503"/>
              <a:gd name="connsiteX123" fmla="*/ 1013272 w 4349596"/>
              <a:gd name="connsiteY123" fmla="*/ 3064476 h 3723503"/>
              <a:gd name="connsiteX124" fmla="*/ 980321 w 4349596"/>
              <a:gd name="connsiteY124" fmla="*/ 3089190 h 3723503"/>
              <a:gd name="connsiteX125" fmla="*/ 889704 w 4349596"/>
              <a:gd name="connsiteY125" fmla="*/ 3163330 h 3723503"/>
              <a:gd name="connsiteX126" fmla="*/ 840277 w 4349596"/>
              <a:gd name="connsiteY126" fmla="*/ 3212757 h 3723503"/>
              <a:gd name="connsiteX127" fmla="*/ 790850 w 4349596"/>
              <a:gd name="connsiteY127" fmla="*/ 3253946 h 3723503"/>
              <a:gd name="connsiteX128" fmla="*/ 757899 w 4349596"/>
              <a:gd name="connsiteY128" fmla="*/ 3262184 h 3723503"/>
              <a:gd name="connsiteX129" fmla="*/ 708472 w 4349596"/>
              <a:gd name="connsiteY129" fmla="*/ 3286898 h 3723503"/>
              <a:gd name="connsiteX130" fmla="*/ 543715 w 4349596"/>
              <a:gd name="connsiteY130" fmla="*/ 3319849 h 3723503"/>
              <a:gd name="connsiteX131" fmla="*/ 82396 w 4349596"/>
              <a:gd name="connsiteY131" fmla="*/ 3163330 h 3723503"/>
              <a:gd name="connsiteX132" fmla="*/ 98872 w 4349596"/>
              <a:gd name="connsiteY132" fmla="*/ 3130379 h 3723503"/>
              <a:gd name="connsiteX133" fmla="*/ 107110 w 4349596"/>
              <a:gd name="connsiteY133" fmla="*/ 3105665 h 3723503"/>
              <a:gd name="connsiteX134" fmla="*/ 123585 w 4349596"/>
              <a:gd name="connsiteY134" fmla="*/ 2809103 h 3723503"/>
              <a:gd name="connsiteX135" fmla="*/ 148299 w 4349596"/>
              <a:gd name="connsiteY135" fmla="*/ 2784390 h 3723503"/>
              <a:gd name="connsiteX136" fmla="*/ 164775 w 4349596"/>
              <a:gd name="connsiteY136" fmla="*/ 2726725 h 3723503"/>
              <a:gd name="connsiteX137" fmla="*/ 164775 w 4349596"/>
              <a:gd name="connsiteY137" fmla="*/ 2520779 h 3723503"/>
              <a:gd name="connsiteX138" fmla="*/ 49445 w 4349596"/>
              <a:gd name="connsiteY138" fmla="*/ 2446638 h 3723503"/>
              <a:gd name="connsiteX139" fmla="*/ 16494 w 4349596"/>
              <a:gd name="connsiteY139" fmla="*/ 2421925 h 3723503"/>
              <a:gd name="connsiteX140" fmla="*/ 18 w 4349596"/>
              <a:gd name="connsiteY140" fmla="*/ 2356022 h 3723503"/>
              <a:gd name="connsiteX141" fmla="*/ 32969 w 4349596"/>
              <a:gd name="connsiteY141" fmla="*/ 2042984 h 3723503"/>
              <a:gd name="connsiteX142" fmla="*/ 57683 w 4349596"/>
              <a:gd name="connsiteY142" fmla="*/ 1960606 h 3723503"/>
              <a:gd name="connsiteX143" fmla="*/ 74158 w 4349596"/>
              <a:gd name="connsiteY143" fmla="*/ 1919417 h 3723503"/>
              <a:gd name="connsiteX144" fmla="*/ 123585 w 4349596"/>
              <a:gd name="connsiteY144" fmla="*/ 1902941 h 3723503"/>
              <a:gd name="connsiteX145" fmla="*/ 181250 w 4349596"/>
              <a:gd name="connsiteY145" fmla="*/ 1861752 h 3723503"/>
              <a:gd name="connsiteX146" fmla="*/ 197726 w 4349596"/>
              <a:gd name="connsiteY146" fmla="*/ 1837038 h 3723503"/>
              <a:gd name="connsiteX147" fmla="*/ 222439 w 4349596"/>
              <a:gd name="connsiteY147" fmla="*/ 1812325 h 3723503"/>
              <a:gd name="connsiteX148" fmla="*/ 238915 w 4349596"/>
              <a:gd name="connsiteY148" fmla="*/ 1351006 h 3723503"/>
              <a:gd name="connsiteX149" fmla="*/ 255391 w 4349596"/>
              <a:gd name="connsiteY149" fmla="*/ 1309817 h 3723503"/>
              <a:gd name="connsiteX150" fmla="*/ 263629 w 4349596"/>
              <a:gd name="connsiteY150" fmla="*/ 1276865 h 3723503"/>
              <a:gd name="connsiteX151" fmla="*/ 280104 w 4349596"/>
              <a:gd name="connsiteY151" fmla="*/ 1227438 h 3723503"/>
              <a:gd name="connsiteX152" fmla="*/ 271867 w 4349596"/>
              <a:gd name="connsiteY152" fmla="*/ 889687 h 3723503"/>
              <a:gd name="connsiteX153" fmla="*/ 238915 w 4349596"/>
              <a:gd name="connsiteY153" fmla="*/ 741406 h 3723503"/>
              <a:gd name="connsiteX154" fmla="*/ 230677 w 4349596"/>
              <a:gd name="connsiteY154" fmla="*/ 700217 h 3723503"/>
              <a:gd name="connsiteX155" fmla="*/ 205964 w 4349596"/>
              <a:gd name="connsiteY155" fmla="*/ 650790 h 3723503"/>
              <a:gd name="connsiteX156" fmla="*/ 214202 w 4349596"/>
              <a:gd name="connsiteY156" fmla="*/ 593125 h 3723503"/>
              <a:gd name="connsiteX157" fmla="*/ 222439 w 4349596"/>
              <a:gd name="connsiteY157" fmla="*/ 584887 h 372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349596" h="3723503">
                <a:moveTo>
                  <a:pt x="222439" y="584887"/>
                </a:moveTo>
                <a:lnTo>
                  <a:pt x="222439" y="584887"/>
                </a:lnTo>
                <a:cubicBezTo>
                  <a:pt x="252645" y="568411"/>
                  <a:pt x="283183" y="552531"/>
                  <a:pt x="313056" y="535460"/>
                </a:cubicBezTo>
                <a:cubicBezTo>
                  <a:pt x="321652" y="530548"/>
                  <a:pt x="330252" y="525427"/>
                  <a:pt x="337769" y="518984"/>
                </a:cubicBezTo>
                <a:cubicBezTo>
                  <a:pt x="349563" y="508875"/>
                  <a:pt x="359737" y="497017"/>
                  <a:pt x="370721" y="486033"/>
                </a:cubicBezTo>
                <a:cubicBezTo>
                  <a:pt x="378959" y="466811"/>
                  <a:pt x="386780" y="447406"/>
                  <a:pt x="395434" y="428368"/>
                </a:cubicBezTo>
                <a:cubicBezTo>
                  <a:pt x="400516" y="417189"/>
                  <a:pt x="402668" y="403504"/>
                  <a:pt x="411910" y="395417"/>
                </a:cubicBezTo>
                <a:cubicBezTo>
                  <a:pt x="425773" y="383287"/>
                  <a:pt x="444861" y="378941"/>
                  <a:pt x="461337" y="370703"/>
                </a:cubicBezTo>
                <a:cubicBezTo>
                  <a:pt x="540969" y="376195"/>
                  <a:pt x="623578" y="364924"/>
                  <a:pt x="700234" y="387179"/>
                </a:cubicBezTo>
                <a:cubicBezTo>
                  <a:pt x="702142" y="387733"/>
                  <a:pt x="721874" y="463960"/>
                  <a:pt x="724948" y="477795"/>
                </a:cubicBezTo>
                <a:cubicBezTo>
                  <a:pt x="727985" y="491463"/>
                  <a:pt x="730883" y="505173"/>
                  <a:pt x="733185" y="518984"/>
                </a:cubicBezTo>
                <a:cubicBezTo>
                  <a:pt x="736377" y="538137"/>
                  <a:pt x="733537" y="558906"/>
                  <a:pt x="741423" y="576649"/>
                </a:cubicBezTo>
                <a:cubicBezTo>
                  <a:pt x="749701" y="595274"/>
                  <a:pt x="796147" y="599127"/>
                  <a:pt x="807326" y="601363"/>
                </a:cubicBezTo>
                <a:cubicBezTo>
                  <a:pt x="818310" y="612347"/>
                  <a:pt x="824955" y="631761"/>
                  <a:pt x="840277" y="634314"/>
                </a:cubicBezTo>
                <a:cubicBezTo>
                  <a:pt x="850043" y="635942"/>
                  <a:pt x="854352" y="619205"/>
                  <a:pt x="856753" y="609600"/>
                </a:cubicBezTo>
                <a:cubicBezTo>
                  <a:pt x="866488" y="570662"/>
                  <a:pt x="847545" y="521408"/>
                  <a:pt x="897942" y="502509"/>
                </a:cubicBezTo>
                <a:cubicBezTo>
                  <a:pt x="935506" y="488423"/>
                  <a:pt x="1056455" y="481061"/>
                  <a:pt x="1095650" y="477795"/>
                </a:cubicBezTo>
                <a:cubicBezTo>
                  <a:pt x="1123110" y="483287"/>
                  <a:pt x="1150407" y="489667"/>
                  <a:pt x="1178029" y="494271"/>
                </a:cubicBezTo>
                <a:cubicBezTo>
                  <a:pt x="1199866" y="497911"/>
                  <a:pt x="1222929" y="495508"/>
                  <a:pt x="1243931" y="502509"/>
                </a:cubicBezTo>
                <a:cubicBezTo>
                  <a:pt x="1256956" y="506851"/>
                  <a:pt x="1266762" y="517944"/>
                  <a:pt x="1276883" y="527222"/>
                </a:cubicBezTo>
                <a:cubicBezTo>
                  <a:pt x="1359219" y="602697"/>
                  <a:pt x="1310435" y="582342"/>
                  <a:pt x="1367499" y="601363"/>
                </a:cubicBezTo>
                <a:cubicBezTo>
                  <a:pt x="1389467" y="598617"/>
                  <a:pt x="1412242" y="599636"/>
                  <a:pt x="1433402" y="593125"/>
                </a:cubicBezTo>
                <a:cubicBezTo>
                  <a:pt x="1448705" y="588416"/>
                  <a:pt x="1459196" y="572810"/>
                  <a:pt x="1474591" y="568411"/>
                </a:cubicBezTo>
                <a:cubicBezTo>
                  <a:pt x="1498500" y="561580"/>
                  <a:pt x="1524018" y="562919"/>
                  <a:pt x="1548731" y="560173"/>
                </a:cubicBezTo>
                <a:cubicBezTo>
                  <a:pt x="1554749" y="539112"/>
                  <a:pt x="1566822" y="478002"/>
                  <a:pt x="1589921" y="461319"/>
                </a:cubicBezTo>
                <a:cubicBezTo>
                  <a:pt x="1634903" y="428832"/>
                  <a:pt x="1747656" y="379886"/>
                  <a:pt x="1804104" y="354227"/>
                </a:cubicBezTo>
                <a:cubicBezTo>
                  <a:pt x="1804132" y="354189"/>
                  <a:pt x="1843287" y="303254"/>
                  <a:pt x="1845294" y="296563"/>
                </a:cubicBezTo>
                <a:cubicBezTo>
                  <a:pt x="1850873" y="277965"/>
                  <a:pt x="1848528" y="257659"/>
                  <a:pt x="1853531" y="238898"/>
                </a:cubicBezTo>
                <a:cubicBezTo>
                  <a:pt x="1859576" y="216229"/>
                  <a:pt x="1870227" y="195044"/>
                  <a:pt x="1878245" y="172995"/>
                </a:cubicBezTo>
                <a:cubicBezTo>
                  <a:pt x="1881213" y="164835"/>
                  <a:pt x="1884377" y="156706"/>
                  <a:pt x="1886483" y="148282"/>
                </a:cubicBezTo>
                <a:cubicBezTo>
                  <a:pt x="1889879" y="134698"/>
                  <a:pt x="1890698" y="120503"/>
                  <a:pt x="1894721" y="107092"/>
                </a:cubicBezTo>
                <a:cubicBezTo>
                  <a:pt x="1898970" y="92928"/>
                  <a:pt x="1903588" y="78583"/>
                  <a:pt x="1911196" y="65903"/>
                </a:cubicBezTo>
                <a:cubicBezTo>
                  <a:pt x="1920242" y="50826"/>
                  <a:pt x="1933598" y="38780"/>
                  <a:pt x="1944148" y="24714"/>
                </a:cubicBezTo>
                <a:cubicBezTo>
                  <a:pt x="1950088" y="16793"/>
                  <a:pt x="1955131" y="8238"/>
                  <a:pt x="1960623" y="0"/>
                </a:cubicBezTo>
                <a:cubicBezTo>
                  <a:pt x="1968861" y="13730"/>
                  <a:pt x="1975730" y="28381"/>
                  <a:pt x="1985337" y="41190"/>
                </a:cubicBezTo>
                <a:cubicBezTo>
                  <a:pt x="2005151" y="67608"/>
                  <a:pt x="2017947" y="68346"/>
                  <a:pt x="2043002" y="90617"/>
                </a:cubicBezTo>
                <a:cubicBezTo>
                  <a:pt x="2057514" y="103517"/>
                  <a:pt x="2068658" y="120156"/>
                  <a:pt x="2084191" y="131806"/>
                </a:cubicBezTo>
                <a:cubicBezTo>
                  <a:pt x="2112833" y="153288"/>
                  <a:pt x="2149490" y="164155"/>
                  <a:pt x="2174807" y="189471"/>
                </a:cubicBezTo>
                <a:cubicBezTo>
                  <a:pt x="2183045" y="197709"/>
                  <a:pt x="2191939" y="205339"/>
                  <a:pt x="2199521" y="214184"/>
                </a:cubicBezTo>
                <a:cubicBezTo>
                  <a:pt x="2208456" y="224608"/>
                  <a:pt x="2212670" y="239735"/>
                  <a:pt x="2224234" y="247136"/>
                </a:cubicBezTo>
                <a:cubicBezTo>
                  <a:pt x="2330107" y="314895"/>
                  <a:pt x="2381533" y="335352"/>
                  <a:pt x="2479607" y="378941"/>
                </a:cubicBezTo>
                <a:cubicBezTo>
                  <a:pt x="2496083" y="370703"/>
                  <a:pt x="2512932" y="363173"/>
                  <a:pt x="2529034" y="354227"/>
                </a:cubicBezTo>
                <a:cubicBezTo>
                  <a:pt x="2537689" y="349419"/>
                  <a:pt x="2546017" y="331567"/>
                  <a:pt x="2553748" y="337752"/>
                </a:cubicBezTo>
                <a:cubicBezTo>
                  <a:pt x="2567309" y="348601"/>
                  <a:pt x="2564731" y="370703"/>
                  <a:pt x="2570223" y="387179"/>
                </a:cubicBezTo>
                <a:cubicBezTo>
                  <a:pt x="2567477" y="411892"/>
                  <a:pt x="2567576" y="437090"/>
                  <a:pt x="2561985" y="461319"/>
                </a:cubicBezTo>
                <a:cubicBezTo>
                  <a:pt x="2559224" y="473285"/>
                  <a:pt x="2537648" y="484837"/>
                  <a:pt x="2545510" y="494271"/>
                </a:cubicBezTo>
                <a:cubicBezTo>
                  <a:pt x="2559725" y="511328"/>
                  <a:pt x="2679894" y="518418"/>
                  <a:pt x="2685553" y="518984"/>
                </a:cubicBezTo>
                <a:cubicBezTo>
                  <a:pt x="2742438" y="537946"/>
                  <a:pt x="2673969" y="515825"/>
                  <a:pt x="2776169" y="543698"/>
                </a:cubicBezTo>
                <a:cubicBezTo>
                  <a:pt x="2784547" y="545983"/>
                  <a:pt x="2792318" y="550508"/>
                  <a:pt x="2800883" y="551936"/>
                </a:cubicBezTo>
                <a:cubicBezTo>
                  <a:pt x="2825410" y="556024"/>
                  <a:pt x="2850310" y="557427"/>
                  <a:pt x="2875023" y="560173"/>
                </a:cubicBezTo>
                <a:cubicBezTo>
                  <a:pt x="2896991" y="568411"/>
                  <a:pt x="2917830" y="580763"/>
                  <a:pt x="2940926" y="584887"/>
                </a:cubicBezTo>
                <a:cubicBezTo>
                  <a:pt x="3089455" y="611411"/>
                  <a:pt x="3402600" y="607548"/>
                  <a:pt x="3501099" y="609600"/>
                </a:cubicBezTo>
                <a:cubicBezTo>
                  <a:pt x="3503845" y="664519"/>
                  <a:pt x="3504573" y="719576"/>
                  <a:pt x="3509337" y="774357"/>
                </a:cubicBezTo>
                <a:cubicBezTo>
                  <a:pt x="3510089" y="783008"/>
                  <a:pt x="3512150" y="792290"/>
                  <a:pt x="3517575" y="799071"/>
                </a:cubicBezTo>
                <a:cubicBezTo>
                  <a:pt x="3523760" y="806802"/>
                  <a:pt x="3534050" y="810054"/>
                  <a:pt x="3542288" y="815546"/>
                </a:cubicBezTo>
                <a:cubicBezTo>
                  <a:pt x="3547780" y="823784"/>
                  <a:pt x="3549751" y="836163"/>
                  <a:pt x="3558764" y="840260"/>
                </a:cubicBezTo>
                <a:cubicBezTo>
                  <a:pt x="3638691" y="876591"/>
                  <a:pt x="3774807" y="845384"/>
                  <a:pt x="3838850" y="840260"/>
                </a:cubicBezTo>
                <a:cubicBezTo>
                  <a:pt x="3855326" y="829276"/>
                  <a:pt x="3869892" y="814663"/>
                  <a:pt x="3888277" y="807309"/>
                </a:cubicBezTo>
                <a:cubicBezTo>
                  <a:pt x="4040624" y="746370"/>
                  <a:pt x="4077847" y="778856"/>
                  <a:pt x="4275456" y="790833"/>
                </a:cubicBezTo>
                <a:cubicBezTo>
                  <a:pt x="4238198" y="1200667"/>
                  <a:pt x="4287533" y="796236"/>
                  <a:pt x="4226029" y="1079157"/>
                </a:cubicBezTo>
                <a:cubicBezTo>
                  <a:pt x="4220167" y="1106124"/>
                  <a:pt x="4221694" y="1134217"/>
                  <a:pt x="4217791" y="1161536"/>
                </a:cubicBezTo>
                <a:cubicBezTo>
                  <a:pt x="4213449" y="1191928"/>
                  <a:pt x="4206807" y="1221947"/>
                  <a:pt x="4201315" y="1252152"/>
                </a:cubicBezTo>
                <a:cubicBezTo>
                  <a:pt x="4206807" y="1309817"/>
                  <a:pt x="4211620" y="1367550"/>
                  <a:pt x="4217791" y="1425146"/>
                </a:cubicBezTo>
                <a:cubicBezTo>
                  <a:pt x="4219860" y="1444452"/>
                  <a:pt x="4221663" y="1463891"/>
                  <a:pt x="4226029" y="1482811"/>
                </a:cubicBezTo>
                <a:cubicBezTo>
                  <a:pt x="4237263" y="1531494"/>
                  <a:pt x="4246474" y="1536029"/>
                  <a:pt x="4267218" y="1581665"/>
                </a:cubicBezTo>
                <a:cubicBezTo>
                  <a:pt x="4302256" y="1658746"/>
                  <a:pt x="4262427" y="1587407"/>
                  <a:pt x="4308407" y="1664044"/>
                </a:cubicBezTo>
                <a:cubicBezTo>
                  <a:pt x="4311153" y="1762898"/>
                  <a:pt x="4311827" y="1861831"/>
                  <a:pt x="4316645" y="1960606"/>
                </a:cubicBezTo>
                <a:cubicBezTo>
                  <a:pt x="4317327" y="1974591"/>
                  <a:pt x="4322754" y="1987956"/>
                  <a:pt x="4324883" y="2001795"/>
                </a:cubicBezTo>
                <a:cubicBezTo>
                  <a:pt x="4328249" y="2023676"/>
                  <a:pt x="4330534" y="2045711"/>
                  <a:pt x="4333121" y="2067698"/>
                </a:cubicBezTo>
                <a:cubicBezTo>
                  <a:pt x="4345732" y="2174899"/>
                  <a:pt x="4341382" y="2142244"/>
                  <a:pt x="4349596" y="2281882"/>
                </a:cubicBezTo>
                <a:cubicBezTo>
                  <a:pt x="4319391" y="2287374"/>
                  <a:pt x="4289341" y="2293803"/>
                  <a:pt x="4258980" y="2298357"/>
                </a:cubicBezTo>
                <a:cubicBezTo>
                  <a:pt x="4234389" y="2302046"/>
                  <a:pt x="4208429" y="2298732"/>
                  <a:pt x="4184839" y="2306595"/>
                </a:cubicBezTo>
                <a:cubicBezTo>
                  <a:pt x="4173787" y="2310279"/>
                  <a:pt x="4168364" y="2323071"/>
                  <a:pt x="4160126" y="2331309"/>
                </a:cubicBezTo>
                <a:cubicBezTo>
                  <a:pt x="4143483" y="2381235"/>
                  <a:pt x="4138019" y="2385084"/>
                  <a:pt x="4168364" y="2463114"/>
                </a:cubicBezTo>
                <a:cubicBezTo>
                  <a:pt x="4175402" y="2481210"/>
                  <a:pt x="4195823" y="2490573"/>
                  <a:pt x="4209553" y="2504303"/>
                </a:cubicBezTo>
                <a:cubicBezTo>
                  <a:pt x="4215045" y="2523525"/>
                  <a:pt x="4217757" y="2543769"/>
                  <a:pt x="4226029" y="2561968"/>
                </a:cubicBezTo>
                <a:cubicBezTo>
                  <a:pt x="4231710" y="2574467"/>
                  <a:pt x="4243678" y="2583146"/>
                  <a:pt x="4250742" y="2594919"/>
                </a:cubicBezTo>
                <a:cubicBezTo>
                  <a:pt x="4260219" y="2610714"/>
                  <a:pt x="4268780" y="2627178"/>
                  <a:pt x="4275456" y="2644346"/>
                </a:cubicBezTo>
                <a:cubicBezTo>
                  <a:pt x="4325972" y="2774244"/>
                  <a:pt x="4285026" y="2708128"/>
                  <a:pt x="4324883" y="2767914"/>
                </a:cubicBezTo>
                <a:cubicBezTo>
                  <a:pt x="4313899" y="2781644"/>
                  <a:pt x="4302329" y="2794924"/>
                  <a:pt x="4291931" y="2809103"/>
                </a:cubicBezTo>
                <a:cubicBezTo>
                  <a:pt x="4185470" y="2954278"/>
                  <a:pt x="4275514" y="2839924"/>
                  <a:pt x="4201315" y="2932671"/>
                </a:cubicBezTo>
                <a:cubicBezTo>
                  <a:pt x="4195823" y="2949147"/>
                  <a:pt x="4184839" y="2964731"/>
                  <a:pt x="4184839" y="2982098"/>
                </a:cubicBezTo>
                <a:cubicBezTo>
                  <a:pt x="4184839" y="3007414"/>
                  <a:pt x="4195622" y="3031570"/>
                  <a:pt x="4201315" y="3056238"/>
                </a:cubicBezTo>
                <a:cubicBezTo>
                  <a:pt x="4210929" y="3097900"/>
                  <a:pt x="4206227" y="3082538"/>
                  <a:pt x="4226029" y="3122141"/>
                </a:cubicBezTo>
                <a:cubicBezTo>
                  <a:pt x="4231521" y="3146855"/>
                  <a:pt x="4233416" y="3172653"/>
                  <a:pt x="4242504" y="3196282"/>
                </a:cubicBezTo>
                <a:cubicBezTo>
                  <a:pt x="4247433" y="3209097"/>
                  <a:pt x="4260406" y="3217312"/>
                  <a:pt x="4267218" y="3229233"/>
                </a:cubicBezTo>
                <a:cubicBezTo>
                  <a:pt x="4271526" y="3236772"/>
                  <a:pt x="4271573" y="3246179"/>
                  <a:pt x="4275456" y="3253946"/>
                </a:cubicBezTo>
                <a:cubicBezTo>
                  <a:pt x="4279884" y="3262801"/>
                  <a:pt x="4287503" y="3269805"/>
                  <a:pt x="4291931" y="3278660"/>
                </a:cubicBezTo>
                <a:cubicBezTo>
                  <a:pt x="4295814" y="3286427"/>
                  <a:pt x="4297674" y="3295056"/>
                  <a:pt x="4300169" y="3303373"/>
                </a:cubicBezTo>
                <a:cubicBezTo>
                  <a:pt x="4305913" y="3322521"/>
                  <a:pt x="4311153" y="3341816"/>
                  <a:pt x="4316645" y="3361038"/>
                </a:cubicBezTo>
                <a:cubicBezTo>
                  <a:pt x="4313899" y="3407719"/>
                  <a:pt x="4327891" y="3458572"/>
                  <a:pt x="4308407" y="3501082"/>
                </a:cubicBezTo>
                <a:cubicBezTo>
                  <a:pt x="4294441" y="3531552"/>
                  <a:pt x="4254170" y="3540537"/>
                  <a:pt x="4226029" y="3558746"/>
                </a:cubicBezTo>
                <a:cubicBezTo>
                  <a:pt x="4147821" y="3609351"/>
                  <a:pt x="4193512" y="3581533"/>
                  <a:pt x="4110699" y="3599936"/>
                </a:cubicBezTo>
                <a:cubicBezTo>
                  <a:pt x="3944001" y="3636980"/>
                  <a:pt x="4092573" y="3616594"/>
                  <a:pt x="3945942" y="3632887"/>
                </a:cubicBezTo>
                <a:cubicBezTo>
                  <a:pt x="3929466" y="3646617"/>
                  <a:pt x="3911680" y="3658911"/>
                  <a:pt x="3896515" y="3674076"/>
                </a:cubicBezTo>
                <a:cubicBezTo>
                  <a:pt x="3886807" y="3683784"/>
                  <a:pt x="3885243" y="3704227"/>
                  <a:pt x="3871802" y="3707027"/>
                </a:cubicBezTo>
                <a:cubicBezTo>
                  <a:pt x="3815285" y="3718801"/>
                  <a:pt x="3756489" y="3712911"/>
                  <a:pt x="3698807" y="3715265"/>
                </a:cubicBezTo>
                <a:lnTo>
                  <a:pt x="3468148" y="3723503"/>
                </a:lnTo>
                <a:cubicBezTo>
                  <a:pt x="3432451" y="3720757"/>
                  <a:pt x="3396281" y="3721670"/>
                  <a:pt x="3361056" y="3715265"/>
                </a:cubicBezTo>
                <a:cubicBezTo>
                  <a:pt x="3305360" y="3705138"/>
                  <a:pt x="3251652" y="3685937"/>
                  <a:pt x="3196299" y="3674076"/>
                </a:cubicBezTo>
                <a:cubicBezTo>
                  <a:pt x="3174652" y="3669437"/>
                  <a:pt x="3152364" y="3668584"/>
                  <a:pt x="3130396" y="3665838"/>
                </a:cubicBezTo>
                <a:lnTo>
                  <a:pt x="3056256" y="3674076"/>
                </a:lnTo>
                <a:cubicBezTo>
                  <a:pt x="3028811" y="3676965"/>
                  <a:pt x="3001232" y="3678667"/>
                  <a:pt x="2973877" y="3682314"/>
                </a:cubicBezTo>
                <a:cubicBezTo>
                  <a:pt x="2959998" y="3684165"/>
                  <a:pt x="2946418" y="3687806"/>
                  <a:pt x="2932688" y="3690552"/>
                </a:cubicBezTo>
                <a:cubicBezTo>
                  <a:pt x="2883261" y="3665838"/>
                  <a:pt x="2829842" y="3647866"/>
                  <a:pt x="2784407" y="3616411"/>
                </a:cubicBezTo>
                <a:cubicBezTo>
                  <a:pt x="2681019" y="3544835"/>
                  <a:pt x="2743154" y="3566882"/>
                  <a:pt x="2702029" y="3501082"/>
                </a:cubicBezTo>
                <a:cubicBezTo>
                  <a:pt x="2695854" y="3491203"/>
                  <a:pt x="2684692" y="3485385"/>
                  <a:pt x="2677315" y="3476368"/>
                </a:cubicBezTo>
                <a:cubicBezTo>
                  <a:pt x="2659927" y="3455115"/>
                  <a:pt x="2644364" y="3432433"/>
                  <a:pt x="2627888" y="3410465"/>
                </a:cubicBezTo>
                <a:cubicBezTo>
                  <a:pt x="2622396" y="3388498"/>
                  <a:pt x="2631147" y="3355664"/>
                  <a:pt x="2611412" y="3344563"/>
                </a:cubicBezTo>
                <a:cubicBezTo>
                  <a:pt x="2565843" y="3318930"/>
                  <a:pt x="2403446" y="3347904"/>
                  <a:pt x="2364277" y="3352800"/>
                </a:cubicBezTo>
                <a:cubicBezTo>
                  <a:pt x="2347801" y="3358292"/>
                  <a:pt x="2328192" y="3358158"/>
                  <a:pt x="2314850" y="3369276"/>
                </a:cubicBezTo>
                <a:cubicBezTo>
                  <a:pt x="2287394" y="3392156"/>
                  <a:pt x="2231522" y="3491681"/>
                  <a:pt x="2215996" y="3517557"/>
                </a:cubicBezTo>
                <a:cubicBezTo>
                  <a:pt x="2210504" y="3536779"/>
                  <a:pt x="2210610" y="3558589"/>
                  <a:pt x="2199521" y="3575222"/>
                </a:cubicBezTo>
                <a:cubicBezTo>
                  <a:pt x="2192709" y="3585440"/>
                  <a:pt x="2178699" y="3589783"/>
                  <a:pt x="2166569" y="3591698"/>
                </a:cubicBezTo>
                <a:cubicBezTo>
                  <a:pt x="2125794" y="3598136"/>
                  <a:pt x="2084266" y="3598774"/>
                  <a:pt x="2043002" y="3599936"/>
                </a:cubicBezTo>
                <a:cubicBezTo>
                  <a:pt x="1889265" y="3604266"/>
                  <a:pt x="1735456" y="3605427"/>
                  <a:pt x="1581683" y="3608173"/>
                </a:cubicBezTo>
                <a:cubicBezTo>
                  <a:pt x="1436157" y="3620300"/>
                  <a:pt x="1159991" y="3646744"/>
                  <a:pt x="1079175" y="3608173"/>
                </a:cubicBezTo>
                <a:cubicBezTo>
                  <a:pt x="965301" y="3553824"/>
                  <a:pt x="1125647" y="3439190"/>
                  <a:pt x="1161553" y="3410465"/>
                </a:cubicBezTo>
                <a:cubicBezTo>
                  <a:pt x="1172537" y="3413211"/>
                  <a:pt x="1185084" y="3412423"/>
                  <a:pt x="1194504" y="3418703"/>
                </a:cubicBezTo>
                <a:cubicBezTo>
                  <a:pt x="1289164" y="3481809"/>
                  <a:pt x="1196108" y="3446696"/>
                  <a:pt x="1260407" y="3468130"/>
                </a:cubicBezTo>
                <a:cubicBezTo>
                  <a:pt x="1276883" y="3437925"/>
                  <a:pt x="1306977" y="3411802"/>
                  <a:pt x="1309834" y="3377514"/>
                </a:cubicBezTo>
                <a:cubicBezTo>
                  <a:pt x="1314130" y="3325961"/>
                  <a:pt x="1267296" y="3262461"/>
                  <a:pt x="1252169" y="3212757"/>
                </a:cubicBezTo>
                <a:cubicBezTo>
                  <a:pt x="1196024" y="3028281"/>
                  <a:pt x="1250400" y="3135521"/>
                  <a:pt x="1186267" y="3023287"/>
                </a:cubicBezTo>
                <a:cubicBezTo>
                  <a:pt x="1086820" y="3031574"/>
                  <a:pt x="1096069" y="3019892"/>
                  <a:pt x="1013272" y="3064476"/>
                </a:cubicBezTo>
                <a:cubicBezTo>
                  <a:pt x="1001183" y="3070985"/>
                  <a:pt x="991042" y="3080613"/>
                  <a:pt x="980321" y="3089190"/>
                </a:cubicBezTo>
                <a:cubicBezTo>
                  <a:pt x="949846" y="3113570"/>
                  <a:pt x="911352" y="3130857"/>
                  <a:pt x="889704" y="3163330"/>
                </a:cubicBezTo>
                <a:cubicBezTo>
                  <a:pt x="860701" y="3206838"/>
                  <a:pt x="887963" y="3171884"/>
                  <a:pt x="840277" y="3212757"/>
                </a:cubicBezTo>
                <a:cubicBezTo>
                  <a:pt x="820479" y="3229727"/>
                  <a:pt x="815131" y="3243540"/>
                  <a:pt x="790850" y="3253946"/>
                </a:cubicBezTo>
                <a:cubicBezTo>
                  <a:pt x="780444" y="3258406"/>
                  <a:pt x="768411" y="3257979"/>
                  <a:pt x="757899" y="3262184"/>
                </a:cubicBezTo>
                <a:cubicBezTo>
                  <a:pt x="740796" y="3269025"/>
                  <a:pt x="725819" y="3280703"/>
                  <a:pt x="708472" y="3286898"/>
                </a:cubicBezTo>
                <a:cubicBezTo>
                  <a:pt x="665467" y="3302257"/>
                  <a:pt x="583312" y="3313249"/>
                  <a:pt x="543715" y="3319849"/>
                </a:cubicBezTo>
                <a:cubicBezTo>
                  <a:pt x="49403" y="3311610"/>
                  <a:pt x="-1844" y="3472208"/>
                  <a:pt x="82396" y="3163330"/>
                </a:cubicBezTo>
                <a:cubicBezTo>
                  <a:pt x="85627" y="3151483"/>
                  <a:pt x="94035" y="3141666"/>
                  <a:pt x="98872" y="3130379"/>
                </a:cubicBezTo>
                <a:cubicBezTo>
                  <a:pt x="102293" y="3122398"/>
                  <a:pt x="104364" y="3113903"/>
                  <a:pt x="107110" y="3105665"/>
                </a:cubicBezTo>
                <a:cubicBezTo>
                  <a:pt x="112602" y="3006811"/>
                  <a:pt x="110995" y="2907306"/>
                  <a:pt x="123585" y="2809103"/>
                </a:cubicBezTo>
                <a:cubicBezTo>
                  <a:pt x="125066" y="2797548"/>
                  <a:pt x="143089" y="2794810"/>
                  <a:pt x="148299" y="2784390"/>
                </a:cubicBezTo>
                <a:cubicBezTo>
                  <a:pt x="157239" y="2766510"/>
                  <a:pt x="159283" y="2745947"/>
                  <a:pt x="164775" y="2726725"/>
                </a:cubicBezTo>
                <a:cubicBezTo>
                  <a:pt x="167464" y="2694454"/>
                  <a:pt x="184774" y="2550111"/>
                  <a:pt x="164775" y="2520779"/>
                </a:cubicBezTo>
                <a:cubicBezTo>
                  <a:pt x="139030" y="2483019"/>
                  <a:pt x="87471" y="2471989"/>
                  <a:pt x="49445" y="2446638"/>
                </a:cubicBezTo>
                <a:cubicBezTo>
                  <a:pt x="38021" y="2439022"/>
                  <a:pt x="27478" y="2430163"/>
                  <a:pt x="16494" y="2421925"/>
                </a:cubicBezTo>
                <a:cubicBezTo>
                  <a:pt x="11002" y="2399957"/>
                  <a:pt x="-521" y="2378659"/>
                  <a:pt x="18" y="2356022"/>
                </a:cubicBezTo>
                <a:cubicBezTo>
                  <a:pt x="1919" y="2276182"/>
                  <a:pt x="4875" y="2141310"/>
                  <a:pt x="32969" y="2042984"/>
                </a:cubicBezTo>
                <a:cubicBezTo>
                  <a:pt x="40845" y="2015419"/>
                  <a:pt x="48617" y="1987803"/>
                  <a:pt x="57683" y="1960606"/>
                </a:cubicBezTo>
                <a:cubicBezTo>
                  <a:pt x="62359" y="1946578"/>
                  <a:pt x="63030" y="1929155"/>
                  <a:pt x="74158" y="1919417"/>
                </a:cubicBezTo>
                <a:cubicBezTo>
                  <a:pt x="87228" y="1907981"/>
                  <a:pt x="107109" y="1908433"/>
                  <a:pt x="123585" y="1902941"/>
                </a:cubicBezTo>
                <a:cubicBezTo>
                  <a:pt x="142807" y="1889211"/>
                  <a:pt x="163595" y="1877445"/>
                  <a:pt x="181250" y="1861752"/>
                </a:cubicBezTo>
                <a:cubicBezTo>
                  <a:pt x="188650" y="1855174"/>
                  <a:pt x="191388" y="1844644"/>
                  <a:pt x="197726" y="1837038"/>
                </a:cubicBezTo>
                <a:cubicBezTo>
                  <a:pt x="205184" y="1828088"/>
                  <a:pt x="214201" y="1820563"/>
                  <a:pt x="222439" y="1812325"/>
                </a:cubicBezTo>
                <a:cubicBezTo>
                  <a:pt x="227931" y="1658552"/>
                  <a:pt x="228847" y="1504547"/>
                  <a:pt x="238915" y="1351006"/>
                </a:cubicBezTo>
                <a:cubicBezTo>
                  <a:pt x="239883" y="1336250"/>
                  <a:pt x="250715" y="1323845"/>
                  <a:pt x="255391" y="1309817"/>
                </a:cubicBezTo>
                <a:cubicBezTo>
                  <a:pt x="258971" y="1299076"/>
                  <a:pt x="260376" y="1287710"/>
                  <a:pt x="263629" y="1276865"/>
                </a:cubicBezTo>
                <a:cubicBezTo>
                  <a:pt x="268619" y="1260231"/>
                  <a:pt x="274612" y="1243914"/>
                  <a:pt x="280104" y="1227438"/>
                </a:cubicBezTo>
                <a:cubicBezTo>
                  <a:pt x="277358" y="1114854"/>
                  <a:pt x="278480" y="1002110"/>
                  <a:pt x="271867" y="889687"/>
                </a:cubicBezTo>
                <a:cubicBezTo>
                  <a:pt x="270009" y="858101"/>
                  <a:pt x="246772" y="775450"/>
                  <a:pt x="238915" y="741406"/>
                </a:cubicBezTo>
                <a:cubicBezTo>
                  <a:pt x="235767" y="727763"/>
                  <a:pt x="235462" y="713376"/>
                  <a:pt x="230677" y="700217"/>
                </a:cubicBezTo>
                <a:cubicBezTo>
                  <a:pt x="224382" y="682906"/>
                  <a:pt x="214202" y="667266"/>
                  <a:pt x="205964" y="650790"/>
                </a:cubicBezTo>
                <a:cubicBezTo>
                  <a:pt x="208710" y="631568"/>
                  <a:pt x="203432" y="609281"/>
                  <a:pt x="214202" y="593125"/>
                </a:cubicBezTo>
                <a:cubicBezTo>
                  <a:pt x="222405" y="580821"/>
                  <a:pt x="221066" y="586260"/>
                  <a:pt x="222439" y="584887"/>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253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838201" y="1228815"/>
            <a:ext cx="6822439" cy="5977526"/>
          </a:xfrm>
        </p:spPr>
        <p:txBody>
          <a:bodyPr>
            <a:normAutofit fontScale="62500" lnSpcReduction="20000"/>
          </a:bodyPr>
          <a:lstStyle/>
          <a:p>
            <a:pPr marL="0" indent="0" algn="just">
              <a:buNone/>
            </a:pPr>
            <a:r>
              <a:rPr lang="es-MX" dirty="0"/>
              <a:t>Para el estudio de esta semana leamos los siguientes textos nos darán el enfoque del estudio: </a:t>
            </a:r>
            <a:r>
              <a:rPr lang="de-DE" b="1" i="1" dirty="0"/>
              <a:t>1 Crónicas 16:7; Nehemías 12:8; Salmos 25:1–5; 33:1–3; Romanos 8:26, 27; Salmos 82:8; 121:7.</a:t>
            </a:r>
            <a:endParaRPr lang="es-MX" b="1" i="1" dirty="0"/>
          </a:p>
          <a:p>
            <a:pPr marL="0" indent="0" algn="just">
              <a:buNone/>
            </a:pPr>
            <a:r>
              <a:rPr lang="es-MX" dirty="0"/>
              <a:t>El libro de los Salmos, también conocido como el Salterio, se erige como la cúspide de la poesía hebrea. Una colección inspiradora e inspirada de canciones, los Salmos expresan los múltiples sentimientos y luchas de los creyentes, que abarcan desde la Monarquía Unida de Israel (siglo X a.C.) hasta los días posteriores al exilio (siglo V a.C.). El Salterio comprende una amplia variedad de géneros: cantos de acción de gracias, alabanzas, confesiones, oraciones de liberación, himnos de protección, imprecaciones, meditaciones sobre las obras del Creador, etc. Nuestro cuidadoso estudio de los Salmos en este trimestre tratará de reflejar esta rica diversidad..</a:t>
            </a:r>
          </a:p>
          <a:p>
            <a:pPr marL="0" indent="0" algn="just">
              <a:buNone/>
            </a:pPr>
            <a:r>
              <a:rPr lang="es-MX" dirty="0"/>
              <a:t>A modo de introducción al estudio de este trimestre, abordaremos los siguientes temas preliminares: 1. El trasfondo histórico del libro de los Salmos 2. Los diversos géneros o categorías de canciones de la colección 3. Guía bíblica para la adoración, Además, ampliaremos nuestro estudio del Salterio examinando los siguientes temas: (a) la estructura de los Salmos, (b) las diversas herramientas literarias que los salmistas usaron para expresar sus emociones, y (c) las distintas divisiones de los libros dentro del </a:t>
            </a:r>
            <a:r>
              <a:rPr lang="es-MX" dirty="0" err="1"/>
              <a:t>Salteriomismo</a:t>
            </a:r>
            <a:r>
              <a:rPr lang="es-MX" dirty="0"/>
              <a:t>.</a:t>
            </a:r>
          </a:p>
          <a:p>
            <a:pPr marL="0" indent="0" algn="just">
              <a:buNone/>
            </a:pPr>
            <a:r>
              <a:rPr lang="es-MX" dirty="0"/>
              <a:t>En el estudio de esta semana trataremos las siguientes formas de como leer y entender el libro de Salmos: </a:t>
            </a:r>
            <a:r>
              <a:rPr lang="es-MX" b="1" dirty="0"/>
              <a:t>1) Un libro de himnos. 2)Los autores y sus experiencias. 3) Temática y estilo. 4) Un libro de oraciones. 5) Su protagonista: Dios.</a:t>
            </a:r>
          </a:p>
          <a:p>
            <a:pPr marL="0" indent="0" algn="just">
              <a:buNone/>
            </a:pPr>
            <a:r>
              <a:rPr lang="es-MX" b="1" dirty="0"/>
              <a:t>.</a:t>
            </a:r>
          </a:p>
        </p:txBody>
      </p:sp>
      <p:sp>
        <p:nvSpPr>
          <p:cNvPr id="4" name="CuadroTexto 3">
            <a:extLst>
              <a:ext uri="{FF2B5EF4-FFF2-40B4-BE49-F238E27FC236}">
                <a16:creationId xmlns:a16="http://schemas.microsoft.com/office/drawing/2014/main" id="{6BEC7FF2-9EF0-0F8A-4772-0E420D312DEE}"/>
              </a:ext>
            </a:extLst>
          </p:cNvPr>
          <p:cNvSpPr txBox="1"/>
          <p:nvPr/>
        </p:nvSpPr>
        <p:spPr>
          <a:xfrm rot="1567963">
            <a:off x="7532044" y="2755855"/>
            <a:ext cx="2894321" cy="2887954"/>
          </a:xfrm>
          <a:custGeom>
            <a:avLst/>
            <a:gdLst/>
            <a:ahLst/>
            <a:cxnLst/>
            <a:rect l="l" t="t" r="r" b="b"/>
            <a:pathLst>
              <a:path w="3217878" h="3430833">
                <a:moveTo>
                  <a:pt x="2111083" y="3188897"/>
                </a:moveTo>
                <a:lnTo>
                  <a:pt x="2103463" y="3186993"/>
                </a:lnTo>
                <a:cubicBezTo>
                  <a:pt x="2103503" y="3188064"/>
                  <a:pt x="2103899" y="3189255"/>
                  <a:pt x="2104654" y="3190565"/>
                </a:cubicBezTo>
                <a:cubicBezTo>
                  <a:pt x="2105408" y="3191874"/>
                  <a:pt x="2106281" y="3192589"/>
                  <a:pt x="2107273" y="3192708"/>
                </a:cubicBezTo>
                <a:cubicBezTo>
                  <a:pt x="2109496" y="3192390"/>
                  <a:pt x="2110766" y="3191121"/>
                  <a:pt x="2111083" y="3188897"/>
                </a:cubicBezTo>
                <a:close/>
                <a:moveTo>
                  <a:pt x="2111083" y="3171753"/>
                </a:moveTo>
                <a:cubicBezTo>
                  <a:pt x="2111004" y="3172825"/>
                  <a:pt x="2111162" y="3174015"/>
                  <a:pt x="2111559" y="3175325"/>
                </a:cubicBezTo>
                <a:cubicBezTo>
                  <a:pt x="2111956" y="3176634"/>
                  <a:pt x="2113067" y="3177349"/>
                  <a:pt x="2114893" y="3177468"/>
                </a:cubicBezTo>
                <a:lnTo>
                  <a:pt x="2116798" y="3177468"/>
                </a:lnTo>
                <a:cubicBezTo>
                  <a:pt x="2116798" y="3173658"/>
                  <a:pt x="2114893" y="3171753"/>
                  <a:pt x="2111083" y="3171753"/>
                </a:cubicBezTo>
                <a:close/>
                <a:moveTo>
                  <a:pt x="1859497" y="3016533"/>
                </a:moveTo>
                <a:lnTo>
                  <a:pt x="1851877" y="3014628"/>
                </a:lnTo>
                <a:cubicBezTo>
                  <a:pt x="1851917" y="3015700"/>
                  <a:pt x="1852313" y="3016891"/>
                  <a:pt x="1853067" y="3018200"/>
                </a:cubicBezTo>
                <a:cubicBezTo>
                  <a:pt x="1853822" y="3019510"/>
                  <a:pt x="1854695" y="3020224"/>
                  <a:pt x="1855687" y="3020343"/>
                </a:cubicBezTo>
                <a:cubicBezTo>
                  <a:pt x="1857910" y="3020026"/>
                  <a:pt x="1859179" y="3018756"/>
                  <a:pt x="1859497" y="3016533"/>
                </a:cubicBezTo>
                <a:close/>
                <a:moveTo>
                  <a:pt x="2278723" y="3145083"/>
                </a:moveTo>
                <a:cubicBezTo>
                  <a:pt x="2278683" y="3146154"/>
                  <a:pt x="2278763" y="3147345"/>
                  <a:pt x="2278961" y="3148654"/>
                </a:cubicBezTo>
                <a:cubicBezTo>
                  <a:pt x="2279160" y="3149964"/>
                  <a:pt x="2279715" y="3150679"/>
                  <a:pt x="2280628" y="3150798"/>
                </a:cubicBezTo>
                <a:lnTo>
                  <a:pt x="2286343" y="3148892"/>
                </a:lnTo>
                <a:close/>
                <a:moveTo>
                  <a:pt x="1859497" y="2999388"/>
                </a:moveTo>
                <a:cubicBezTo>
                  <a:pt x="1859418" y="3000460"/>
                  <a:pt x="1859576" y="3001651"/>
                  <a:pt x="1859973" y="3002960"/>
                </a:cubicBezTo>
                <a:cubicBezTo>
                  <a:pt x="1860370" y="3004270"/>
                  <a:pt x="1861481" y="3004984"/>
                  <a:pt x="1863307" y="3005104"/>
                </a:cubicBezTo>
                <a:lnTo>
                  <a:pt x="1865212" y="3005103"/>
                </a:lnTo>
                <a:cubicBezTo>
                  <a:pt x="1865212" y="3001293"/>
                  <a:pt x="1863307" y="2999388"/>
                  <a:pt x="1859497" y="2999388"/>
                </a:cubicBezTo>
                <a:close/>
                <a:moveTo>
                  <a:pt x="2423503" y="3137463"/>
                </a:moveTo>
                <a:lnTo>
                  <a:pt x="2431123" y="3150798"/>
                </a:lnTo>
                <a:lnTo>
                  <a:pt x="2429218" y="3166038"/>
                </a:lnTo>
                <a:cubicBezTo>
                  <a:pt x="2424495" y="3166594"/>
                  <a:pt x="2422035" y="3168816"/>
                  <a:pt x="2421836" y="3172705"/>
                </a:cubicBezTo>
                <a:cubicBezTo>
                  <a:pt x="2421638" y="3176595"/>
                  <a:pt x="2417749" y="3178817"/>
                  <a:pt x="2410168" y="3179373"/>
                </a:cubicBezTo>
                <a:cubicBezTo>
                  <a:pt x="2410724" y="3171912"/>
                  <a:pt x="2412946" y="3164927"/>
                  <a:pt x="2416836" y="3158418"/>
                </a:cubicBezTo>
                <a:cubicBezTo>
                  <a:pt x="2420725" y="3151909"/>
                  <a:pt x="2422947" y="3144924"/>
                  <a:pt x="2423503" y="3137463"/>
                </a:cubicBezTo>
                <a:close/>
                <a:moveTo>
                  <a:pt x="2323967" y="3091267"/>
                </a:moveTo>
                <a:cubicBezTo>
                  <a:pt x="2322459" y="3090314"/>
                  <a:pt x="2320712" y="3089838"/>
                  <a:pt x="2318728" y="3089838"/>
                </a:cubicBezTo>
                <a:cubicBezTo>
                  <a:pt x="2318649" y="3090909"/>
                  <a:pt x="2318808" y="3092100"/>
                  <a:pt x="2319205" y="3093409"/>
                </a:cubicBezTo>
                <a:cubicBezTo>
                  <a:pt x="2319601" y="3094719"/>
                  <a:pt x="2320712" y="3095434"/>
                  <a:pt x="2322538" y="3095552"/>
                </a:cubicBezTo>
                <a:lnTo>
                  <a:pt x="2326348" y="3095553"/>
                </a:lnTo>
                <a:cubicBezTo>
                  <a:pt x="2326269" y="3093648"/>
                  <a:pt x="2325475" y="3092219"/>
                  <a:pt x="2323967" y="3091267"/>
                </a:cubicBezTo>
                <a:close/>
                <a:moveTo>
                  <a:pt x="937611" y="2635826"/>
                </a:moveTo>
                <a:lnTo>
                  <a:pt x="929991" y="2633922"/>
                </a:lnTo>
                <a:cubicBezTo>
                  <a:pt x="930031" y="2634993"/>
                  <a:pt x="930427" y="2636184"/>
                  <a:pt x="931182" y="2637494"/>
                </a:cubicBezTo>
                <a:cubicBezTo>
                  <a:pt x="931936" y="2638803"/>
                  <a:pt x="932809" y="2639518"/>
                  <a:pt x="933801" y="2639637"/>
                </a:cubicBezTo>
                <a:cubicBezTo>
                  <a:pt x="936024" y="2639319"/>
                  <a:pt x="937294" y="2638050"/>
                  <a:pt x="937611" y="2635826"/>
                </a:cubicBezTo>
                <a:close/>
                <a:moveTo>
                  <a:pt x="2027137" y="2972718"/>
                </a:moveTo>
                <a:cubicBezTo>
                  <a:pt x="2027097" y="2973790"/>
                  <a:pt x="2027177" y="2974980"/>
                  <a:pt x="2027375" y="2976290"/>
                </a:cubicBezTo>
                <a:cubicBezTo>
                  <a:pt x="2027574" y="2977600"/>
                  <a:pt x="2028129" y="2978314"/>
                  <a:pt x="2029042" y="2978433"/>
                </a:cubicBezTo>
                <a:lnTo>
                  <a:pt x="2034757" y="2976528"/>
                </a:lnTo>
                <a:close/>
                <a:moveTo>
                  <a:pt x="937611" y="2618682"/>
                </a:moveTo>
                <a:cubicBezTo>
                  <a:pt x="937532" y="2619754"/>
                  <a:pt x="937690" y="2620944"/>
                  <a:pt x="938087" y="2622254"/>
                </a:cubicBezTo>
                <a:cubicBezTo>
                  <a:pt x="938484" y="2623563"/>
                  <a:pt x="939595" y="2624278"/>
                  <a:pt x="941421" y="2624397"/>
                </a:cubicBezTo>
                <a:lnTo>
                  <a:pt x="943326" y="2624397"/>
                </a:lnTo>
                <a:cubicBezTo>
                  <a:pt x="943326" y="2620587"/>
                  <a:pt x="941421" y="2618682"/>
                  <a:pt x="937611" y="2618682"/>
                </a:cubicBezTo>
                <a:close/>
                <a:moveTo>
                  <a:pt x="2244433" y="3004112"/>
                </a:moveTo>
                <a:lnTo>
                  <a:pt x="2244433" y="3013638"/>
                </a:lnTo>
                <a:cubicBezTo>
                  <a:pt x="2244513" y="3016376"/>
                  <a:pt x="2245306" y="3018043"/>
                  <a:pt x="2246814" y="3018638"/>
                </a:cubicBezTo>
                <a:cubicBezTo>
                  <a:pt x="2248323" y="3019234"/>
                  <a:pt x="2250069" y="3019471"/>
                  <a:pt x="2252053" y="3019353"/>
                </a:cubicBezTo>
                <a:close/>
                <a:moveTo>
                  <a:pt x="2263483" y="2983158"/>
                </a:moveTo>
                <a:cubicBezTo>
                  <a:pt x="2262610" y="2983237"/>
                  <a:pt x="2261975" y="2983554"/>
                  <a:pt x="2261578" y="2984110"/>
                </a:cubicBezTo>
                <a:cubicBezTo>
                  <a:pt x="2261181" y="2984666"/>
                  <a:pt x="2260546" y="2984983"/>
                  <a:pt x="2259673" y="2985063"/>
                </a:cubicBezTo>
                <a:cubicBezTo>
                  <a:pt x="2259713" y="2986213"/>
                  <a:pt x="2260110" y="2987722"/>
                  <a:pt x="2260864" y="2989587"/>
                </a:cubicBezTo>
                <a:cubicBezTo>
                  <a:pt x="2261618" y="2991452"/>
                  <a:pt x="2262491" y="2992484"/>
                  <a:pt x="2263483" y="2992683"/>
                </a:cubicBezTo>
                <a:cubicBezTo>
                  <a:pt x="2265309" y="2992564"/>
                  <a:pt x="2266420" y="2991849"/>
                  <a:pt x="2266817" y="2990539"/>
                </a:cubicBezTo>
                <a:cubicBezTo>
                  <a:pt x="2267214" y="2989230"/>
                  <a:pt x="2267373" y="2988039"/>
                  <a:pt x="2267293" y="2986968"/>
                </a:cubicBezTo>
                <a:cubicBezTo>
                  <a:pt x="2266975" y="2984745"/>
                  <a:pt x="2265705" y="2983475"/>
                  <a:pt x="2263483" y="2983158"/>
                </a:cubicBezTo>
                <a:close/>
                <a:moveTo>
                  <a:pt x="2072381" y="2918902"/>
                </a:moveTo>
                <a:cubicBezTo>
                  <a:pt x="2070872" y="2917949"/>
                  <a:pt x="2069126" y="2917473"/>
                  <a:pt x="2067142" y="2917473"/>
                </a:cubicBezTo>
                <a:cubicBezTo>
                  <a:pt x="2067062" y="2918545"/>
                  <a:pt x="2067221" y="2919735"/>
                  <a:pt x="2067618" y="2921045"/>
                </a:cubicBezTo>
                <a:cubicBezTo>
                  <a:pt x="2068015" y="2922355"/>
                  <a:pt x="2069126" y="2923069"/>
                  <a:pt x="2070952" y="2923188"/>
                </a:cubicBezTo>
                <a:lnTo>
                  <a:pt x="2074762" y="2923188"/>
                </a:lnTo>
                <a:cubicBezTo>
                  <a:pt x="2074682" y="2921283"/>
                  <a:pt x="2073889" y="2919854"/>
                  <a:pt x="2072381" y="2918902"/>
                </a:cubicBezTo>
                <a:close/>
                <a:moveTo>
                  <a:pt x="2142356" y="2935604"/>
                </a:moveTo>
                <a:lnTo>
                  <a:pt x="2140614" y="2941559"/>
                </a:lnTo>
                <a:lnTo>
                  <a:pt x="2141563" y="2939342"/>
                </a:lnTo>
                <a:close/>
                <a:moveTo>
                  <a:pt x="1602996" y="2760321"/>
                </a:moveTo>
                <a:lnTo>
                  <a:pt x="1595375" y="2758417"/>
                </a:lnTo>
                <a:cubicBezTo>
                  <a:pt x="1595415" y="2759488"/>
                  <a:pt x="1595812" y="2760679"/>
                  <a:pt x="1596566" y="2761989"/>
                </a:cubicBezTo>
                <a:cubicBezTo>
                  <a:pt x="1597320" y="2763298"/>
                  <a:pt x="1598193" y="2764013"/>
                  <a:pt x="1599185" y="2764131"/>
                </a:cubicBezTo>
                <a:cubicBezTo>
                  <a:pt x="1601408" y="2763814"/>
                  <a:pt x="1602678" y="2762545"/>
                  <a:pt x="1602996" y="2760321"/>
                </a:cubicBezTo>
                <a:close/>
                <a:moveTo>
                  <a:pt x="686025" y="2463462"/>
                </a:moveTo>
                <a:lnTo>
                  <a:pt x="678405" y="2461557"/>
                </a:lnTo>
                <a:cubicBezTo>
                  <a:pt x="678445" y="2462629"/>
                  <a:pt x="678841" y="2463820"/>
                  <a:pt x="679595" y="2465129"/>
                </a:cubicBezTo>
                <a:cubicBezTo>
                  <a:pt x="680350" y="2466439"/>
                  <a:pt x="681223" y="2467153"/>
                  <a:pt x="682215" y="2467272"/>
                </a:cubicBezTo>
                <a:cubicBezTo>
                  <a:pt x="684437" y="2466955"/>
                  <a:pt x="685707" y="2465685"/>
                  <a:pt x="686025" y="2463462"/>
                </a:cubicBezTo>
                <a:close/>
                <a:moveTo>
                  <a:pt x="407797" y="2373389"/>
                </a:moveTo>
                <a:lnTo>
                  <a:pt x="400176" y="2371485"/>
                </a:lnTo>
                <a:cubicBezTo>
                  <a:pt x="400216" y="2372556"/>
                  <a:pt x="400613" y="2373747"/>
                  <a:pt x="401367" y="2375056"/>
                </a:cubicBezTo>
                <a:cubicBezTo>
                  <a:pt x="402121" y="2376366"/>
                  <a:pt x="402994" y="2377080"/>
                  <a:pt x="403986" y="2377199"/>
                </a:cubicBezTo>
                <a:cubicBezTo>
                  <a:pt x="406209" y="2376882"/>
                  <a:pt x="407479" y="2375612"/>
                  <a:pt x="407797" y="2373389"/>
                </a:cubicBezTo>
                <a:close/>
                <a:moveTo>
                  <a:pt x="2450173" y="3028878"/>
                </a:moveTo>
                <a:lnTo>
                  <a:pt x="2442553" y="3026973"/>
                </a:lnTo>
                <a:cubicBezTo>
                  <a:pt x="2442593" y="3028124"/>
                  <a:pt x="2442990" y="3029632"/>
                  <a:pt x="2443744" y="3031497"/>
                </a:cubicBezTo>
                <a:cubicBezTo>
                  <a:pt x="2444498" y="3033363"/>
                  <a:pt x="2445371" y="3034394"/>
                  <a:pt x="2446363" y="3034593"/>
                </a:cubicBezTo>
                <a:cubicBezTo>
                  <a:pt x="2448189" y="3034474"/>
                  <a:pt x="2449300" y="3033759"/>
                  <a:pt x="2449697" y="3032450"/>
                </a:cubicBezTo>
                <a:cubicBezTo>
                  <a:pt x="2450094" y="3031140"/>
                  <a:pt x="2450252" y="3029949"/>
                  <a:pt x="2450173" y="3028878"/>
                </a:cubicBezTo>
                <a:close/>
                <a:moveTo>
                  <a:pt x="1105251" y="2592012"/>
                </a:moveTo>
                <a:cubicBezTo>
                  <a:pt x="1105211" y="2593083"/>
                  <a:pt x="1105291" y="2594274"/>
                  <a:pt x="1105489" y="2595583"/>
                </a:cubicBezTo>
                <a:cubicBezTo>
                  <a:pt x="1105688" y="2596893"/>
                  <a:pt x="1106243" y="2597608"/>
                  <a:pt x="1107156" y="2597727"/>
                </a:cubicBezTo>
                <a:lnTo>
                  <a:pt x="1112871" y="2595822"/>
                </a:lnTo>
                <a:close/>
                <a:moveTo>
                  <a:pt x="1602996" y="2743177"/>
                </a:moveTo>
                <a:cubicBezTo>
                  <a:pt x="1602916" y="2744248"/>
                  <a:pt x="1603075" y="2745439"/>
                  <a:pt x="1603472" y="2746749"/>
                </a:cubicBezTo>
                <a:cubicBezTo>
                  <a:pt x="1603869" y="2748058"/>
                  <a:pt x="1604980" y="2748772"/>
                  <a:pt x="1606805" y="2748892"/>
                </a:cubicBezTo>
                <a:lnTo>
                  <a:pt x="1608710" y="2748892"/>
                </a:lnTo>
                <a:cubicBezTo>
                  <a:pt x="1608710" y="2745082"/>
                  <a:pt x="1606805" y="2743177"/>
                  <a:pt x="1602996" y="2743177"/>
                </a:cubicBezTo>
                <a:close/>
                <a:moveTo>
                  <a:pt x="686025" y="2446317"/>
                </a:moveTo>
                <a:cubicBezTo>
                  <a:pt x="685946" y="2447389"/>
                  <a:pt x="686104" y="2448580"/>
                  <a:pt x="686501" y="2449889"/>
                </a:cubicBezTo>
                <a:cubicBezTo>
                  <a:pt x="686898" y="2451199"/>
                  <a:pt x="688009" y="2451913"/>
                  <a:pt x="689835" y="2452033"/>
                </a:cubicBezTo>
                <a:lnTo>
                  <a:pt x="691740" y="2452032"/>
                </a:lnTo>
                <a:cubicBezTo>
                  <a:pt x="691740" y="2448222"/>
                  <a:pt x="689835" y="2446317"/>
                  <a:pt x="686025" y="2446317"/>
                </a:cubicBezTo>
                <a:close/>
                <a:moveTo>
                  <a:pt x="407797" y="2356245"/>
                </a:moveTo>
                <a:cubicBezTo>
                  <a:pt x="407717" y="2357316"/>
                  <a:pt x="407876" y="2358507"/>
                  <a:pt x="408273" y="2359816"/>
                </a:cubicBezTo>
                <a:cubicBezTo>
                  <a:pt x="408670" y="2361126"/>
                  <a:pt x="409781" y="2361840"/>
                  <a:pt x="411607" y="2361960"/>
                </a:cubicBezTo>
                <a:lnTo>
                  <a:pt x="413511" y="2361960"/>
                </a:lnTo>
                <a:cubicBezTo>
                  <a:pt x="413511" y="2358149"/>
                  <a:pt x="411606" y="2356245"/>
                  <a:pt x="407797" y="2356245"/>
                </a:cubicBezTo>
                <a:close/>
                <a:moveTo>
                  <a:pt x="2381593" y="2990778"/>
                </a:moveTo>
                <a:cubicBezTo>
                  <a:pt x="2375878" y="2990936"/>
                  <a:pt x="2371592" y="2993000"/>
                  <a:pt x="2368734" y="2996969"/>
                </a:cubicBezTo>
                <a:cubicBezTo>
                  <a:pt x="2365877" y="3000938"/>
                  <a:pt x="2364448" y="3005859"/>
                  <a:pt x="2364448" y="3011733"/>
                </a:cubicBezTo>
                <a:lnTo>
                  <a:pt x="2364448" y="3013637"/>
                </a:lnTo>
                <a:cubicBezTo>
                  <a:pt x="2364052" y="3013598"/>
                  <a:pt x="2362464" y="3013677"/>
                  <a:pt x="2359686" y="3013876"/>
                </a:cubicBezTo>
                <a:cubicBezTo>
                  <a:pt x="2356908" y="3014074"/>
                  <a:pt x="2355320" y="3014630"/>
                  <a:pt x="2354923" y="3015543"/>
                </a:cubicBezTo>
                <a:cubicBezTo>
                  <a:pt x="2355519" y="3016535"/>
                  <a:pt x="2358138" y="3017408"/>
                  <a:pt x="2362781" y="3018162"/>
                </a:cubicBezTo>
                <a:cubicBezTo>
                  <a:pt x="2367425" y="3018916"/>
                  <a:pt x="2370520" y="3019313"/>
                  <a:pt x="2372068" y="3019353"/>
                </a:cubicBezTo>
                <a:lnTo>
                  <a:pt x="2383498" y="3009828"/>
                </a:lnTo>
                <a:cubicBezTo>
                  <a:pt x="2380680" y="3009590"/>
                  <a:pt x="2378696" y="3008161"/>
                  <a:pt x="2377545" y="3005542"/>
                </a:cubicBezTo>
                <a:cubicBezTo>
                  <a:pt x="2376394" y="3002922"/>
                  <a:pt x="2375839" y="3000541"/>
                  <a:pt x="2375878" y="2998398"/>
                </a:cubicBezTo>
                <a:close/>
                <a:moveTo>
                  <a:pt x="1992847" y="2831748"/>
                </a:moveTo>
                <a:lnTo>
                  <a:pt x="1992847" y="2841273"/>
                </a:lnTo>
                <a:cubicBezTo>
                  <a:pt x="1992926" y="2844012"/>
                  <a:pt x="1993720" y="2845679"/>
                  <a:pt x="1995228" y="2846274"/>
                </a:cubicBezTo>
                <a:cubicBezTo>
                  <a:pt x="1996737" y="2846869"/>
                  <a:pt x="1998483" y="2847107"/>
                  <a:pt x="2000467" y="2846988"/>
                </a:cubicBezTo>
                <a:close/>
                <a:moveTo>
                  <a:pt x="1250031" y="2584392"/>
                </a:moveTo>
                <a:lnTo>
                  <a:pt x="1257651" y="2597727"/>
                </a:lnTo>
                <a:lnTo>
                  <a:pt x="1255746" y="2612967"/>
                </a:lnTo>
                <a:cubicBezTo>
                  <a:pt x="1251023" y="2613523"/>
                  <a:pt x="1248563" y="2615745"/>
                  <a:pt x="1248364" y="2619634"/>
                </a:cubicBezTo>
                <a:cubicBezTo>
                  <a:pt x="1248166" y="2623524"/>
                  <a:pt x="1244277" y="2625746"/>
                  <a:pt x="1236696" y="2626302"/>
                </a:cubicBezTo>
                <a:cubicBezTo>
                  <a:pt x="1237252" y="2618841"/>
                  <a:pt x="1239474" y="2611856"/>
                  <a:pt x="1243364" y="2605347"/>
                </a:cubicBezTo>
                <a:cubicBezTo>
                  <a:pt x="1247253" y="2598838"/>
                  <a:pt x="1249475" y="2591853"/>
                  <a:pt x="1250031" y="2584392"/>
                </a:cubicBezTo>
                <a:close/>
                <a:moveTo>
                  <a:pt x="2286343" y="2914578"/>
                </a:moveTo>
                <a:lnTo>
                  <a:pt x="2278723" y="2937437"/>
                </a:lnTo>
                <a:cubicBezTo>
                  <a:pt x="2278406" y="2937398"/>
                  <a:pt x="2277136" y="2937477"/>
                  <a:pt x="2274913" y="2937676"/>
                </a:cubicBezTo>
                <a:cubicBezTo>
                  <a:pt x="2272691" y="2937874"/>
                  <a:pt x="2271421" y="2938430"/>
                  <a:pt x="2271103" y="2939343"/>
                </a:cubicBezTo>
                <a:cubicBezTo>
                  <a:pt x="2271500" y="2941367"/>
                  <a:pt x="2273564" y="2943510"/>
                  <a:pt x="2277294" y="2945772"/>
                </a:cubicBezTo>
                <a:cubicBezTo>
                  <a:pt x="2281025" y="2948034"/>
                  <a:pt x="2284041" y="2949701"/>
                  <a:pt x="2286343" y="2950773"/>
                </a:cubicBezTo>
                <a:lnTo>
                  <a:pt x="2299678" y="2931723"/>
                </a:lnTo>
                <a:close/>
                <a:moveTo>
                  <a:pt x="1150495" y="2538196"/>
                </a:moveTo>
                <a:cubicBezTo>
                  <a:pt x="1148987" y="2537243"/>
                  <a:pt x="1147240" y="2536767"/>
                  <a:pt x="1145256" y="2536767"/>
                </a:cubicBezTo>
                <a:cubicBezTo>
                  <a:pt x="1145176" y="2537838"/>
                  <a:pt x="1145335" y="2539029"/>
                  <a:pt x="1145732" y="2540339"/>
                </a:cubicBezTo>
                <a:cubicBezTo>
                  <a:pt x="1146129" y="2541649"/>
                  <a:pt x="1147240" y="2542363"/>
                  <a:pt x="1149066" y="2542482"/>
                </a:cubicBezTo>
                <a:lnTo>
                  <a:pt x="1152876" y="2542482"/>
                </a:lnTo>
                <a:cubicBezTo>
                  <a:pt x="1152796" y="2540577"/>
                  <a:pt x="1152003" y="2539148"/>
                  <a:pt x="1150495" y="2538196"/>
                </a:cubicBezTo>
                <a:close/>
                <a:moveTo>
                  <a:pt x="2011897" y="2810793"/>
                </a:moveTo>
                <a:cubicBezTo>
                  <a:pt x="2011024" y="2810873"/>
                  <a:pt x="2010389" y="2811190"/>
                  <a:pt x="2009992" y="2811746"/>
                </a:cubicBezTo>
                <a:cubicBezTo>
                  <a:pt x="2009595" y="2812301"/>
                  <a:pt x="2008960" y="2812619"/>
                  <a:pt x="2008087" y="2812698"/>
                </a:cubicBezTo>
                <a:cubicBezTo>
                  <a:pt x="2008126" y="2813849"/>
                  <a:pt x="2008524" y="2815358"/>
                  <a:pt x="2009277" y="2817222"/>
                </a:cubicBezTo>
                <a:cubicBezTo>
                  <a:pt x="2010031" y="2819088"/>
                  <a:pt x="2010904" y="2820120"/>
                  <a:pt x="2011897" y="2820318"/>
                </a:cubicBezTo>
                <a:cubicBezTo>
                  <a:pt x="2013723" y="2820199"/>
                  <a:pt x="2014834" y="2819485"/>
                  <a:pt x="2015231" y="2818175"/>
                </a:cubicBezTo>
                <a:cubicBezTo>
                  <a:pt x="2015627" y="2816865"/>
                  <a:pt x="2015787" y="2815674"/>
                  <a:pt x="2015707" y="2814603"/>
                </a:cubicBezTo>
                <a:cubicBezTo>
                  <a:pt x="2015389" y="2812381"/>
                  <a:pt x="2014119" y="2811110"/>
                  <a:pt x="2011897" y="2810793"/>
                </a:cubicBezTo>
                <a:close/>
                <a:moveTo>
                  <a:pt x="2486368" y="2964108"/>
                </a:moveTo>
                <a:cubicBezTo>
                  <a:pt x="2480058" y="2964624"/>
                  <a:pt x="2476486" y="2967878"/>
                  <a:pt x="2475653" y="2973871"/>
                </a:cubicBezTo>
                <a:cubicBezTo>
                  <a:pt x="2474819" y="2979864"/>
                  <a:pt x="2474581" y="2985499"/>
                  <a:pt x="2474938" y="2990778"/>
                </a:cubicBezTo>
                <a:cubicBezTo>
                  <a:pt x="2471962" y="2990778"/>
                  <a:pt x="2468866" y="2991254"/>
                  <a:pt x="2465651" y="2992206"/>
                </a:cubicBezTo>
                <a:cubicBezTo>
                  <a:pt x="2462437" y="2993159"/>
                  <a:pt x="2459817" y="2994588"/>
                  <a:pt x="2457793" y="2996493"/>
                </a:cubicBezTo>
                <a:lnTo>
                  <a:pt x="2461603" y="3013638"/>
                </a:lnTo>
                <a:cubicBezTo>
                  <a:pt x="2462516" y="3008518"/>
                  <a:pt x="2464500" y="3003518"/>
                  <a:pt x="2467557" y="2998636"/>
                </a:cubicBezTo>
                <a:cubicBezTo>
                  <a:pt x="2470612" y="2993754"/>
                  <a:pt x="2474978" y="2991135"/>
                  <a:pt x="2480653" y="2990778"/>
                </a:cubicBezTo>
                <a:cubicBezTo>
                  <a:pt x="2480891" y="2986095"/>
                  <a:pt x="2481844" y="2981650"/>
                  <a:pt x="2483511" y="2977443"/>
                </a:cubicBezTo>
                <a:cubicBezTo>
                  <a:pt x="2485177" y="2973236"/>
                  <a:pt x="2486130" y="2968791"/>
                  <a:pt x="2486368" y="2964108"/>
                </a:cubicBezTo>
                <a:close/>
                <a:moveTo>
                  <a:pt x="2406358" y="2931723"/>
                </a:moveTo>
                <a:cubicBezTo>
                  <a:pt x="2404532" y="2932000"/>
                  <a:pt x="2403421" y="2933350"/>
                  <a:pt x="2403024" y="2935771"/>
                </a:cubicBezTo>
                <a:cubicBezTo>
                  <a:pt x="2402627" y="2938192"/>
                  <a:pt x="2402469" y="2940017"/>
                  <a:pt x="2402548" y="2941248"/>
                </a:cubicBezTo>
                <a:cubicBezTo>
                  <a:pt x="2402469" y="2946050"/>
                  <a:pt x="2401199" y="2950257"/>
                  <a:pt x="2398738" y="2953868"/>
                </a:cubicBezTo>
                <a:cubicBezTo>
                  <a:pt x="2396277" y="2957480"/>
                  <a:pt x="2393102" y="2960258"/>
                  <a:pt x="2389213" y="2962203"/>
                </a:cubicBezTo>
                <a:cubicBezTo>
                  <a:pt x="2388975" y="2966886"/>
                  <a:pt x="2388023" y="2971331"/>
                  <a:pt x="2386355" y="2975538"/>
                </a:cubicBezTo>
                <a:cubicBezTo>
                  <a:pt x="2384689" y="2979744"/>
                  <a:pt x="2383736" y="2984190"/>
                  <a:pt x="2383498" y="2988873"/>
                </a:cubicBezTo>
                <a:cubicBezTo>
                  <a:pt x="2389134" y="2982166"/>
                  <a:pt x="2394055" y="2975101"/>
                  <a:pt x="2398262" y="2967679"/>
                </a:cubicBezTo>
                <a:cubicBezTo>
                  <a:pt x="2402469" y="2960258"/>
                  <a:pt x="2406437" y="2952718"/>
                  <a:pt x="2410168" y="2945058"/>
                </a:cubicBezTo>
                <a:cubicBezTo>
                  <a:pt x="2410129" y="2943669"/>
                  <a:pt x="2409732" y="2941208"/>
                  <a:pt x="2408978" y="2937676"/>
                </a:cubicBezTo>
                <a:cubicBezTo>
                  <a:pt x="2408223" y="2934144"/>
                  <a:pt x="2407350" y="2932159"/>
                  <a:pt x="2406358" y="2931723"/>
                </a:cubicBezTo>
                <a:close/>
                <a:moveTo>
                  <a:pt x="1351409" y="2587957"/>
                </a:moveTo>
                <a:lnTo>
                  <a:pt x="1343789" y="2586052"/>
                </a:lnTo>
                <a:cubicBezTo>
                  <a:pt x="1343829" y="2587123"/>
                  <a:pt x="1344225" y="2588314"/>
                  <a:pt x="1344980" y="2589624"/>
                </a:cubicBezTo>
                <a:cubicBezTo>
                  <a:pt x="1345734" y="2590933"/>
                  <a:pt x="1346607" y="2591648"/>
                  <a:pt x="1347599" y="2591767"/>
                </a:cubicBezTo>
                <a:cubicBezTo>
                  <a:pt x="1349822" y="2591450"/>
                  <a:pt x="1351092" y="2590180"/>
                  <a:pt x="1351409" y="2587957"/>
                </a:cubicBezTo>
                <a:close/>
                <a:moveTo>
                  <a:pt x="156210" y="2201025"/>
                </a:moveTo>
                <a:lnTo>
                  <a:pt x="148590" y="2199120"/>
                </a:lnTo>
                <a:cubicBezTo>
                  <a:pt x="148630" y="2200191"/>
                  <a:pt x="149026" y="2201382"/>
                  <a:pt x="149781" y="2202692"/>
                </a:cubicBezTo>
                <a:cubicBezTo>
                  <a:pt x="150535" y="2204001"/>
                  <a:pt x="151408" y="2204716"/>
                  <a:pt x="152400" y="2204835"/>
                </a:cubicBezTo>
                <a:cubicBezTo>
                  <a:pt x="154623" y="2204517"/>
                  <a:pt x="155893" y="2203248"/>
                  <a:pt x="156210" y="2201025"/>
                </a:cubicBezTo>
                <a:close/>
                <a:moveTo>
                  <a:pt x="1770635" y="2716507"/>
                </a:moveTo>
                <a:cubicBezTo>
                  <a:pt x="1770596" y="2717578"/>
                  <a:pt x="1770675" y="2718769"/>
                  <a:pt x="1770874" y="2720078"/>
                </a:cubicBezTo>
                <a:cubicBezTo>
                  <a:pt x="1771072" y="2721388"/>
                  <a:pt x="1771628" y="2722103"/>
                  <a:pt x="1772540" y="2722222"/>
                </a:cubicBezTo>
                <a:lnTo>
                  <a:pt x="1778255" y="2720316"/>
                </a:lnTo>
                <a:close/>
                <a:moveTo>
                  <a:pt x="853665" y="2419647"/>
                </a:moveTo>
                <a:cubicBezTo>
                  <a:pt x="853625" y="2420719"/>
                  <a:pt x="853705" y="2421910"/>
                  <a:pt x="853903" y="2423219"/>
                </a:cubicBezTo>
                <a:cubicBezTo>
                  <a:pt x="854102" y="2424529"/>
                  <a:pt x="854657" y="2425244"/>
                  <a:pt x="855570" y="2425362"/>
                </a:cubicBezTo>
                <a:lnTo>
                  <a:pt x="861285" y="2423457"/>
                </a:lnTo>
                <a:close/>
                <a:moveTo>
                  <a:pt x="575437" y="2329575"/>
                </a:moveTo>
                <a:cubicBezTo>
                  <a:pt x="575397" y="2330646"/>
                  <a:pt x="575476" y="2331837"/>
                  <a:pt x="575675" y="2333146"/>
                </a:cubicBezTo>
                <a:cubicBezTo>
                  <a:pt x="575873" y="2334456"/>
                  <a:pt x="576429" y="2335171"/>
                  <a:pt x="577341" y="2335290"/>
                </a:cubicBezTo>
                <a:lnTo>
                  <a:pt x="583057" y="2333384"/>
                </a:lnTo>
                <a:close/>
                <a:moveTo>
                  <a:pt x="1351409" y="2570812"/>
                </a:moveTo>
                <a:cubicBezTo>
                  <a:pt x="1351330" y="2571884"/>
                  <a:pt x="1351488" y="2573075"/>
                  <a:pt x="1351885" y="2574384"/>
                </a:cubicBezTo>
                <a:cubicBezTo>
                  <a:pt x="1352282" y="2575693"/>
                  <a:pt x="1353393" y="2576408"/>
                  <a:pt x="1355219" y="2576528"/>
                </a:cubicBezTo>
                <a:lnTo>
                  <a:pt x="1357124" y="2576527"/>
                </a:lnTo>
                <a:cubicBezTo>
                  <a:pt x="1357124" y="2572717"/>
                  <a:pt x="1355219" y="2570812"/>
                  <a:pt x="1351409" y="2570812"/>
                </a:cubicBezTo>
                <a:close/>
                <a:moveTo>
                  <a:pt x="156210" y="2183880"/>
                </a:moveTo>
                <a:cubicBezTo>
                  <a:pt x="156131" y="2184952"/>
                  <a:pt x="156289" y="2186142"/>
                  <a:pt x="156686" y="2187452"/>
                </a:cubicBezTo>
                <a:cubicBezTo>
                  <a:pt x="157083" y="2188761"/>
                  <a:pt x="158194" y="2189476"/>
                  <a:pt x="160020" y="2189595"/>
                </a:cubicBezTo>
                <a:lnTo>
                  <a:pt x="161925" y="2189595"/>
                </a:lnTo>
                <a:cubicBezTo>
                  <a:pt x="161925" y="2185785"/>
                  <a:pt x="160020" y="2183880"/>
                  <a:pt x="156210" y="2183880"/>
                </a:cubicBezTo>
                <a:close/>
                <a:moveTo>
                  <a:pt x="2130007" y="2818413"/>
                </a:moveTo>
                <a:cubicBezTo>
                  <a:pt x="2124292" y="2818572"/>
                  <a:pt x="2120006" y="2820636"/>
                  <a:pt x="2117148" y="2824604"/>
                </a:cubicBezTo>
                <a:cubicBezTo>
                  <a:pt x="2114290" y="2828573"/>
                  <a:pt x="2112862" y="2833494"/>
                  <a:pt x="2112862" y="2839368"/>
                </a:cubicBezTo>
                <a:lnTo>
                  <a:pt x="2112862" y="2841273"/>
                </a:lnTo>
                <a:cubicBezTo>
                  <a:pt x="2112465" y="2841233"/>
                  <a:pt x="2110878" y="2841313"/>
                  <a:pt x="2108099" y="2841511"/>
                </a:cubicBezTo>
                <a:cubicBezTo>
                  <a:pt x="2105321" y="2841710"/>
                  <a:pt x="2103734" y="2842265"/>
                  <a:pt x="2103337" y="2843178"/>
                </a:cubicBezTo>
                <a:cubicBezTo>
                  <a:pt x="2103932" y="2844171"/>
                  <a:pt x="2106551" y="2845044"/>
                  <a:pt x="2111195" y="2845797"/>
                </a:cubicBezTo>
                <a:cubicBezTo>
                  <a:pt x="2115838" y="2846551"/>
                  <a:pt x="2118934" y="2846949"/>
                  <a:pt x="2120482" y="2846988"/>
                </a:cubicBezTo>
                <a:lnTo>
                  <a:pt x="2131912" y="2837463"/>
                </a:lnTo>
                <a:cubicBezTo>
                  <a:pt x="2129094" y="2837225"/>
                  <a:pt x="2127110" y="2835796"/>
                  <a:pt x="2125959" y="2833177"/>
                </a:cubicBezTo>
                <a:cubicBezTo>
                  <a:pt x="2124808" y="2830557"/>
                  <a:pt x="2124252" y="2828177"/>
                  <a:pt x="2124292" y="2826033"/>
                </a:cubicBezTo>
                <a:close/>
                <a:moveTo>
                  <a:pt x="1070961" y="2451042"/>
                </a:moveTo>
                <a:lnTo>
                  <a:pt x="1070961" y="2460567"/>
                </a:lnTo>
                <a:cubicBezTo>
                  <a:pt x="1071041" y="2463305"/>
                  <a:pt x="1071834" y="2464972"/>
                  <a:pt x="1073342" y="2465568"/>
                </a:cubicBezTo>
                <a:cubicBezTo>
                  <a:pt x="1074851" y="2466163"/>
                  <a:pt x="1076597" y="2466401"/>
                  <a:pt x="1078581" y="2466282"/>
                </a:cubicBezTo>
                <a:close/>
                <a:moveTo>
                  <a:pt x="2313013" y="2847903"/>
                </a:moveTo>
                <a:cubicBezTo>
                  <a:pt x="2305075" y="2862825"/>
                  <a:pt x="2298091" y="2878700"/>
                  <a:pt x="2292058" y="2895528"/>
                </a:cubicBezTo>
                <a:cubicBezTo>
                  <a:pt x="2293050" y="2899417"/>
                  <a:pt x="2294876" y="2902592"/>
                  <a:pt x="2297535" y="2905053"/>
                </a:cubicBezTo>
                <a:cubicBezTo>
                  <a:pt x="2300194" y="2907513"/>
                  <a:pt x="2303448" y="2908783"/>
                  <a:pt x="2307298" y="2908863"/>
                </a:cubicBezTo>
                <a:cubicBezTo>
                  <a:pt x="2309283" y="2902989"/>
                  <a:pt x="2311981" y="2894258"/>
                  <a:pt x="2315394" y="2882669"/>
                </a:cubicBezTo>
                <a:cubicBezTo>
                  <a:pt x="2318807" y="2871080"/>
                  <a:pt x="2322459" y="2863301"/>
                  <a:pt x="2326348" y="2859332"/>
                </a:cubicBezTo>
                <a:close/>
                <a:moveTo>
                  <a:pt x="2034757" y="2742213"/>
                </a:moveTo>
                <a:lnTo>
                  <a:pt x="2027137" y="2765073"/>
                </a:lnTo>
                <a:cubicBezTo>
                  <a:pt x="2026819" y="2765033"/>
                  <a:pt x="2025549" y="2765113"/>
                  <a:pt x="2023327" y="2765311"/>
                </a:cubicBezTo>
                <a:cubicBezTo>
                  <a:pt x="2021104" y="2765510"/>
                  <a:pt x="2019834" y="2766065"/>
                  <a:pt x="2019517" y="2766978"/>
                </a:cubicBezTo>
                <a:cubicBezTo>
                  <a:pt x="2019914" y="2769002"/>
                  <a:pt x="2021977" y="2771145"/>
                  <a:pt x="2025708" y="2773407"/>
                </a:cubicBezTo>
                <a:cubicBezTo>
                  <a:pt x="2029439" y="2775669"/>
                  <a:pt x="2032455" y="2777337"/>
                  <a:pt x="2034757" y="2778408"/>
                </a:cubicBezTo>
                <a:lnTo>
                  <a:pt x="2048092" y="2759358"/>
                </a:lnTo>
                <a:close/>
                <a:moveTo>
                  <a:pt x="1090011" y="2430087"/>
                </a:moveTo>
                <a:cubicBezTo>
                  <a:pt x="1089138" y="2430166"/>
                  <a:pt x="1088503" y="2430484"/>
                  <a:pt x="1088106" y="2431039"/>
                </a:cubicBezTo>
                <a:cubicBezTo>
                  <a:pt x="1087709" y="2431595"/>
                  <a:pt x="1087074" y="2431912"/>
                  <a:pt x="1086201" y="2431992"/>
                </a:cubicBezTo>
                <a:cubicBezTo>
                  <a:pt x="1086241" y="2433143"/>
                  <a:pt x="1086638" y="2434651"/>
                  <a:pt x="1087392" y="2436516"/>
                </a:cubicBezTo>
                <a:cubicBezTo>
                  <a:pt x="1088146" y="2438381"/>
                  <a:pt x="1089019" y="2439414"/>
                  <a:pt x="1090011" y="2439612"/>
                </a:cubicBezTo>
                <a:cubicBezTo>
                  <a:pt x="1091837" y="2439493"/>
                  <a:pt x="1092948" y="2438778"/>
                  <a:pt x="1093345" y="2437469"/>
                </a:cubicBezTo>
                <a:cubicBezTo>
                  <a:pt x="1093742" y="2436159"/>
                  <a:pt x="1093901" y="2434968"/>
                  <a:pt x="1093821" y="2433897"/>
                </a:cubicBezTo>
                <a:cubicBezTo>
                  <a:pt x="1093503" y="2431675"/>
                  <a:pt x="1092233" y="2430404"/>
                  <a:pt x="1090011" y="2430087"/>
                </a:cubicBezTo>
                <a:close/>
                <a:moveTo>
                  <a:pt x="1815879" y="2662691"/>
                </a:moveTo>
                <a:cubicBezTo>
                  <a:pt x="1814371" y="2661738"/>
                  <a:pt x="1812625" y="2661262"/>
                  <a:pt x="1810641" y="2661262"/>
                </a:cubicBezTo>
                <a:cubicBezTo>
                  <a:pt x="1810561" y="2662333"/>
                  <a:pt x="1810720" y="2663524"/>
                  <a:pt x="1811117" y="2664833"/>
                </a:cubicBezTo>
                <a:cubicBezTo>
                  <a:pt x="1811514" y="2666143"/>
                  <a:pt x="1812625" y="2666858"/>
                  <a:pt x="1814450" y="2666976"/>
                </a:cubicBezTo>
                <a:lnTo>
                  <a:pt x="1818260" y="2666977"/>
                </a:lnTo>
                <a:cubicBezTo>
                  <a:pt x="1818181" y="2665072"/>
                  <a:pt x="1817387" y="2663643"/>
                  <a:pt x="1815879" y="2662691"/>
                </a:cubicBezTo>
                <a:close/>
                <a:moveTo>
                  <a:pt x="898909" y="2365831"/>
                </a:moveTo>
                <a:cubicBezTo>
                  <a:pt x="897400" y="2364878"/>
                  <a:pt x="895654" y="2364402"/>
                  <a:pt x="893670" y="2364402"/>
                </a:cubicBezTo>
                <a:cubicBezTo>
                  <a:pt x="893590" y="2365474"/>
                  <a:pt x="893749" y="2366665"/>
                  <a:pt x="894146" y="2367974"/>
                </a:cubicBezTo>
                <a:cubicBezTo>
                  <a:pt x="894543" y="2369284"/>
                  <a:pt x="895654" y="2369998"/>
                  <a:pt x="897480" y="2370117"/>
                </a:cubicBezTo>
                <a:lnTo>
                  <a:pt x="901290" y="2370117"/>
                </a:lnTo>
                <a:cubicBezTo>
                  <a:pt x="901210" y="2368212"/>
                  <a:pt x="900417" y="2366783"/>
                  <a:pt x="898909" y="2365831"/>
                </a:cubicBezTo>
                <a:close/>
                <a:moveTo>
                  <a:pt x="620680" y="2275758"/>
                </a:moveTo>
                <a:cubicBezTo>
                  <a:pt x="619172" y="2274806"/>
                  <a:pt x="617426" y="2274330"/>
                  <a:pt x="615442" y="2274330"/>
                </a:cubicBezTo>
                <a:cubicBezTo>
                  <a:pt x="615362" y="2275401"/>
                  <a:pt x="615521" y="2276592"/>
                  <a:pt x="615918" y="2277901"/>
                </a:cubicBezTo>
                <a:cubicBezTo>
                  <a:pt x="616315" y="2279211"/>
                  <a:pt x="617426" y="2279926"/>
                  <a:pt x="619251" y="2280044"/>
                </a:cubicBezTo>
                <a:lnTo>
                  <a:pt x="623061" y="2280045"/>
                </a:lnTo>
                <a:cubicBezTo>
                  <a:pt x="622982" y="2278140"/>
                  <a:pt x="622188" y="2276711"/>
                  <a:pt x="620680" y="2275758"/>
                </a:cubicBezTo>
                <a:close/>
                <a:moveTo>
                  <a:pt x="968884" y="2382533"/>
                </a:moveTo>
                <a:lnTo>
                  <a:pt x="967141" y="2388488"/>
                </a:lnTo>
                <a:lnTo>
                  <a:pt x="968091" y="2386272"/>
                </a:lnTo>
                <a:close/>
                <a:moveTo>
                  <a:pt x="1276701" y="2475807"/>
                </a:moveTo>
                <a:lnTo>
                  <a:pt x="1269081" y="2473902"/>
                </a:lnTo>
                <a:cubicBezTo>
                  <a:pt x="1269121" y="2475053"/>
                  <a:pt x="1269518" y="2476561"/>
                  <a:pt x="1270272" y="2478426"/>
                </a:cubicBezTo>
                <a:cubicBezTo>
                  <a:pt x="1271026" y="2480292"/>
                  <a:pt x="1271899" y="2481323"/>
                  <a:pt x="1272891" y="2481522"/>
                </a:cubicBezTo>
                <a:cubicBezTo>
                  <a:pt x="1274717" y="2481403"/>
                  <a:pt x="1275828" y="2480688"/>
                  <a:pt x="1276225" y="2479379"/>
                </a:cubicBezTo>
                <a:cubicBezTo>
                  <a:pt x="1276622" y="2478069"/>
                  <a:pt x="1276780" y="2476878"/>
                  <a:pt x="1276701" y="2475807"/>
                </a:cubicBezTo>
                <a:close/>
                <a:moveTo>
                  <a:pt x="2154772" y="2759358"/>
                </a:moveTo>
                <a:cubicBezTo>
                  <a:pt x="2152946" y="2759636"/>
                  <a:pt x="2151835" y="2760986"/>
                  <a:pt x="2151438" y="2763406"/>
                </a:cubicBezTo>
                <a:cubicBezTo>
                  <a:pt x="2151041" y="2765827"/>
                  <a:pt x="2150883" y="2767653"/>
                  <a:pt x="2150962" y="2768883"/>
                </a:cubicBezTo>
                <a:cubicBezTo>
                  <a:pt x="2150882" y="2773686"/>
                  <a:pt x="2149613" y="2777892"/>
                  <a:pt x="2147152" y="2781504"/>
                </a:cubicBezTo>
                <a:cubicBezTo>
                  <a:pt x="2144691" y="2785115"/>
                  <a:pt x="2141516" y="2787893"/>
                  <a:pt x="2137627" y="2789838"/>
                </a:cubicBezTo>
                <a:cubicBezTo>
                  <a:pt x="2137389" y="2794521"/>
                  <a:pt x="2136436" y="2798966"/>
                  <a:pt x="2134769" y="2803173"/>
                </a:cubicBezTo>
                <a:cubicBezTo>
                  <a:pt x="2133102" y="2807380"/>
                  <a:pt x="2132150" y="2811825"/>
                  <a:pt x="2131912" y="2816508"/>
                </a:cubicBezTo>
                <a:cubicBezTo>
                  <a:pt x="2137547" y="2809801"/>
                  <a:pt x="2142469" y="2802736"/>
                  <a:pt x="2146676" y="2795315"/>
                </a:cubicBezTo>
                <a:cubicBezTo>
                  <a:pt x="2150883" y="2787893"/>
                  <a:pt x="2154851" y="2780353"/>
                  <a:pt x="2158582" y="2772693"/>
                </a:cubicBezTo>
                <a:cubicBezTo>
                  <a:pt x="2158542" y="2771304"/>
                  <a:pt x="2158146" y="2768843"/>
                  <a:pt x="2157391" y="2765311"/>
                </a:cubicBezTo>
                <a:cubicBezTo>
                  <a:pt x="2156637" y="2761779"/>
                  <a:pt x="2155764" y="2759795"/>
                  <a:pt x="2154772" y="2759358"/>
                </a:cubicBezTo>
                <a:close/>
                <a:moveTo>
                  <a:pt x="1519049" y="2544142"/>
                </a:moveTo>
                <a:cubicBezTo>
                  <a:pt x="1519009" y="2545213"/>
                  <a:pt x="1519089" y="2546404"/>
                  <a:pt x="1519287" y="2547714"/>
                </a:cubicBezTo>
                <a:cubicBezTo>
                  <a:pt x="1519486" y="2549024"/>
                  <a:pt x="1520041" y="2549738"/>
                  <a:pt x="1520954" y="2549857"/>
                </a:cubicBezTo>
                <a:lnTo>
                  <a:pt x="1526669" y="2547952"/>
                </a:lnTo>
                <a:close/>
                <a:moveTo>
                  <a:pt x="323850" y="2157210"/>
                </a:moveTo>
                <a:cubicBezTo>
                  <a:pt x="323810" y="2158281"/>
                  <a:pt x="323890" y="2159472"/>
                  <a:pt x="324088" y="2160781"/>
                </a:cubicBezTo>
                <a:cubicBezTo>
                  <a:pt x="324287" y="2162091"/>
                  <a:pt x="324842" y="2162806"/>
                  <a:pt x="325755" y="2162925"/>
                </a:cubicBezTo>
                <a:lnTo>
                  <a:pt x="331470" y="2161020"/>
                </a:lnTo>
                <a:close/>
                <a:moveTo>
                  <a:pt x="1208121" y="2437707"/>
                </a:moveTo>
                <a:cubicBezTo>
                  <a:pt x="1202406" y="2437866"/>
                  <a:pt x="1198120" y="2439929"/>
                  <a:pt x="1195262" y="2443898"/>
                </a:cubicBezTo>
                <a:cubicBezTo>
                  <a:pt x="1192405" y="2447867"/>
                  <a:pt x="1190976" y="2452788"/>
                  <a:pt x="1190976" y="2458662"/>
                </a:cubicBezTo>
                <a:lnTo>
                  <a:pt x="1190976" y="2460567"/>
                </a:lnTo>
                <a:cubicBezTo>
                  <a:pt x="1190579" y="2460527"/>
                  <a:pt x="1188992" y="2460606"/>
                  <a:pt x="1186214" y="2460805"/>
                </a:cubicBezTo>
                <a:cubicBezTo>
                  <a:pt x="1183435" y="2461003"/>
                  <a:pt x="1181848" y="2461559"/>
                  <a:pt x="1181451" y="2462472"/>
                </a:cubicBezTo>
                <a:cubicBezTo>
                  <a:pt x="1182047" y="2463464"/>
                  <a:pt x="1184665" y="2464337"/>
                  <a:pt x="1189309" y="2465091"/>
                </a:cubicBezTo>
                <a:cubicBezTo>
                  <a:pt x="1193953" y="2465845"/>
                  <a:pt x="1197048" y="2466242"/>
                  <a:pt x="1198596" y="2466282"/>
                </a:cubicBezTo>
                <a:lnTo>
                  <a:pt x="1210026" y="2456757"/>
                </a:lnTo>
                <a:cubicBezTo>
                  <a:pt x="1207208" y="2456519"/>
                  <a:pt x="1205224" y="2455090"/>
                  <a:pt x="1204073" y="2452471"/>
                </a:cubicBezTo>
                <a:cubicBezTo>
                  <a:pt x="1202922" y="2449851"/>
                  <a:pt x="1202366" y="2447470"/>
                  <a:pt x="1202406" y="2445327"/>
                </a:cubicBezTo>
                <a:close/>
                <a:moveTo>
                  <a:pt x="2349208" y="2781228"/>
                </a:moveTo>
                <a:lnTo>
                  <a:pt x="2339683" y="2792657"/>
                </a:lnTo>
                <a:lnTo>
                  <a:pt x="2339683" y="2798373"/>
                </a:lnTo>
                <a:lnTo>
                  <a:pt x="2343493" y="2798373"/>
                </a:lnTo>
                <a:cubicBezTo>
                  <a:pt x="2347224" y="2798531"/>
                  <a:pt x="2349764" y="2798214"/>
                  <a:pt x="2351113" y="2797420"/>
                </a:cubicBezTo>
                <a:cubicBezTo>
                  <a:pt x="2352463" y="2796626"/>
                  <a:pt x="2353098" y="2794404"/>
                  <a:pt x="2353018" y="2790753"/>
                </a:cubicBezTo>
                <a:close/>
                <a:moveTo>
                  <a:pt x="1736345" y="2575536"/>
                </a:moveTo>
                <a:lnTo>
                  <a:pt x="1736345" y="2585061"/>
                </a:lnTo>
                <a:cubicBezTo>
                  <a:pt x="1736425" y="2587800"/>
                  <a:pt x="1737219" y="2589467"/>
                  <a:pt x="1738726" y="2590062"/>
                </a:cubicBezTo>
                <a:cubicBezTo>
                  <a:pt x="1740235" y="2590657"/>
                  <a:pt x="1741981" y="2590895"/>
                  <a:pt x="1743965" y="2590777"/>
                </a:cubicBezTo>
                <a:close/>
                <a:moveTo>
                  <a:pt x="819375" y="2278677"/>
                </a:moveTo>
                <a:lnTo>
                  <a:pt x="819375" y="2288202"/>
                </a:lnTo>
                <a:cubicBezTo>
                  <a:pt x="819454" y="2290941"/>
                  <a:pt x="820248" y="2292608"/>
                  <a:pt x="821756" y="2293203"/>
                </a:cubicBezTo>
                <a:cubicBezTo>
                  <a:pt x="823264" y="2293798"/>
                  <a:pt x="825011" y="2294036"/>
                  <a:pt x="826995" y="2293917"/>
                </a:cubicBezTo>
                <a:close/>
                <a:moveTo>
                  <a:pt x="541146" y="2188604"/>
                </a:moveTo>
                <a:lnTo>
                  <a:pt x="541147" y="2198129"/>
                </a:lnTo>
                <a:cubicBezTo>
                  <a:pt x="541226" y="2200868"/>
                  <a:pt x="542020" y="2202535"/>
                  <a:pt x="543528" y="2203130"/>
                </a:cubicBezTo>
                <a:cubicBezTo>
                  <a:pt x="545036" y="2203725"/>
                  <a:pt x="546782" y="2203963"/>
                  <a:pt x="548766" y="2203845"/>
                </a:cubicBezTo>
                <a:close/>
                <a:moveTo>
                  <a:pt x="2061427" y="2675538"/>
                </a:moveTo>
                <a:cubicBezTo>
                  <a:pt x="2053489" y="2690461"/>
                  <a:pt x="2046505" y="2706336"/>
                  <a:pt x="2040472" y="2723163"/>
                </a:cubicBezTo>
                <a:cubicBezTo>
                  <a:pt x="2041464" y="2727053"/>
                  <a:pt x="2043290" y="2730227"/>
                  <a:pt x="2045949" y="2732688"/>
                </a:cubicBezTo>
                <a:cubicBezTo>
                  <a:pt x="2048608" y="2735149"/>
                  <a:pt x="2051862" y="2736419"/>
                  <a:pt x="2055712" y="2736498"/>
                </a:cubicBezTo>
                <a:cubicBezTo>
                  <a:pt x="2057696" y="2730624"/>
                  <a:pt x="2060395" y="2721893"/>
                  <a:pt x="2063808" y="2710305"/>
                </a:cubicBezTo>
                <a:cubicBezTo>
                  <a:pt x="2067221" y="2698715"/>
                  <a:pt x="2070872" y="2690937"/>
                  <a:pt x="2074762" y="2686968"/>
                </a:cubicBezTo>
                <a:close/>
                <a:moveTo>
                  <a:pt x="1112871" y="2361507"/>
                </a:moveTo>
                <a:lnTo>
                  <a:pt x="1105251" y="2384367"/>
                </a:lnTo>
                <a:cubicBezTo>
                  <a:pt x="1104934" y="2384327"/>
                  <a:pt x="1103664" y="2384407"/>
                  <a:pt x="1101441" y="2384605"/>
                </a:cubicBezTo>
                <a:cubicBezTo>
                  <a:pt x="1099218" y="2384803"/>
                  <a:pt x="1097949" y="2385359"/>
                  <a:pt x="1097631" y="2386272"/>
                </a:cubicBezTo>
                <a:cubicBezTo>
                  <a:pt x="1098028" y="2388296"/>
                  <a:pt x="1100092" y="2390439"/>
                  <a:pt x="1103822" y="2392701"/>
                </a:cubicBezTo>
                <a:cubicBezTo>
                  <a:pt x="1107553" y="2394963"/>
                  <a:pt x="1110569" y="2396630"/>
                  <a:pt x="1112871" y="2397702"/>
                </a:cubicBezTo>
                <a:lnTo>
                  <a:pt x="1126206" y="2378652"/>
                </a:lnTo>
                <a:close/>
                <a:moveTo>
                  <a:pt x="1755395" y="2554582"/>
                </a:moveTo>
                <a:cubicBezTo>
                  <a:pt x="1754522" y="2554661"/>
                  <a:pt x="1753887" y="2554978"/>
                  <a:pt x="1753490" y="2555534"/>
                </a:cubicBezTo>
                <a:cubicBezTo>
                  <a:pt x="1753093" y="2556090"/>
                  <a:pt x="1752458" y="2556407"/>
                  <a:pt x="1751585" y="2556487"/>
                </a:cubicBezTo>
                <a:cubicBezTo>
                  <a:pt x="1751625" y="2557637"/>
                  <a:pt x="1752022" y="2559146"/>
                  <a:pt x="1752776" y="2561011"/>
                </a:cubicBezTo>
                <a:cubicBezTo>
                  <a:pt x="1753530" y="2562876"/>
                  <a:pt x="1754403" y="2563908"/>
                  <a:pt x="1755395" y="2564107"/>
                </a:cubicBezTo>
                <a:cubicBezTo>
                  <a:pt x="1757221" y="2563988"/>
                  <a:pt x="1758332" y="2563273"/>
                  <a:pt x="1758729" y="2561963"/>
                </a:cubicBezTo>
                <a:cubicBezTo>
                  <a:pt x="1759126" y="2560654"/>
                  <a:pt x="1759285" y="2559463"/>
                  <a:pt x="1759206" y="2558392"/>
                </a:cubicBezTo>
                <a:cubicBezTo>
                  <a:pt x="1758888" y="2556169"/>
                  <a:pt x="1757618" y="2554899"/>
                  <a:pt x="1755395" y="2554582"/>
                </a:cubicBezTo>
                <a:close/>
                <a:moveTo>
                  <a:pt x="838425" y="2257722"/>
                </a:moveTo>
                <a:cubicBezTo>
                  <a:pt x="837552" y="2257802"/>
                  <a:pt x="836917" y="2258119"/>
                  <a:pt x="836520" y="2258675"/>
                </a:cubicBezTo>
                <a:cubicBezTo>
                  <a:pt x="836123" y="2259231"/>
                  <a:pt x="835488" y="2259548"/>
                  <a:pt x="834615" y="2259627"/>
                </a:cubicBezTo>
                <a:cubicBezTo>
                  <a:pt x="834654" y="2260778"/>
                  <a:pt x="835051" y="2262287"/>
                  <a:pt x="835805" y="2264151"/>
                </a:cubicBezTo>
                <a:cubicBezTo>
                  <a:pt x="836559" y="2266017"/>
                  <a:pt x="837432" y="2267049"/>
                  <a:pt x="838425" y="2267247"/>
                </a:cubicBezTo>
                <a:cubicBezTo>
                  <a:pt x="840250" y="2267128"/>
                  <a:pt x="841362" y="2266414"/>
                  <a:pt x="841759" y="2265104"/>
                </a:cubicBezTo>
                <a:cubicBezTo>
                  <a:pt x="842155" y="2263794"/>
                  <a:pt x="842314" y="2262604"/>
                  <a:pt x="842235" y="2261532"/>
                </a:cubicBezTo>
                <a:cubicBezTo>
                  <a:pt x="841917" y="2259310"/>
                  <a:pt x="840647" y="2258040"/>
                  <a:pt x="838425" y="2257722"/>
                </a:cubicBezTo>
                <a:close/>
                <a:moveTo>
                  <a:pt x="560196" y="2167649"/>
                </a:moveTo>
                <a:cubicBezTo>
                  <a:pt x="559324" y="2167729"/>
                  <a:pt x="558688" y="2168046"/>
                  <a:pt x="558291" y="2168602"/>
                </a:cubicBezTo>
                <a:cubicBezTo>
                  <a:pt x="557895" y="2169158"/>
                  <a:pt x="557259" y="2169475"/>
                  <a:pt x="556386" y="2169555"/>
                </a:cubicBezTo>
                <a:cubicBezTo>
                  <a:pt x="556426" y="2170705"/>
                  <a:pt x="556823" y="2172214"/>
                  <a:pt x="557577" y="2174079"/>
                </a:cubicBezTo>
                <a:cubicBezTo>
                  <a:pt x="558331" y="2175944"/>
                  <a:pt x="559204" y="2176976"/>
                  <a:pt x="560196" y="2177174"/>
                </a:cubicBezTo>
                <a:cubicBezTo>
                  <a:pt x="562022" y="2177056"/>
                  <a:pt x="563133" y="2176341"/>
                  <a:pt x="563530" y="2175031"/>
                </a:cubicBezTo>
                <a:cubicBezTo>
                  <a:pt x="563927" y="2173722"/>
                  <a:pt x="564086" y="2172531"/>
                  <a:pt x="564007" y="2171460"/>
                </a:cubicBezTo>
                <a:cubicBezTo>
                  <a:pt x="563689" y="2169237"/>
                  <a:pt x="562419" y="2167967"/>
                  <a:pt x="560196" y="2167649"/>
                </a:cubicBezTo>
                <a:close/>
                <a:moveTo>
                  <a:pt x="1312896" y="2411037"/>
                </a:moveTo>
                <a:cubicBezTo>
                  <a:pt x="1306586" y="2411553"/>
                  <a:pt x="1303014" y="2414807"/>
                  <a:pt x="1302181" y="2420800"/>
                </a:cubicBezTo>
                <a:cubicBezTo>
                  <a:pt x="1301347" y="2426793"/>
                  <a:pt x="1301109" y="2432429"/>
                  <a:pt x="1301466" y="2437707"/>
                </a:cubicBezTo>
                <a:cubicBezTo>
                  <a:pt x="1298489" y="2437707"/>
                  <a:pt x="1295394" y="2438183"/>
                  <a:pt x="1292179" y="2439135"/>
                </a:cubicBezTo>
                <a:cubicBezTo>
                  <a:pt x="1288965" y="2440088"/>
                  <a:pt x="1286345" y="2441517"/>
                  <a:pt x="1284321" y="2443422"/>
                </a:cubicBezTo>
                <a:lnTo>
                  <a:pt x="1288131" y="2460567"/>
                </a:lnTo>
                <a:cubicBezTo>
                  <a:pt x="1289044" y="2455447"/>
                  <a:pt x="1291028" y="2450447"/>
                  <a:pt x="1294084" y="2445565"/>
                </a:cubicBezTo>
                <a:cubicBezTo>
                  <a:pt x="1297140" y="2440683"/>
                  <a:pt x="1301506" y="2438064"/>
                  <a:pt x="1307181" y="2437707"/>
                </a:cubicBezTo>
                <a:cubicBezTo>
                  <a:pt x="1307419" y="2433024"/>
                  <a:pt x="1308372" y="2428579"/>
                  <a:pt x="1310039" y="2424372"/>
                </a:cubicBezTo>
                <a:cubicBezTo>
                  <a:pt x="1311705" y="2420165"/>
                  <a:pt x="1312658" y="2415720"/>
                  <a:pt x="1312896" y="2411037"/>
                </a:cubicBezTo>
                <a:close/>
                <a:moveTo>
                  <a:pt x="1564293" y="2490326"/>
                </a:moveTo>
                <a:cubicBezTo>
                  <a:pt x="1562785" y="2489373"/>
                  <a:pt x="1561038" y="2488897"/>
                  <a:pt x="1559054" y="2488897"/>
                </a:cubicBezTo>
                <a:cubicBezTo>
                  <a:pt x="1558974" y="2489969"/>
                  <a:pt x="1559133" y="2491159"/>
                  <a:pt x="1559530" y="2492469"/>
                </a:cubicBezTo>
                <a:cubicBezTo>
                  <a:pt x="1559927" y="2493779"/>
                  <a:pt x="1561038" y="2494493"/>
                  <a:pt x="1562864" y="2494612"/>
                </a:cubicBezTo>
                <a:lnTo>
                  <a:pt x="1566674" y="2494612"/>
                </a:lnTo>
                <a:cubicBezTo>
                  <a:pt x="1566594" y="2492707"/>
                  <a:pt x="1565801" y="2491278"/>
                  <a:pt x="1564293" y="2490326"/>
                </a:cubicBezTo>
                <a:close/>
                <a:moveTo>
                  <a:pt x="369094" y="2103394"/>
                </a:moveTo>
                <a:cubicBezTo>
                  <a:pt x="367586" y="2102441"/>
                  <a:pt x="365839" y="2101965"/>
                  <a:pt x="363855" y="2101965"/>
                </a:cubicBezTo>
                <a:cubicBezTo>
                  <a:pt x="363776" y="2103036"/>
                  <a:pt x="363934" y="2104227"/>
                  <a:pt x="364331" y="2105537"/>
                </a:cubicBezTo>
                <a:cubicBezTo>
                  <a:pt x="364728" y="2106847"/>
                  <a:pt x="365839" y="2107561"/>
                  <a:pt x="367665" y="2107680"/>
                </a:cubicBezTo>
                <a:lnTo>
                  <a:pt x="371475" y="2107680"/>
                </a:lnTo>
                <a:cubicBezTo>
                  <a:pt x="371396" y="2105775"/>
                  <a:pt x="370602" y="2104346"/>
                  <a:pt x="369094" y="2103394"/>
                </a:cubicBezTo>
                <a:close/>
                <a:moveTo>
                  <a:pt x="2370163" y="2750748"/>
                </a:moveTo>
                <a:lnTo>
                  <a:pt x="2366353" y="2758368"/>
                </a:lnTo>
                <a:cubicBezTo>
                  <a:pt x="2368576" y="2756463"/>
                  <a:pt x="2369846" y="2754558"/>
                  <a:pt x="2370163" y="2752653"/>
                </a:cubicBezTo>
                <a:close/>
                <a:moveTo>
                  <a:pt x="1232886" y="2378652"/>
                </a:moveTo>
                <a:cubicBezTo>
                  <a:pt x="1231060" y="2378929"/>
                  <a:pt x="1229949" y="2380279"/>
                  <a:pt x="1229552" y="2382700"/>
                </a:cubicBezTo>
                <a:cubicBezTo>
                  <a:pt x="1229155" y="2385121"/>
                  <a:pt x="1228997" y="2386947"/>
                  <a:pt x="1229076" y="2388177"/>
                </a:cubicBezTo>
                <a:cubicBezTo>
                  <a:pt x="1228997" y="2392979"/>
                  <a:pt x="1227727" y="2397186"/>
                  <a:pt x="1225266" y="2400797"/>
                </a:cubicBezTo>
                <a:cubicBezTo>
                  <a:pt x="1222805" y="2404409"/>
                  <a:pt x="1219630" y="2407187"/>
                  <a:pt x="1215741" y="2409132"/>
                </a:cubicBezTo>
                <a:cubicBezTo>
                  <a:pt x="1215503" y="2413815"/>
                  <a:pt x="1214551" y="2418260"/>
                  <a:pt x="1212883" y="2422467"/>
                </a:cubicBezTo>
                <a:cubicBezTo>
                  <a:pt x="1211217" y="2426674"/>
                  <a:pt x="1210264" y="2431119"/>
                  <a:pt x="1210026" y="2435802"/>
                </a:cubicBezTo>
                <a:cubicBezTo>
                  <a:pt x="1215661" y="2429095"/>
                  <a:pt x="1220583" y="2422030"/>
                  <a:pt x="1224790" y="2414609"/>
                </a:cubicBezTo>
                <a:cubicBezTo>
                  <a:pt x="1228997" y="2407187"/>
                  <a:pt x="1232965" y="2399647"/>
                  <a:pt x="1236696" y="2391987"/>
                </a:cubicBezTo>
                <a:cubicBezTo>
                  <a:pt x="1236657" y="2390598"/>
                  <a:pt x="1236260" y="2388137"/>
                  <a:pt x="1235505" y="2384605"/>
                </a:cubicBezTo>
                <a:cubicBezTo>
                  <a:pt x="1234751" y="2381073"/>
                  <a:pt x="1233878" y="2379089"/>
                  <a:pt x="1232886" y="2378652"/>
                </a:cubicBezTo>
                <a:close/>
                <a:moveTo>
                  <a:pt x="1634268" y="2507028"/>
                </a:moveTo>
                <a:lnTo>
                  <a:pt x="1632526" y="2512983"/>
                </a:lnTo>
                <a:lnTo>
                  <a:pt x="1633475" y="2510766"/>
                </a:lnTo>
                <a:close/>
                <a:moveTo>
                  <a:pt x="439070" y="2120096"/>
                </a:moveTo>
                <a:lnTo>
                  <a:pt x="437327" y="2126050"/>
                </a:lnTo>
                <a:lnTo>
                  <a:pt x="438277" y="2123834"/>
                </a:lnTo>
                <a:close/>
                <a:moveTo>
                  <a:pt x="1942085" y="2600302"/>
                </a:moveTo>
                <a:lnTo>
                  <a:pt x="1934466" y="2598397"/>
                </a:lnTo>
                <a:cubicBezTo>
                  <a:pt x="1934505" y="2599548"/>
                  <a:pt x="1934902" y="2601056"/>
                  <a:pt x="1935656" y="2602921"/>
                </a:cubicBezTo>
                <a:cubicBezTo>
                  <a:pt x="1936410" y="2604787"/>
                  <a:pt x="1937283" y="2605818"/>
                  <a:pt x="1938275" y="2606017"/>
                </a:cubicBezTo>
                <a:cubicBezTo>
                  <a:pt x="1940101" y="2605897"/>
                  <a:pt x="1941212" y="2605183"/>
                  <a:pt x="1941609" y="2603873"/>
                </a:cubicBezTo>
                <a:cubicBezTo>
                  <a:pt x="1942006" y="2602564"/>
                  <a:pt x="1942165" y="2601373"/>
                  <a:pt x="1942085" y="2600302"/>
                </a:cubicBezTo>
                <a:close/>
                <a:moveTo>
                  <a:pt x="1873505" y="2562202"/>
                </a:moveTo>
                <a:cubicBezTo>
                  <a:pt x="1867790" y="2562360"/>
                  <a:pt x="1863504" y="2564424"/>
                  <a:pt x="1860647" y="2568393"/>
                </a:cubicBezTo>
                <a:cubicBezTo>
                  <a:pt x="1857789" y="2572362"/>
                  <a:pt x="1856360" y="2577283"/>
                  <a:pt x="1856360" y="2583157"/>
                </a:cubicBezTo>
                <a:lnTo>
                  <a:pt x="1856360" y="2585061"/>
                </a:lnTo>
                <a:cubicBezTo>
                  <a:pt x="1855964" y="2585022"/>
                  <a:pt x="1854376" y="2585101"/>
                  <a:pt x="1851598" y="2585300"/>
                </a:cubicBezTo>
                <a:cubicBezTo>
                  <a:pt x="1848820" y="2585498"/>
                  <a:pt x="1847232" y="2586054"/>
                  <a:pt x="1846835" y="2586967"/>
                </a:cubicBezTo>
                <a:cubicBezTo>
                  <a:pt x="1847431" y="2587959"/>
                  <a:pt x="1850050" y="2588832"/>
                  <a:pt x="1854693" y="2589586"/>
                </a:cubicBezTo>
                <a:cubicBezTo>
                  <a:pt x="1859337" y="2590340"/>
                  <a:pt x="1862432" y="2590737"/>
                  <a:pt x="1863980" y="2590777"/>
                </a:cubicBezTo>
                <a:lnTo>
                  <a:pt x="1875410" y="2581252"/>
                </a:lnTo>
                <a:cubicBezTo>
                  <a:pt x="1872593" y="2581014"/>
                  <a:pt x="1870608" y="2579585"/>
                  <a:pt x="1869457" y="2576966"/>
                </a:cubicBezTo>
                <a:cubicBezTo>
                  <a:pt x="1868306" y="2574346"/>
                  <a:pt x="1867751" y="2571965"/>
                  <a:pt x="1867790" y="2569822"/>
                </a:cubicBezTo>
                <a:close/>
                <a:moveTo>
                  <a:pt x="956534" y="2265342"/>
                </a:moveTo>
                <a:cubicBezTo>
                  <a:pt x="950820" y="2265501"/>
                  <a:pt x="946534" y="2267565"/>
                  <a:pt x="943676" y="2271533"/>
                </a:cubicBezTo>
                <a:cubicBezTo>
                  <a:pt x="940818" y="2275502"/>
                  <a:pt x="939390" y="2280423"/>
                  <a:pt x="939390" y="2286298"/>
                </a:cubicBezTo>
                <a:lnTo>
                  <a:pt x="939390" y="2288202"/>
                </a:lnTo>
                <a:cubicBezTo>
                  <a:pt x="938993" y="2288162"/>
                  <a:pt x="937406" y="2288242"/>
                  <a:pt x="934627" y="2288440"/>
                </a:cubicBezTo>
                <a:cubicBezTo>
                  <a:pt x="931849" y="2288639"/>
                  <a:pt x="930262" y="2289194"/>
                  <a:pt x="929865" y="2290108"/>
                </a:cubicBezTo>
                <a:cubicBezTo>
                  <a:pt x="930460" y="2291100"/>
                  <a:pt x="933079" y="2291973"/>
                  <a:pt x="937723" y="2292727"/>
                </a:cubicBezTo>
                <a:cubicBezTo>
                  <a:pt x="942366" y="2293480"/>
                  <a:pt x="945462" y="2293878"/>
                  <a:pt x="947010" y="2293917"/>
                </a:cubicBezTo>
                <a:lnTo>
                  <a:pt x="958440" y="2284392"/>
                </a:lnTo>
                <a:cubicBezTo>
                  <a:pt x="955622" y="2284154"/>
                  <a:pt x="953638" y="2282725"/>
                  <a:pt x="952486" y="2280106"/>
                </a:cubicBezTo>
                <a:cubicBezTo>
                  <a:pt x="951336" y="2277487"/>
                  <a:pt x="950780" y="2275106"/>
                  <a:pt x="950820" y="2272962"/>
                </a:cubicBezTo>
                <a:close/>
                <a:moveTo>
                  <a:pt x="678306" y="2175270"/>
                </a:moveTo>
                <a:cubicBezTo>
                  <a:pt x="672592" y="2175428"/>
                  <a:pt x="668306" y="2177492"/>
                  <a:pt x="665448" y="2181461"/>
                </a:cubicBezTo>
                <a:cubicBezTo>
                  <a:pt x="662590" y="2185429"/>
                  <a:pt x="661161" y="2190351"/>
                  <a:pt x="661162" y="2196225"/>
                </a:cubicBezTo>
                <a:lnTo>
                  <a:pt x="661161" y="2198129"/>
                </a:lnTo>
                <a:cubicBezTo>
                  <a:pt x="660765" y="2198090"/>
                  <a:pt x="659177" y="2198169"/>
                  <a:pt x="656399" y="2198368"/>
                </a:cubicBezTo>
                <a:cubicBezTo>
                  <a:pt x="653621" y="2198566"/>
                  <a:pt x="652034" y="2199122"/>
                  <a:pt x="651637" y="2200035"/>
                </a:cubicBezTo>
                <a:cubicBezTo>
                  <a:pt x="652232" y="2201027"/>
                  <a:pt x="654851" y="2201900"/>
                  <a:pt x="659494" y="2202654"/>
                </a:cubicBezTo>
                <a:cubicBezTo>
                  <a:pt x="664138" y="2203408"/>
                  <a:pt x="667234" y="2203805"/>
                  <a:pt x="668782" y="2203845"/>
                </a:cubicBezTo>
                <a:lnTo>
                  <a:pt x="680211" y="2194319"/>
                </a:lnTo>
                <a:cubicBezTo>
                  <a:pt x="677394" y="2194082"/>
                  <a:pt x="675409" y="2192652"/>
                  <a:pt x="674258" y="2190033"/>
                </a:cubicBezTo>
                <a:cubicBezTo>
                  <a:pt x="673108" y="2187414"/>
                  <a:pt x="672552" y="2185033"/>
                  <a:pt x="672591" y="2182889"/>
                </a:cubicBezTo>
                <a:close/>
                <a:moveTo>
                  <a:pt x="2575903" y="2767893"/>
                </a:moveTo>
                <a:lnTo>
                  <a:pt x="2560663" y="2792657"/>
                </a:lnTo>
                <a:cubicBezTo>
                  <a:pt x="2564473" y="2798690"/>
                  <a:pt x="2566378" y="2805675"/>
                  <a:pt x="2566378" y="2813613"/>
                </a:cubicBezTo>
                <a:cubicBezTo>
                  <a:pt x="2565306" y="2813533"/>
                  <a:pt x="2564116" y="2813692"/>
                  <a:pt x="2562806" y="2814089"/>
                </a:cubicBezTo>
                <a:cubicBezTo>
                  <a:pt x="2561496" y="2814486"/>
                  <a:pt x="2560782" y="2815597"/>
                  <a:pt x="2560663" y="2817423"/>
                </a:cubicBezTo>
                <a:cubicBezTo>
                  <a:pt x="2560782" y="2819328"/>
                  <a:pt x="2561496" y="2821233"/>
                  <a:pt x="2562806" y="2823138"/>
                </a:cubicBezTo>
                <a:cubicBezTo>
                  <a:pt x="2564116" y="2825043"/>
                  <a:pt x="2565306" y="2826948"/>
                  <a:pt x="2566378" y="2828853"/>
                </a:cubicBezTo>
                <a:lnTo>
                  <a:pt x="2579713" y="2834568"/>
                </a:lnTo>
                <a:lnTo>
                  <a:pt x="2581618" y="2828853"/>
                </a:lnTo>
                <a:lnTo>
                  <a:pt x="2572094" y="2821233"/>
                </a:lnTo>
                <a:cubicBezTo>
                  <a:pt x="2572054" y="2818296"/>
                  <a:pt x="2572609" y="2815598"/>
                  <a:pt x="2573760" y="2813136"/>
                </a:cubicBezTo>
                <a:cubicBezTo>
                  <a:pt x="2574911" y="2810676"/>
                  <a:pt x="2576895" y="2808929"/>
                  <a:pt x="2579713" y="2807898"/>
                </a:cubicBezTo>
                <a:cubicBezTo>
                  <a:pt x="2579912" y="2801230"/>
                  <a:pt x="2579991" y="2794562"/>
                  <a:pt x="2579951" y="2787895"/>
                </a:cubicBezTo>
                <a:cubicBezTo>
                  <a:pt x="2579912" y="2781228"/>
                  <a:pt x="2578562" y="2774560"/>
                  <a:pt x="2575903" y="2767893"/>
                </a:cubicBezTo>
                <a:close/>
                <a:moveTo>
                  <a:pt x="2097622" y="2608863"/>
                </a:moveTo>
                <a:lnTo>
                  <a:pt x="2088097" y="2620293"/>
                </a:lnTo>
                <a:lnTo>
                  <a:pt x="2088097" y="2626008"/>
                </a:lnTo>
                <a:lnTo>
                  <a:pt x="2091907" y="2626008"/>
                </a:lnTo>
                <a:cubicBezTo>
                  <a:pt x="2095637" y="2626167"/>
                  <a:pt x="2098178" y="2625850"/>
                  <a:pt x="2099527" y="2625056"/>
                </a:cubicBezTo>
                <a:cubicBezTo>
                  <a:pt x="2100876" y="2624262"/>
                  <a:pt x="2101511" y="2622039"/>
                  <a:pt x="2101432" y="2618388"/>
                </a:cubicBezTo>
                <a:close/>
                <a:moveTo>
                  <a:pt x="1961333" y="2563050"/>
                </a:moveTo>
                <a:lnTo>
                  <a:pt x="1957564" y="2563630"/>
                </a:lnTo>
                <a:cubicBezTo>
                  <a:pt x="1954349" y="2564583"/>
                  <a:pt x="1951729" y="2566012"/>
                  <a:pt x="1949705" y="2567917"/>
                </a:cubicBezTo>
                <a:lnTo>
                  <a:pt x="1953515" y="2585062"/>
                </a:lnTo>
                <a:lnTo>
                  <a:pt x="1955067" y="2581153"/>
                </a:lnTo>
                <a:lnTo>
                  <a:pt x="1959747" y="2567429"/>
                </a:lnTo>
                <a:close/>
                <a:moveTo>
                  <a:pt x="1139541" y="2294832"/>
                </a:moveTo>
                <a:cubicBezTo>
                  <a:pt x="1131603" y="2309754"/>
                  <a:pt x="1124619" y="2325629"/>
                  <a:pt x="1118586" y="2342457"/>
                </a:cubicBezTo>
                <a:cubicBezTo>
                  <a:pt x="1119578" y="2346347"/>
                  <a:pt x="1121404" y="2349521"/>
                  <a:pt x="1124063" y="2351982"/>
                </a:cubicBezTo>
                <a:cubicBezTo>
                  <a:pt x="1126722" y="2354442"/>
                  <a:pt x="1129976" y="2355712"/>
                  <a:pt x="1133826" y="2355792"/>
                </a:cubicBezTo>
                <a:cubicBezTo>
                  <a:pt x="1135811" y="2349918"/>
                  <a:pt x="1138509" y="2341187"/>
                  <a:pt x="1141922" y="2329598"/>
                </a:cubicBezTo>
                <a:cubicBezTo>
                  <a:pt x="1145335" y="2318009"/>
                  <a:pt x="1148987" y="2310231"/>
                  <a:pt x="1152876" y="2306262"/>
                </a:cubicBezTo>
                <a:close/>
                <a:moveTo>
                  <a:pt x="1484759" y="2403172"/>
                </a:moveTo>
                <a:lnTo>
                  <a:pt x="1484759" y="2412697"/>
                </a:lnTo>
                <a:cubicBezTo>
                  <a:pt x="1484839" y="2415436"/>
                  <a:pt x="1485632" y="2417102"/>
                  <a:pt x="1487140" y="2417698"/>
                </a:cubicBezTo>
                <a:cubicBezTo>
                  <a:pt x="1488649" y="2418293"/>
                  <a:pt x="1490395" y="2418531"/>
                  <a:pt x="1492379" y="2418412"/>
                </a:cubicBezTo>
                <a:close/>
                <a:moveTo>
                  <a:pt x="289560" y="2016240"/>
                </a:moveTo>
                <a:lnTo>
                  <a:pt x="289560" y="2025765"/>
                </a:lnTo>
                <a:cubicBezTo>
                  <a:pt x="289640" y="2028503"/>
                  <a:pt x="290433" y="2030170"/>
                  <a:pt x="291941" y="2030766"/>
                </a:cubicBezTo>
                <a:cubicBezTo>
                  <a:pt x="293450" y="2031361"/>
                  <a:pt x="295196" y="2031599"/>
                  <a:pt x="297180" y="2031480"/>
                </a:cubicBezTo>
                <a:close/>
                <a:moveTo>
                  <a:pt x="1778255" y="2486002"/>
                </a:moveTo>
                <a:lnTo>
                  <a:pt x="1770635" y="2508861"/>
                </a:lnTo>
                <a:cubicBezTo>
                  <a:pt x="1770318" y="2508822"/>
                  <a:pt x="1769048" y="2508901"/>
                  <a:pt x="1766825" y="2509100"/>
                </a:cubicBezTo>
                <a:cubicBezTo>
                  <a:pt x="1764603" y="2509298"/>
                  <a:pt x="1763333" y="2509854"/>
                  <a:pt x="1763015" y="2510767"/>
                </a:cubicBezTo>
                <a:cubicBezTo>
                  <a:pt x="1763412" y="2512791"/>
                  <a:pt x="1765476" y="2514934"/>
                  <a:pt x="1769206" y="2517196"/>
                </a:cubicBezTo>
                <a:cubicBezTo>
                  <a:pt x="1772937" y="2519458"/>
                  <a:pt x="1775953" y="2521125"/>
                  <a:pt x="1778255" y="2522197"/>
                </a:cubicBezTo>
                <a:lnTo>
                  <a:pt x="1791590" y="2503147"/>
                </a:lnTo>
                <a:close/>
                <a:moveTo>
                  <a:pt x="861285" y="2189142"/>
                </a:moveTo>
                <a:lnTo>
                  <a:pt x="853665" y="2212002"/>
                </a:lnTo>
                <a:cubicBezTo>
                  <a:pt x="853347" y="2211962"/>
                  <a:pt x="852077" y="2212042"/>
                  <a:pt x="849855" y="2212241"/>
                </a:cubicBezTo>
                <a:cubicBezTo>
                  <a:pt x="847632" y="2212439"/>
                  <a:pt x="846362" y="2212995"/>
                  <a:pt x="846045" y="2213907"/>
                </a:cubicBezTo>
                <a:cubicBezTo>
                  <a:pt x="846442" y="2215931"/>
                  <a:pt x="848505" y="2218075"/>
                  <a:pt x="852236" y="2220337"/>
                </a:cubicBezTo>
                <a:cubicBezTo>
                  <a:pt x="855967" y="2222599"/>
                  <a:pt x="858983" y="2224266"/>
                  <a:pt x="861285" y="2225337"/>
                </a:cubicBezTo>
                <a:lnTo>
                  <a:pt x="874620" y="2206287"/>
                </a:lnTo>
                <a:close/>
                <a:moveTo>
                  <a:pt x="583056" y="2099069"/>
                </a:moveTo>
                <a:lnTo>
                  <a:pt x="575437" y="2121929"/>
                </a:lnTo>
                <a:cubicBezTo>
                  <a:pt x="575119" y="2121890"/>
                  <a:pt x="573849" y="2121969"/>
                  <a:pt x="571626" y="2122168"/>
                </a:cubicBezTo>
                <a:cubicBezTo>
                  <a:pt x="569404" y="2122366"/>
                  <a:pt x="568134" y="2122922"/>
                  <a:pt x="567816" y="2123834"/>
                </a:cubicBezTo>
                <a:cubicBezTo>
                  <a:pt x="568213" y="2125859"/>
                  <a:pt x="570277" y="2128002"/>
                  <a:pt x="574008" y="2130264"/>
                </a:cubicBezTo>
                <a:cubicBezTo>
                  <a:pt x="577738" y="2132526"/>
                  <a:pt x="580754" y="2134193"/>
                  <a:pt x="583056" y="2135264"/>
                </a:cubicBezTo>
                <a:lnTo>
                  <a:pt x="596391" y="2116215"/>
                </a:lnTo>
                <a:close/>
                <a:moveTo>
                  <a:pt x="1967857" y="2545029"/>
                </a:moveTo>
                <a:lnTo>
                  <a:pt x="1967565" y="2545295"/>
                </a:lnTo>
                <a:lnTo>
                  <a:pt x="1967539" y="2545908"/>
                </a:lnTo>
                <a:close/>
                <a:moveTo>
                  <a:pt x="1503809" y="2382217"/>
                </a:moveTo>
                <a:cubicBezTo>
                  <a:pt x="1502936" y="2382297"/>
                  <a:pt x="1502301" y="2382614"/>
                  <a:pt x="1501904" y="2383170"/>
                </a:cubicBezTo>
                <a:cubicBezTo>
                  <a:pt x="1501507" y="2383725"/>
                  <a:pt x="1500872" y="2384043"/>
                  <a:pt x="1499999" y="2384122"/>
                </a:cubicBezTo>
                <a:cubicBezTo>
                  <a:pt x="1500039" y="2385273"/>
                  <a:pt x="1500436" y="2386781"/>
                  <a:pt x="1501189" y="2388646"/>
                </a:cubicBezTo>
                <a:cubicBezTo>
                  <a:pt x="1501944" y="2390512"/>
                  <a:pt x="1502817" y="2391544"/>
                  <a:pt x="1503809" y="2391742"/>
                </a:cubicBezTo>
                <a:cubicBezTo>
                  <a:pt x="1505635" y="2391623"/>
                  <a:pt x="1506746" y="2390909"/>
                  <a:pt x="1507143" y="2389599"/>
                </a:cubicBezTo>
                <a:cubicBezTo>
                  <a:pt x="1507540" y="2388289"/>
                  <a:pt x="1507699" y="2387098"/>
                  <a:pt x="1507619" y="2386027"/>
                </a:cubicBezTo>
                <a:cubicBezTo>
                  <a:pt x="1507301" y="2383805"/>
                  <a:pt x="1506031" y="2382534"/>
                  <a:pt x="1503809" y="2382217"/>
                </a:cubicBezTo>
                <a:close/>
                <a:moveTo>
                  <a:pt x="308610" y="1995285"/>
                </a:moveTo>
                <a:cubicBezTo>
                  <a:pt x="307737" y="1995364"/>
                  <a:pt x="307102" y="1995682"/>
                  <a:pt x="306705" y="1996237"/>
                </a:cubicBezTo>
                <a:cubicBezTo>
                  <a:pt x="306308" y="1996793"/>
                  <a:pt x="305673" y="1997111"/>
                  <a:pt x="304800" y="1997190"/>
                </a:cubicBezTo>
                <a:cubicBezTo>
                  <a:pt x="304840" y="1998341"/>
                  <a:pt x="305237" y="1999849"/>
                  <a:pt x="305991" y="2001714"/>
                </a:cubicBezTo>
                <a:cubicBezTo>
                  <a:pt x="306745" y="2003580"/>
                  <a:pt x="307618" y="2004612"/>
                  <a:pt x="308610" y="2004810"/>
                </a:cubicBezTo>
                <a:cubicBezTo>
                  <a:pt x="310436" y="2004691"/>
                  <a:pt x="311547" y="2003976"/>
                  <a:pt x="311944" y="2002667"/>
                </a:cubicBezTo>
                <a:cubicBezTo>
                  <a:pt x="312341" y="2001357"/>
                  <a:pt x="312500" y="2000166"/>
                  <a:pt x="312420" y="1999095"/>
                </a:cubicBezTo>
                <a:cubicBezTo>
                  <a:pt x="312102" y="1996873"/>
                  <a:pt x="310832" y="1995602"/>
                  <a:pt x="308610" y="1995285"/>
                </a:cubicBezTo>
                <a:close/>
                <a:moveTo>
                  <a:pt x="2118577" y="2578383"/>
                </a:moveTo>
                <a:lnTo>
                  <a:pt x="2114767" y="2586003"/>
                </a:lnTo>
                <a:cubicBezTo>
                  <a:pt x="2116990" y="2584098"/>
                  <a:pt x="2118260" y="2582193"/>
                  <a:pt x="2118577" y="2580288"/>
                </a:cubicBezTo>
                <a:close/>
                <a:moveTo>
                  <a:pt x="1898270" y="2503147"/>
                </a:moveTo>
                <a:cubicBezTo>
                  <a:pt x="1896445" y="2503424"/>
                  <a:pt x="1895333" y="2504774"/>
                  <a:pt x="1894937" y="2507195"/>
                </a:cubicBezTo>
                <a:cubicBezTo>
                  <a:pt x="1894539" y="2509616"/>
                  <a:pt x="1894381" y="2511441"/>
                  <a:pt x="1894460" y="2512672"/>
                </a:cubicBezTo>
                <a:cubicBezTo>
                  <a:pt x="1894381" y="2517474"/>
                  <a:pt x="1893111" y="2521681"/>
                  <a:pt x="1890650" y="2525292"/>
                </a:cubicBezTo>
                <a:cubicBezTo>
                  <a:pt x="1888190" y="2528904"/>
                  <a:pt x="1885015" y="2531682"/>
                  <a:pt x="1881126" y="2533627"/>
                </a:cubicBezTo>
                <a:cubicBezTo>
                  <a:pt x="1880887" y="2538310"/>
                  <a:pt x="1879935" y="2542755"/>
                  <a:pt x="1878268" y="2546962"/>
                </a:cubicBezTo>
                <a:cubicBezTo>
                  <a:pt x="1876601" y="2551168"/>
                  <a:pt x="1875648" y="2555614"/>
                  <a:pt x="1875410" y="2560297"/>
                </a:cubicBezTo>
                <a:cubicBezTo>
                  <a:pt x="1881046" y="2553590"/>
                  <a:pt x="1885967" y="2546525"/>
                  <a:pt x="1890174" y="2539103"/>
                </a:cubicBezTo>
                <a:cubicBezTo>
                  <a:pt x="1894381" y="2531682"/>
                  <a:pt x="1898349" y="2524141"/>
                  <a:pt x="1902080" y="2516482"/>
                </a:cubicBezTo>
                <a:cubicBezTo>
                  <a:pt x="1902041" y="2515093"/>
                  <a:pt x="1901644" y="2512632"/>
                  <a:pt x="1900890" y="2509100"/>
                </a:cubicBezTo>
                <a:cubicBezTo>
                  <a:pt x="1900135" y="2505568"/>
                  <a:pt x="1899263" y="2503583"/>
                  <a:pt x="1898270" y="2503147"/>
                </a:cubicBezTo>
                <a:close/>
                <a:moveTo>
                  <a:pt x="981300" y="2206287"/>
                </a:moveTo>
                <a:cubicBezTo>
                  <a:pt x="979474" y="2206565"/>
                  <a:pt x="978363" y="2207915"/>
                  <a:pt x="977966" y="2210335"/>
                </a:cubicBezTo>
                <a:cubicBezTo>
                  <a:pt x="977569" y="2212757"/>
                  <a:pt x="977410" y="2214582"/>
                  <a:pt x="977490" y="2215812"/>
                </a:cubicBezTo>
                <a:cubicBezTo>
                  <a:pt x="977410" y="2220615"/>
                  <a:pt x="976141" y="2224821"/>
                  <a:pt x="973680" y="2228433"/>
                </a:cubicBezTo>
                <a:cubicBezTo>
                  <a:pt x="971219" y="2232044"/>
                  <a:pt x="968044" y="2234823"/>
                  <a:pt x="964155" y="2236767"/>
                </a:cubicBezTo>
                <a:cubicBezTo>
                  <a:pt x="963916" y="2241451"/>
                  <a:pt x="962964" y="2245895"/>
                  <a:pt x="961297" y="2250102"/>
                </a:cubicBezTo>
                <a:cubicBezTo>
                  <a:pt x="959630" y="2254309"/>
                  <a:pt x="958678" y="2258754"/>
                  <a:pt x="958440" y="2263438"/>
                </a:cubicBezTo>
                <a:cubicBezTo>
                  <a:pt x="964075" y="2256730"/>
                  <a:pt x="968997" y="2249666"/>
                  <a:pt x="973204" y="2242244"/>
                </a:cubicBezTo>
                <a:cubicBezTo>
                  <a:pt x="977410" y="2234822"/>
                  <a:pt x="981379" y="2227282"/>
                  <a:pt x="985110" y="2219622"/>
                </a:cubicBezTo>
                <a:cubicBezTo>
                  <a:pt x="985070" y="2218233"/>
                  <a:pt x="984673" y="2215772"/>
                  <a:pt x="983919" y="2212240"/>
                </a:cubicBezTo>
                <a:cubicBezTo>
                  <a:pt x="983165" y="2208708"/>
                  <a:pt x="982292" y="2206724"/>
                  <a:pt x="981300" y="2206287"/>
                </a:cubicBezTo>
                <a:close/>
                <a:moveTo>
                  <a:pt x="703072" y="2116214"/>
                </a:moveTo>
                <a:cubicBezTo>
                  <a:pt x="701246" y="2116492"/>
                  <a:pt x="700135" y="2117842"/>
                  <a:pt x="699738" y="2120262"/>
                </a:cubicBezTo>
                <a:cubicBezTo>
                  <a:pt x="699341" y="2122684"/>
                  <a:pt x="699182" y="2124509"/>
                  <a:pt x="699262" y="2125740"/>
                </a:cubicBezTo>
                <a:cubicBezTo>
                  <a:pt x="699182" y="2130542"/>
                  <a:pt x="697912" y="2134748"/>
                  <a:pt x="695451" y="2138360"/>
                </a:cubicBezTo>
                <a:cubicBezTo>
                  <a:pt x="692991" y="2141972"/>
                  <a:pt x="689816" y="2144750"/>
                  <a:pt x="685927" y="2146695"/>
                </a:cubicBezTo>
                <a:cubicBezTo>
                  <a:pt x="685688" y="2151378"/>
                  <a:pt x="684736" y="2155823"/>
                  <a:pt x="683069" y="2160030"/>
                </a:cubicBezTo>
                <a:cubicBezTo>
                  <a:pt x="681402" y="2164236"/>
                  <a:pt x="680450" y="2168681"/>
                  <a:pt x="680211" y="2173365"/>
                </a:cubicBezTo>
                <a:cubicBezTo>
                  <a:pt x="685847" y="2166657"/>
                  <a:pt x="690768" y="2159593"/>
                  <a:pt x="694975" y="2152171"/>
                </a:cubicBezTo>
                <a:cubicBezTo>
                  <a:pt x="699182" y="2144750"/>
                  <a:pt x="703150" y="2137209"/>
                  <a:pt x="706882" y="2129550"/>
                </a:cubicBezTo>
                <a:cubicBezTo>
                  <a:pt x="706842" y="2128160"/>
                  <a:pt x="706445" y="2125700"/>
                  <a:pt x="705691" y="2122168"/>
                </a:cubicBezTo>
                <a:cubicBezTo>
                  <a:pt x="704937" y="2118636"/>
                  <a:pt x="704064" y="2116651"/>
                  <a:pt x="703072" y="2116214"/>
                </a:cubicBezTo>
                <a:close/>
                <a:moveTo>
                  <a:pt x="1621919" y="2389837"/>
                </a:moveTo>
                <a:cubicBezTo>
                  <a:pt x="1616204" y="2389996"/>
                  <a:pt x="1611918" y="2392060"/>
                  <a:pt x="1609060" y="2396028"/>
                </a:cubicBezTo>
                <a:cubicBezTo>
                  <a:pt x="1606203" y="2399997"/>
                  <a:pt x="1604774" y="2404918"/>
                  <a:pt x="1604774" y="2410792"/>
                </a:cubicBezTo>
                <a:lnTo>
                  <a:pt x="1604774" y="2412697"/>
                </a:lnTo>
                <a:cubicBezTo>
                  <a:pt x="1604377" y="2412657"/>
                  <a:pt x="1602790" y="2412737"/>
                  <a:pt x="1600012" y="2412935"/>
                </a:cubicBezTo>
                <a:cubicBezTo>
                  <a:pt x="1597233" y="2413134"/>
                  <a:pt x="1595646" y="2413689"/>
                  <a:pt x="1595249" y="2414602"/>
                </a:cubicBezTo>
                <a:cubicBezTo>
                  <a:pt x="1595844" y="2415594"/>
                  <a:pt x="1598463" y="2416468"/>
                  <a:pt x="1603107" y="2417221"/>
                </a:cubicBezTo>
                <a:cubicBezTo>
                  <a:pt x="1607750" y="2417975"/>
                  <a:pt x="1610846" y="2418372"/>
                  <a:pt x="1612394" y="2418412"/>
                </a:cubicBezTo>
                <a:lnTo>
                  <a:pt x="1623824" y="2408887"/>
                </a:lnTo>
                <a:cubicBezTo>
                  <a:pt x="1621006" y="2408649"/>
                  <a:pt x="1619022" y="2407220"/>
                  <a:pt x="1617871" y="2404601"/>
                </a:cubicBezTo>
                <a:cubicBezTo>
                  <a:pt x="1616720" y="2401981"/>
                  <a:pt x="1616164" y="2399600"/>
                  <a:pt x="1616204" y="2397457"/>
                </a:cubicBezTo>
                <a:close/>
                <a:moveTo>
                  <a:pt x="426720" y="2002905"/>
                </a:moveTo>
                <a:cubicBezTo>
                  <a:pt x="421005" y="2003064"/>
                  <a:pt x="416719" y="2005127"/>
                  <a:pt x="413861" y="2009096"/>
                </a:cubicBezTo>
                <a:cubicBezTo>
                  <a:pt x="411004" y="2013065"/>
                  <a:pt x="409575" y="2017986"/>
                  <a:pt x="409575" y="2023860"/>
                </a:cubicBezTo>
                <a:lnTo>
                  <a:pt x="409575" y="2025765"/>
                </a:lnTo>
                <a:cubicBezTo>
                  <a:pt x="409179" y="2025725"/>
                  <a:pt x="407591" y="2025805"/>
                  <a:pt x="404813" y="2026003"/>
                </a:cubicBezTo>
                <a:cubicBezTo>
                  <a:pt x="402035" y="2026201"/>
                  <a:pt x="400447" y="2026757"/>
                  <a:pt x="400050" y="2027670"/>
                </a:cubicBezTo>
                <a:cubicBezTo>
                  <a:pt x="400646" y="2028662"/>
                  <a:pt x="403264" y="2029535"/>
                  <a:pt x="407908" y="2030289"/>
                </a:cubicBezTo>
                <a:cubicBezTo>
                  <a:pt x="412552" y="2031043"/>
                  <a:pt x="415647" y="2031440"/>
                  <a:pt x="417195" y="2031480"/>
                </a:cubicBezTo>
                <a:lnTo>
                  <a:pt x="428625" y="2021955"/>
                </a:lnTo>
                <a:cubicBezTo>
                  <a:pt x="425807" y="2021717"/>
                  <a:pt x="423823" y="2020288"/>
                  <a:pt x="422672" y="2017669"/>
                </a:cubicBezTo>
                <a:cubicBezTo>
                  <a:pt x="421521" y="2015049"/>
                  <a:pt x="420966" y="2012668"/>
                  <a:pt x="421005" y="2010525"/>
                </a:cubicBezTo>
                <a:close/>
                <a:moveTo>
                  <a:pt x="2617813" y="2701218"/>
                </a:moveTo>
                <a:lnTo>
                  <a:pt x="2615908" y="2701218"/>
                </a:lnTo>
                <a:cubicBezTo>
                  <a:pt x="2615591" y="2703123"/>
                  <a:pt x="2616226" y="2705028"/>
                  <a:pt x="2617813" y="2706933"/>
                </a:cubicBezTo>
                <a:close/>
                <a:moveTo>
                  <a:pt x="1175736" y="2228157"/>
                </a:moveTo>
                <a:lnTo>
                  <a:pt x="1166211" y="2239587"/>
                </a:lnTo>
                <a:lnTo>
                  <a:pt x="1166211" y="2245302"/>
                </a:lnTo>
                <a:lnTo>
                  <a:pt x="1170021" y="2245302"/>
                </a:lnTo>
                <a:cubicBezTo>
                  <a:pt x="1173752" y="2245461"/>
                  <a:pt x="1176292" y="2245143"/>
                  <a:pt x="1177641" y="2244349"/>
                </a:cubicBezTo>
                <a:cubicBezTo>
                  <a:pt x="1178991" y="2243555"/>
                  <a:pt x="1179626" y="2241333"/>
                  <a:pt x="1179546" y="2237682"/>
                </a:cubicBezTo>
                <a:close/>
                <a:moveTo>
                  <a:pt x="1804926" y="2419327"/>
                </a:moveTo>
                <a:cubicBezTo>
                  <a:pt x="1796988" y="2434249"/>
                  <a:pt x="1790003" y="2450124"/>
                  <a:pt x="1783970" y="2466952"/>
                </a:cubicBezTo>
                <a:cubicBezTo>
                  <a:pt x="1784963" y="2470841"/>
                  <a:pt x="1786788" y="2474016"/>
                  <a:pt x="1789447" y="2476477"/>
                </a:cubicBezTo>
                <a:cubicBezTo>
                  <a:pt x="1792106" y="2478937"/>
                  <a:pt x="1795360" y="2480207"/>
                  <a:pt x="1799210" y="2480287"/>
                </a:cubicBezTo>
                <a:cubicBezTo>
                  <a:pt x="1801195" y="2474413"/>
                  <a:pt x="1803894" y="2465682"/>
                  <a:pt x="1807306" y="2454093"/>
                </a:cubicBezTo>
                <a:cubicBezTo>
                  <a:pt x="1810720" y="2442504"/>
                  <a:pt x="1814371" y="2434725"/>
                  <a:pt x="1818260" y="2430757"/>
                </a:cubicBezTo>
                <a:close/>
                <a:moveTo>
                  <a:pt x="887955" y="2122467"/>
                </a:moveTo>
                <a:cubicBezTo>
                  <a:pt x="880017" y="2137390"/>
                  <a:pt x="873032" y="2153265"/>
                  <a:pt x="867000" y="2170092"/>
                </a:cubicBezTo>
                <a:cubicBezTo>
                  <a:pt x="867992" y="2173982"/>
                  <a:pt x="869817" y="2177157"/>
                  <a:pt x="872476" y="2179617"/>
                </a:cubicBezTo>
                <a:cubicBezTo>
                  <a:pt x="875136" y="2182078"/>
                  <a:pt x="878390" y="2183348"/>
                  <a:pt x="882239" y="2183427"/>
                </a:cubicBezTo>
                <a:cubicBezTo>
                  <a:pt x="884224" y="2177553"/>
                  <a:pt x="886923" y="2168822"/>
                  <a:pt x="890336" y="2157233"/>
                </a:cubicBezTo>
                <a:cubicBezTo>
                  <a:pt x="893749" y="2145645"/>
                  <a:pt x="897400" y="2137866"/>
                  <a:pt x="901290" y="2133897"/>
                </a:cubicBezTo>
                <a:close/>
                <a:moveTo>
                  <a:pt x="609727" y="2032395"/>
                </a:moveTo>
                <a:cubicBezTo>
                  <a:pt x="601789" y="2047317"/>
                  <a:pt x="594804" y="2063192"/>
                  <a:pt x="588772" y="2080020"/>
                </a:cubicBezTo>
                <a:cubicBezTo>
                  <a:pt x="589764" y="2083909"/>
                  <a:pt x="591589" y="2087084"/>
                  <a:pt x="594248" y="2089544"/>
                </a:cubicBezTo>
                <a:cubicBezTo>
                  <a:pt x="596908" y="2092005"/>
                  <a:pt x="600162" y="2093275"/>
                  <a:pt x="604011" y="2093355"/>
                </a:cubicBezTo>
                <a:cubicBezTo>
                  <a:pt x="605996" y="2087480"/>
                  <a:pt x="608695" y="2078750"/>
                  <a:pt x="612107" y="2067161"/>
                </a:cubicBezTo>
                <a:cubicBezTo>
                  <a:pt x="615521" y="2055572"/>
                  <a:pt x="619172" y="2047793"/>
                  <a:pt x="623062" y="2043825"/>
                </a:cubicBezTo>
                <a:close/>
                <a:moveTo>
                  <a:pt x="1373856" y="2277687"/>
                </a:moveTo>
                <a:cubicBezTo>
                  <a:pt x="1373300" y="2284077"/>
                  <a:pt x="1371078" y="2289871"/>
                  <a:pt x="1367189" y="2295070"/>
                </a:cubicBezTo>
                <a:cubicBezTo>
                  <a:pt x="1363299" y="2300269"/>
                  <a:pt x="1361077" y="2306540"/>
                  <a:pt x="1360521" y="2313882"/>
                </a:cubicBezTo>
                <a:cubicBezTo>
                  <a:pt x="1354846" y="2321581"/>
                  <a:pt x="1349528" y="2329519"/>
                  <a:pt x="1344567" y="2337694"/>
                </a:cubicBezTo>
                <a:cubicBezTo>
                  <a:pt x="1339606" y="2345870"/>
                  <a:pt x="1334764" y="2353807"/>
                  <a:pt x="1330041" y="2361507"/>
                </a:cubicBezTo>
                <a:cubicBezTo>
                  <a:pt x="1329089" y="2366110"/>
                  <a:pt x="1327184" y="2372143"/>
                  <a:pt x="1324326" y="2379604"/>
                </a:cubicBezTo>
                <a:cubicBezTo>
                  <a:pt x="1321469" y="2387066"/>
                  <a:pt x="1317658" y="2391193"/>
                  <a:pt x="1312896" y="2391987"/>
                </a:cubicBezTo>
                <a:cubicBezTo>
                  <a:pt x="1313134" y="2393455"/>
                  <a:pt x="1314087" y="2396233"/>
                  <a:pt x="1315753" y="2400321"/>
                </a:cubicBezTo>
                <a:cubicBezTo>
                  <a:pt x="1317420" y="2404409"/>
                  <a:pt x="1318373" y="2406711"/>
                  <a:pt x="1318611" y="2407227"/>
                </a:cubicBezTo>
                <a:cubicBezTo>
                  <a:pt x="1319524" y="2406989"/>
                  <a:pt x="1320079" y="2406036"/>
                  <a:pt x="1320278" y="2404370"/>
                </a:cubicBezTo>
                <a:cubicBezTo>
                  <a:pt x="1320476" y="2402703"/>
                  <a:pt x="1320556" y="2401750"/>
                  <a:pt x="1320516" y="2401512"/>
                </a:cubicBezTo>
                <a:cubicBezTo>
                  <a:pt x="1325913" y="2390280"/>
                  <a:pt x="1332264" y="2379406"/>
                  <a:pt x="1339566" y="2368889"/>
                </a:cubicBezTo>
                <a:cubicBezTo>
                  <a:pt x="1346869" y="2358371"/>
                  <a:pt x="1351314" y="2347021"/>
                  <a:pt x="1352901" y="2334837"/>
                </a:cubicBezTo>
                <a:lnTo>
                  <a:pt x="1362426" y="2334837"/>
                </a:lnTo>
                <a:cubicBezTo>
                  <a:pt x="1366792" y="2334638"/>
                  <a:pt x="1371872" y="2335035"/>
                  <a:pt x="1377666" y="2336028"/>
                </a:cubicBezTo>
                <a:lnTo>
                  <a:pt x="1381477" y="2339362"/>
                </a:lnTo>
                <a:lnTo>
                  <a:pt x="1381889" y="2338402"/>
                </a:lnTo>
                <a:lnTo>
                  <a:pt x="1384739" y="2324968"/>
                </a:lnTo>
                <a:lnTo>
                  <a:pt x="1381476" y="2321978"/>
                </a:lnTo>
                <a:lnTo>
                  <a:pt x="1387047" y="2314086"/>
                </a:lnTo>
                <a:lnTo>
                  <a:pt x="1387123" y="2313728"/>
                </a:lnTo>
                <a:lnTo>
                  <a:pt x="1379571" y="2296737"/>
                </a:lnTo>
                <a:lnTo>
                  <a:pt x="1387191" y="2283402"/>
                </a:lnTo>
                <a:close/>
                <a:moveTo>
                  <a:pt x="2638768" y="2680263"/>
                </a:moveTo>
                <a:cubicBezTo>
                  <a:pt x="2635276" y="2680263"/>
                  <a:pt x="2632735" y="2682168"/>
                  <a:pt x="2631148" y="2685978"/>
                </a:cubicBezTo>
                <a:lnTo>
                  <a:pt x="2636863" y="2685978"/>
                </a:lnTo>
                <a:cubicBezTo>
                  <a:pt x="2636943" y="2685025"/>
                  <a:pt x="2637260" y="2684073"/>
                  <a:pt x="2637816" y="2683120"/>
                </a:cubicBezTo>
                <a:cubicBezTo>
                  <a:pt x="2638371" y="2682168"/>
                  <a:pt x="2638689" y="2681215"/>
                  <a:pt x="2638768" y="2680263"/>
                </a:cubicBezTo>
                <a:close/>
                <a:moveTo>
                  <a:pt x="1526669" y="2313637"/>
                </a:moveTo>
                <a:lnTo>
                  <a:pt x="1519049" y="2336497"/>
                </a:lnTo>
                <a:cubicBezTo>
                  <a:pt x="1518731" y="2336457"/>
                  <a:pt x="1517462" y="2336537"/>
                  <a:pt x="1515239" y="2336735"/>
                </a:cubicBezTo>
                <a:cubicBezTo>
                  <a:pt x="1513016" y="2336934"/>
                  <a:pt x="1511747" y="2337489"/>
                  <a:pt x="1511429" y="2338402"/>
                </a:cubicBezTo>
                <a:cubicBezTo>
                  <a:pt x="1511826" y="2340426"/>
                  <a:pt x="1513889" y="2342569"/>
                  <a:pt x="1517620" y="2344831"/>
                </a:cubicBezTo>
                <a:cubicBezTo>
                  <a:pt x="1521351" y="2347093"/>
                  <a:pt x="1524367" y="2348760"/>
                  <a:pt x="1526669" y="2349832"/>
                </a:cubicBezTo>
                <a:lnTo>
                  <a:pt x="1540004" y="2330782"/>
                </a:lnTo>
                <a:close/>
                <a:moveTo>
                  <a:pt x="331470" y="1926705"/>
                </a:moveTo>
                <a:lnTo>
                  <a:pt x="323850" y="1949565"/>
                </a:lnTo>
                <a:cubicBezTo>
                  <a:pt x="323533" y="1949525"/>
                  <a:pt x="322263" y="1949605"/>
                  <a:pt x="320040" y="1949803"/>
                </a:cubicBezTo>
                <a:cubicBezTo>
                  <a:pt x="317818" y="1950001"/>
                  <a:pt x="316548" y="1950557"/>
                  <a:pt x="316230" y="1951470"/>
                </a:cubicBezTo>
                <a:cubicBezTo>
                  <a:pt x="316627" y="1953494"/>
                  <a:pt x="318691" y="1955637"/>
                  <a:pt x="322421" y="1957899"/>
                </a:cubicBezTo>
                <a:cubicBezTo>
                  <a:pt x="326152" y="1960161"/>
                  <a:pt x="329168" y="1961828"/>
                  <a:pt x="331470" y="1962900"/>
                </a:cubicBezTo>
                <a:lnTo>
                  <a:pt x="344805" y="1943850"/>
                </a:lnTo>
                <a:close/>
                <a:moveTo>
                  <a:pt x="1196691" y="2197677"/>
                </a:moveTo>
                <a:lnTo>
                  <a:pt x="1192881" y="2205297"/>
                </a:lnTo>
                <a:cubicBezTo>
                  <a:pt x="1195104" y="2203392"/>
                  <a:pt x="1196374" y="2201487"/>
                  <a:pt x="1196691" y="2199582"/>
                </a:cubicBezTo>
                <a:close/>
                <a:moveTo>
                  <a:pt x="1646684" y="2330782"/>
                </a:moveTo>
                <a:cubicBezTo>
                  <a:pt x="1644858" y="2331060"/>
                  <a:pt x="1643747" y="2332410"/>
                  <a:pt x="1643350" y="2334830"/>
                </a:cubicBezTo>
                <a:cubicBezTo>
                  <a:pt x="1642953" y="2337251"/>
                  <a:pt x="1642795" y="2339077"/>
                  <a:pt x="1642874" y="2340307"/>
                </a:cubicBezTo>
                <a:cubicBezTo>
                  <a:pt x="1642795" y="2345109"/>
                  <a:pt x="1641525" y="2349316"/>
                  <a:pt x="1639064" y="2352928"/>
                </a:cubicBezTo>
                <a:cubicBezTo>
                  <a:pt x="1636603" y="2356539"/>
                  <a:pt x="1633428" y="2359317"/>
                  <a:pt x="1629539" y="2361262"/>
                </a:cubicBezTo>
                <a:cubicBezTo>
                  <a:pt x="1629301" y="2365945"/>
                  <a:pt x="1628348" y="2370390"/>
                  <a:pt x="1626681" y="2374597"/>
                </a:cubicBezTo>
                <a:cubicBezTo>
                  <a:pt x="1625015" y="2378804"/>
                  <a:pt x="1624062" y="2383249"/>
                  <a:pt x="1623824" y="2387932"/>
                </a:cubicBezTo>
                <a:cubicBezTo>
                  <a:pt x="1629459" y="2381225"/>
                  <a:pt x="1634381" y="2374160"/>
                  <a:pt x="1638588" y="2366739"/>
                </a:cubicBezTo>
                <a:cubicBezTo>
                  <a:pt x="1642795" y="2359317"/>
                  <a:pt x="1646763" y="2351777"/>
                  <a:pt x="1650494" y="2344117"/>
                </a:cubicBezTo>
                <a:cubicBezTo>
                  <a:pt x="1650455" y="2342728"/>
                  <a:pt x="1650058" y="2340267"/>
                  <a:pt x="1649303" y="2336735"/>
                </a:cubicBezTo>
                <a:cubicBezTo>
                  <a:pt x="1648549" y="2333203"/>
                  <a:pt x="1647676" y="2331219"/>
                  <a:pt x="1646684" y="2330782"/>
                </a:cubicBezTo>
                <a:close/>
                <a:moveTo>
                  <a:pt x="451485" y="1943850"/>
                </a:moveTo>
                <a:cubicBezTo>
                  <a:pt x="449659" y="1944128"/>
                  <a:pt x="448548" y="1945477"/>
                  <a:pt x="448151" y="1947898"/>
                </a:cubicBezTo>
                <a:cubicBezTo>
                  <a:pt x="447754" y="1950319"/>
                  <a:pt x="447596" y="1952145"/>
                  <a:pt x="447675" y="1953375"/>
                </a:cubicBezTo>
                <a:cubicBezTo>
                  <a:pt x="447596" y="1958177"/>
                  <a:pt x="446326" y="1962384"/>
                  <a:pt x="443865" y="1965995"/>
                </a:cubicBezTo>
                <a:cubicBezTo>
                  <a:pt x="441404" y="1969607"/>
                  <a:pt x="438229" y="1972385"/>
                  <a:pt x="434340" y="1974330"/>
                </a:cubicBezTo>
                <a:cubicBezTo>
                  <a:pt x="434102" y="1979013"/>
                  <a:pt x="433150" y="1983458"/>
                  <a:pt x="431482" y="1987665"/>
                </a:cubicBezTo>
                <a:cubicBezTo>
                  <a:pt x="429816" y="1991872"/>
                  <a:pt x="428863" y="1996317"/>
                  <a:pt x="428625" y="2001000"/>
                </a:cubicBezTo>
                <a:cubicBezTo>
                  <a:pt x="434261" y="1994293"/>
                  <a:pt x="439182" y="1987228"/>
                  <a:pt x="443389" y="1979807"/>
                </a:cubicBezTo>
                <a:cubicBezTo>
                  <a:pt x="447596" y="1972385"/>
                  <a:pt x="451564" y="1964845"/>
                  <a:pt x="455295" y="1957185"/>
                </a:cubicBezTo>
                <a:cubicBezTo>
                  <a:pt x="455256" y="1955796"/>
                  <a:pt x="454859" y="1953335"/>
                  <a:pt x="454104" y="1949803"/>
                </a:cubicBezTo>
                <a:cubicBezTo>
                  <a:pt x="453350" y="1946271"/>
                  <a:pt x="452477" y="1944287"/>
                  <a:pt x="451485" y="1943850"/>
                </a:cubicBezTo>
                <a:close/>
                <a:moveTo>
                  <a:pt x="2650198" y="2651688"/>
                </a:moveTo>
                <a:lnTo>
                  <a:pt x="2650198" y="2661213"/>
                </a:lnTo>
                <a:lnTo>
                  <a:pt x="2636863" y="2661213"/>
                </a:lnTo>
                <a:lnTo>
                  <a:pt x="2636863" y="2668833"/>
                </a:lnTo>
                <a:lnTo>
                  <a:pt x="2640673" y="2674548"/>
                </a:lnTo>
                <a:lnTo>
                  <a:pt x="2655913" y="2661213"/>
                </a:lnTo>
                <a:lnTo>
                  <a:pt x="2655913" y="2653593"/>
                </a:lnTo>
                <a:close/>
                <a:moveTo>
                  <a:pt x="2663533" y="2632638"/>
                </a:moveTo>
                <a:lnTo>
                  <a:pt x="2657818" y="2634543"/>
                </a:lnTo>
                <a:lnTo>
                  <a:pt x="2657818" y="2649783"/>
                </a:lnTo>
                <a:cubicBezTo>
                  <a:pt x="2660557" y="2647759"/>
                  <a:pt x="2662224" y="2645139"/>
                  <a:pt x="2662819" y="2641925"/>
                </a:cubicBezTo>
                <a:cubicBezTo>
                  <a:pt x="2663414" y="2638710"/>
                  <a:pt x="2663652" y="2635614"/>
                  <a:pt x="2663533" y="2632638"/>
                </a:cubicBezTo>
                <a:close/>
                <a:moveTo>
                  <a:pt x="1402431" y="2214822"/>
                </a:moveTo>
                <a:lnTo>
                  <a:pt x="1387191" y="2239587"/>
                </a:lnTo>
                <a:cubicBezTo>
                  <a:pt x="1391001" y="2245619"/>
                  <a:pt x="1392906" y="2252604"/>
                  <a:pt x="1392906" y="2260542"/>
                </a:cubicBezTo>
                <a:cubicBezTo>
                  <a:pt x="1391834" y="2260463"/>
                  <a:pt x="1390644" y="2260621"/>
                  <a:pt x="1389334" y="2261018"/>
                </a:cubicBezTo>
                <a:cubicBezTo>
                  <a:pt x="1388024" y="2261415"/>
                  <a:pt x="1387310" y="2262526"/>
                  <a:pt x="1387191" y="2264352"/>
                </a:cubicBezTo>
                <a:cubicBezTo>
                  <a:pt x="1387310" y="2266257"/>
                  <a:pt x="1388024" y="2268162"/>
                  <a:pt x="1389334" y="2270067"/>
                </a:cubicBezTo>
                <a:cubicBezTo>
                  <a:pt x="1390644" y="2271972"/>
                  <a:pt x="1391834" y="2273877"/>
                  <a:pt x="1392906" y="2275782"/>
                </a:cubicBezTo>
                <a:lnTo>
                  <a:pt x="1394983" y="2276672"/>
                </a:lnTo>
                <a:lnTo>
                  <a:pt x="1395224" y="2275537"/>
                </a:lnTo>
                <a:lnTo>
                  <a:pt x="1399955" y="2269229"/>
                </a:lnTo>
                <a:lnTo>
                  <a:pt x="1398621" y="2268162"/>
                </a:lnTo>
                <a:cubicBezTo>
                  <a:pt x="1398582" y="2265225"/>
                  <a:pt x="1399137" y="2262526"/>
                  <a:pt x="1400288" y="2260066"/>
                </a:cubicBezTo>
                <a:cubicBezTo>
                  <a:pt x="1401439" y="2257605"/>
                  <a:pt x="1403423" y="2255859"/>
                  <a:pt x="1406241" y="2254827"/>
                </a:cubicBezTo>
                <a:cubicBezTo>
                  <a:pt x="1406440" y="2248159"/>
                  <a:pt x="1406519" y="2241492"/>
                  <a:pt x="1406479" y="2234824"/>
                </a:cubicBezTo>
                <a:cubicBezTo>
                  <a:pt x="1406439" y="2228157"/>
                  <a:pt x="1405090" y="2221489"/>
                  <a:pt x="1402431" y="2214822"/>
                </a:cubicBezTo>
                <a:close/>
                <a:moveTo>
                  <a:pt x="1841120" y="2352652"/>
                </a:moveTo>
                <a:lnTo>
                  <a:pt x="1831596" y="2364082"/>
                </a:lnTo>
                <a:lnTo>
                  <a:pt x="1831595" y="2369797"/>
                </a:lnTo>
                <a:lnTo>
                  <a:pt x="1835406" y="2369797"/>
                </a:lnTo>
                <a:cubicBezTo>
                  <a:pt x="1839136" y="2369955"/>
                  <a:pt x="1841676" y="2369638"/>
                  <a:pt x="1843025" y="2368844"/>
                </a:cubicBezTo>
                <a:cubicBezTo>
                  <a:pt x="1844375" y="2368050"/>
                  <a:pt x="1845010" y="2365828"/>
                  <a:pt x="1844930" y="2362177"/>
                </a:cubicBezTo>
                <a:close/>
                <a:moveTo>
                  <a:pt x="924150" y="2055792"/>
                </a:moveTo>
                <a:lnTo>
                  <a:pt x="914625" y="2067222"/>
                </a:lnTo>
                <a:lnTo>
                  <a:pt x="914625" y="2072937"/>
                </a:lnTo>
                <a:lnTo>
                  <a:pt x="918435" y="2072937"/>
                </a:lnTo>
                <a:cubicBezTo>
                  <a:pt x="922165" y="2073096"/>
                  <a:pt x="924706" y="2072779"/>
                  <a:pt x="926055" y="2071985"/>
                </a:cubicBezTo>
                <a:cubicBezTo>
                  <a:pt x="927404" y="2071191"/>
                  <a:pt x="928039" y="2068968"/>
                  <a:pt x="927960" y="2065317"/>
                </a:cubicBezTo>
                <a:close/>
                <a:moveTo>
                  <a:pt x="645922" y="1965720"/>
                </a:moveTo>
                <a:lnTo>
                  <a:pt x="636397" y="1977149"/>
                </a:lnTo>
                <a:lnTo>
                  <a:pt x="636396" y="1982864"/>
                </a:lnTo>
                <a:lnTo>
                  <a:pt x="640207" y="1982864"/>
                </a:lnTo>
                <a:cubicBezTo>
                  <a:pt x="643937" y="1983023"/>
                  <a:pt x="646477" y="1982706"/>
                  <a:pt x="647826" y="1981912"/>
                </a:cubicBezTo>
                <a:cubicBezTo>
                  <a:pt x="649176" y="1981118"/>
                  <a:pt x="649811" y="1978896"/>
                  <a:pt x="649732" y="1975244"/>
                </a:cubicBezTo>
                <a:close/>
                <a:moveTo>
                  <a:pt x="1553339" y="2246962"/>
                </a:moveTo>
                <a:cubicBezTo>
                  <a:pt x="1545401" y="2261885"/>
                  <a:pt x="1538417" y="2277760"/>
                  <a:pt x="1532384" y="2294587"/>
                </a:cubicBezTo>
                <a:cubicBezTo>
                  <a:pt x="1533376" y="2298477"/>
                  <a:pt x="1535202" y="2301651"/>
                  <a:pt x="1537861" y="2304112"/>
                </a:cubicBezTo>
                <a:cubicBezTo>
                  <a:pt x="1540520" y="2306573"/>
                  <a:pt x="1543774" y="2307843"/>
                  <a:pt x="1547624" y="2307922"/>
                </a:cubicBezTo>
                <a:cubicBezTo>
                  <a:pt x="1549608" y="2302048"/>
                  <a:pt x="1552307" y="2293317"/>
                  <a:pt x="1555720" y="2281728"/>
                </a:cubicBezTo>
                <a:cubicBezTo>
                  <a:pt x="1559133" y="2270140"/>
                  <a:pt x="1562785" y="2262361"/>
                  <a:pt x="1566674" y="2258392"/>
                </a:cubicBezTo>
                <a:close/>
                <a:moveTo>
                  <a:pt x="358140" y="1860030"/>
                </a:moveTo>
                <a:cubicBezTo>
                  <a:pt x="350202" y="1874952"/>
                  <a:pt x="343218" y="1890828"/>
                  <a:pt x="337185" y="1907655"/>
                </a:cubicBezTo>
                <a:cubicBezTo>
                  <a:pt x="338177" y="1911544"/>
                  <a:pt x="340003" y="1914719"/>
                  <a:pt x="342662" y="1917180"/>
                </a:cubicBezTo>
                <a:cubicBezTo>
                  <a:pt x="345321" y="1919641"/>
                  <a:pt x="348575" y="1920911"/>
                  <a:pt x="352425" y="1920990"/>
                </a:cubicBezTo>
                <a:cubicBezTo>
                  <a:pt x="354410" y="1915116"/>
                  <a:pt x="357108" y="1906385"/>
                  <a:pt x="360521" y="1894796"/>
                </a:cubicBezTo>
                <a:cubicBezTo>
                  <a:pt x="363934" y="1883208"/>
                  <a:pt x="367586" y="1875429"/>
                  <a:pt x="371475" y="1871460"/>
                </a:cubicBezTo>
                <a:close/>
                <a:moveTo>
                  <a:pt x="1862075" y="2322172"/>
                </a:moveTo>
                <a:lnTo>
                  <a:pt x="1858265" y="2329792"/>
                </a:lnTo>
                <a:cubicBezTo>
                  <a:pt x="1860488" y="2327887"/>
                  <a:pt x="1861758" y="2325982"/>
                  <a:pt x="1862075" y="2324077"/>
                </a:cubicBezTo>
                <a:close/>
                <a:moveTo>
                  <a:pt x="945105" y="2025312"/>
                </a:moveTo>
                <a:lnTo>
                  <a:pt x="941295" y="2032932"/>
                </a:lnTo>
                <a:cubicBezTo>
                  <a:pt x="943517" y="2031027"/>
                  <a:pt x="944787" y="2029122"/>
                  <a:pt x="945105" y="2027217"/>
                </a:cubicBezTo>
                <a:close/>
                <a:moveTo>
                  <a:pt x="666877" y="1935240"/>
                </a:moveTo>
                <a:lnTo>
                  <a:pt x="663066" y="1942860"/>
                </a:lnTo>
                <a:cubicBezTo>
                  <a:pt x="665289" y="1940955"/>
                  <a:pt x="666559" y="1939050"/>
                  <a:pt x="666876" y="1937145"/>
                </a:cubicBezTo>
                <a:close/>
                <a:moveTo>
                  <a:pt x="2686393" y="2586918"/>
                </a:moveTo>
                <a:lnTo>
                  <a:pt x="2678773" y="2586918"/>
                </a:lnTo>
                <a:cubicBezTo>
                  <a:pt x="2676948" y="2592950"/>
                  <a:pt x="2674884" y="2598507"/>
                  <a:pt x="2672582" y="2603586"/>
                </a:cubicBezTo>
                <a:cubicBezTo>
                  <a:pt x="2670280" y="2608666"/>
                  <a:pt x="2667264" y="2611365"/>
                  <a:pt x="2663533" y="2611683"/>
                </a:cubicBezTo>
                <a:cubicBezTo>
                  <a:pt x="2663652" y="2613151"/>
                  <a:pt x="2664366" y="2615929"/>
                  <a:pt x="2665676" y="2620017"/>
                </a:cubicBezTo>
                <a:cubicBezTo>
                  <a:pt x="2666986" y="2624105"/>
                  <a:pt x="2668177" y="2626407"/>
                  <a:pt x="2669248" y="2626923"/>
                </a:cubicBezTo>
                <a:cubicBezTo>
                  <a:pt x="2670161" y="2626804"/>
                  <a:pt x="2670716" y="2626089"/>
                  <a:pt x="2670915" y="2624780"/>
                </a:cubicBezTo>
                <a:cubicBezTo>
                  <a:pt x="2671113" y="2623470"/>
                  <a:pt x="2671193" y="2622279"/>
                  <a:pt x="2671153" y="2621208"/>
                </a:cubicBezTo>
                <a:cubicBezTo>
                  <a:pt x="2674288" y="2617041"/>
                  <a:pt x="2677543" y="2611564"/>
                  <a:pt x="2680916" y="2604777"/>
                </a:cubicBezTo>
                <a:cubicBezTo>
                  <a:pt x="2684290" y="2597990"/>
                  <a:pt x="2686115" y="2592037"/>
                  <a:pt x="2686393" y="2586918"/>
                </a:cubicBezTo>
                <a:close/>
                <a:moveTo>
                  <a:pt x="1444341" y="2148147"/>
                </a:moveTo>
                <a:lnTo>
                  <a:pt x="1442436" y="2148147"/>
                </a:lnTo>
                <a:cubicBezTo>
                  <a:pt x="1442119" y="2150052"/>
                  <a:pt x="1442754" y="2151957"/>
                  <a:pt x="1444341" y="2153862"/>
                </a:cubicBezTo>
                <a:close/>
                <a:moveTo>
                  <a:pt x="1589534" y="2180287"/>
                </a:moveTo>
                <a:lnTo>
                  <a:pt x="1580009" y="2191717"/>
                </a:lnTo>
                <a:lnTo>
                  <a:pt x="1580009" y="2197432"/>
                </a:lnTo>
                <a:lnTo>
                  <a:pt x="1583819" y="2197432"/>
                </a:lnTo>
                <a:cubicBezTo>
                  <a:pt x="1587550" y="2197591"/>
                  <a:pt x="1590090" y="2197273"/>
                  <a:pt x="1591439" y="2196480"/>
                </a:cubicBezTo>
                <a:cubicBezTo>
                  <a:pt x="1592789" y="2195686"/>
                  <a:pt x="1593423" y="2193463"/>
                  <a:pt x="1593344" y="2189812"/>
                </a:cubicBezTo>
                <a:close/>
                <a:moveTo>
                  <a:pt x="394335" y="1793355"/>
                </a:moveTo>
                <a:lnTo>
                  <a:pt x="384810" y="1804785"/>
                </a:lnTo>
                <a:lnTo>
                  <a:pt x="384810" y="1810500"/>
                </a:lnTo>
                <a:lnTo>
                  <a:pt x="388620" y="1810500"/>
                </a:lnTo>
                <a:cubicBezTo>
                  <a:pt x="392351" y="1810659"/>
                  <a:pt x="394891" y="1810341"/>
                  <a:pt x="396240" y="1809548"/>
                </a:cubicBezTo>
                <a:cubicBezTo>
                  <a:pt x="397590" y="1808754"/>
                  <a:pt x="398225" y="1806531"/>
                  <a:pt x="398145" y="1802880"/>
                </a:cubicBezTo>
                <a:close/>
                <a:moveTo>
                  <a:pt x="2743543" y="2525958"/>
                </a:moveTo>
                <a:lnTo>
                  <a:pt x="2741638" y="2525958"/>
                </a:lnTo>
                <a:cubicBezTo>
                  <a:pt x="2740725" y="2527783"/>
                  <a:pt x="2740170" y="2529371"/>
                  <a:pt x="2739971" y="2530720"/>
                </a:cubicBezTo>
                <a:cubicBezTo>
                  <a:pt x="2739773" y="2532070"/>
                  <a:pt x="2739694" y="2533657"/>
                  <a:pt x="2739733" y="2535483"/>
                </a:cubicBezTo>
                <a:cubicBezTo>
                  <a:pt x="2741956" y="2533260"/>
                  <a:pt x="2743225" y="2530085"/>
                  <a:pt x="2743543" y="2525958"/>
                </a:cubicBezTo>
                <a:close/>
                <a:moveTo>
                  <a:pt x="1610489" y="2149807"/>
                </a:moveTo>
                <a:lnTo>
                  <a:pt x="1606679" y="2157427"/>
                </a:lnTo>
                <a:cubicBezTo>
                  <a:pt x="1608902" y="2155522"/>
                  <a:pt x="1610172" y="2153617"/>
                  <a:pt x="1610489" y="2151712"/>
                </a:cubicBezTo>
                <a:close/>
                <a:moveTo>
                  <a:pt x="415290" y="1762875"/>
                </a:moveTo>
                <a:lnTo>
                  <a:pt x="411480" y="1770495"/>
                </a:lnTo>
                <a:cubicBezTo>
                  <a:pt x="413703" y="1768590"/>
                  <a:pt x="414973" y="1766685"/>
                  <a:pt x="415290" y="1764780"/>
                </a:cubicBezTo>
                <a:close/>
                <a:moveTo>
                  <a:pt x="2741638" y="2487858"/>
                </a:moveTo>
                <a:lnTo>
                  <a:pt x="2730208" y="2487858"/>
                </a:lnTo>
                <a:cubicBezTo>
                  <a:pt x="2729573" y="2495160"/>
                  <a:pt x="2727033" y="2501510"/>
                  <a:pt x="2722588" y="2506908"/>
                </a:cubicBezTo>
                <a:cubicBezTo>
                  <a:pt x="2718143" y="2512305"/>
                  <a:pt x="2715603" y="2518655"/>
                  <a:pt x="2714968" y="2525958"/>
                </a:cubicBezTo>
                <a:lnTo>
                  <a:pt x="2703538" y="2541198"/>
                </a:lnTo>
                <a:cubicBezTo>
                  <a:pt x="2702744" y="2542269"/>
                  <a:pt x="2702903" y="2543460"/>
                  <a:pt x="2704014" y="2544770"/>
                </a:cubicBezTo>
                <a:cubicBezTo>
                  <a:pt x="2705126" y="2546079"/>
                  <a:pt x="2706237" y="2546794"/>
                  <a:pt x="2707348" y="2546913"/>
                </a:cubicBezTo>
                <a:lnTo>
                  <a:pt x="2718778" y="2545008"/>
                </a:lnTo>
                <a:cubicBezTo>
                  <a:pt x="2720842" y="2540205"/>
                  <a:pt x="2722906" y="2535046"/>
                  <a:pt x="2724970" y="2529530"/>
                </a:cubicBezTo>
                <a:cubicBezTo>
                  <a:pt x="2727033" y="2524013"/>
                  <a:pt x="2728144" y="2518377"/>
                  <a:pt x="2728303" y="2512623"/>
                </a:cubicBezTo>
                <a:cubicBezTo>
                  <a:pt x="2730168" y="2508614"/>
                  <a:pt x="2732153" y="2504249"/>
                  <a:pt x="2734256" y="2499526"/>
                </a:cubicBezTo>
                <a:cubicBezTo>
                  <a:pt x="2736360" y="2494803"/>
                  <a:pt x="2738821" y="2490913"/>
                  <a:pt x="2741638" y="2487858"/>
                </a:cubicBezTo>
                <a:close/>
                <a:moveTo>
                  <a:pt x="2764498" y="2463093"/>
                </a:moveTo>
                <a:lnTo>
                  <a:pt x="2753068" y="2474523"/>
                </a:lnTo>
                <a:cubicBezTo>
                  <a:pt x="2753505" y="2471665"/>
                  <a:pt x="2752155" y="2470236"/>
                  <a:pt x="2749020" y="2470236"/>
                </a:cubicBezTo>
                <a:cubicBezTo>
                  <a:pt x="2745885" y="2470236"/>
                  <a:pt x="2744059" y="2471665"/>
                  <a:pt x="2743543" y="2474523"/>
                </a:cubicBezTo>
                <a:lnTo>
                  <a:pt x="2756878" y="2491668"/>
                </a:lnTo>
                <a:lnTo>
                  <a:pt x="2764498" y="2491668"/>
                </a:lnTo>
                <a:lnTo>
                  <a:pt x="2766403" y="2474523"/>
                </a:lnTo>
                <a:close/>
                <a:moveTo>
                  <a:pt x="2754973" y="2424993"/>
                </a:moveTo>
                <a:lnTo>
                  <a:pt x="2745448" y="2423088"/>
                </a:lnTo>
                <a:cubicBezTo>
                  <a:pt x="2745369" y="2423961"/>
                  <a:pt x="2745051" y="2424596"/>
                  <a:pt x="2744496" y="2424993"/>
                </a:cubicBezTo>
                <a:cubicBezTo>
                  <a:pt x="2743940" y="2425389"/>
                  <a:pt x="2743623" y="2426025"/>
                  <a:pt x="2743543" y="2426897"/>
                </a:cubicBezTo>
                <a:lnTo>
                  <a:pt x="2743543" y="2436423"/>
                </a:lnTo>
                <a:cubicBezTo>
                  <a:pt x="2743543" y="2440352"/>
                  <a:pt x="2744019" y="2444400"/>
                  <a:pt x="2744972" y="2448567"/>
                </a:cubicBezTo>
                <a:cubicBezTo>
                  <a:pt x="2745924" y="2452734"/>
                  <a:pt x="2747353" y="2456306"/>
                  <a:pt x="2749258" y="2459283"/>
                </a:cubicBezTo>
                <a:close/>
                <a:moveTo>
                  <a:pt x="2785453" y="2428803"/>
                </a:moveTo>
                <a:lnTo>
                  <a:pt x="2775928" y="2444043"/>
                </a:lnTo>
                <a:lnTo>
                  <a:pt x="2781643" y="2444043"/>
                </a:lnTo>
                <a:cubicBezTo>
                  <a:pt x="2783866" y="2439915"/>
                  <a:pt x="2785136" y="2434835"/>
                  <a:pt x="2785453" y="2428803"/>
                </a:cubicBezTo>
                <a:close/>
                <a:moveTo>
                  <a:pt x="2766403" y="2394512"/>
                </a:moveTo>
                <a:lnTo>
                  <a:pt x="2758783" y="2398323"/>
                </a:lnTo>
                <a:lnTo>
                  <a:pt x="2751163" y="2411658"/>
                </a:lnTo>
                <a:lnTo>
                  <a:pt x="2760688" y="2407847"/>
                </a:lnTo>
                <a:lnTo>
                  <a:pt x="2766403" y="2398323"/>
                </a:lnTo>
                <a:close/>
                <a:moveTo>
                  <a:pt x="2791168" y="2318313"/>
                </a:moveTo>
                <a:cubicBezTo>
                  <a:pt x="2791327" y="2324345"/>
                  <a:pt x="2791485" y="2331330"/>
                  <a:pt x="2791644" y="2339268"/>
                </a:cubicBezTo>
                <a:cubicBezTo>
                  <a:pt x="2791803" y="2347205"/>
                  <a:pt x="2791009" y="2354190"/>
                  <a:pt x="2789263" y="2360223"/>
                </a:cubicBezTo>
                <a:cubicBezTo>
                  <a:pt x="2793073" y="2356413"/>
                  <a:pt x="2794978" y="2350698"/>
                  <a:pt x="2794978" y="2343078"/>
                </a:cubicBezTo>
                <a:lnTo>
                  <a:pt x="2804503" y="2324028"/>
                </a:lnTo>
                <a:close/>
                <a:moveTo>
                  <a:pt x="2852128" y="2198298"/>
                </a:moveTo>
                <a:lnTo>
                  <a:pt x="2850223" y="2211633"/>
                </a:lnTo>
                <a:cubicBezTo>
                  <a:pt x="2847326" y="2214609"/>
                  <a:pt x="2844548" y="2218181"/>
                  <a:pt x="2841889" y="2222348"/>
                </a:cubicBezTo>
                <a:cubicBezTo>
                  <a:pt x="2839230" y="2226516"/>
                  <a:pt x="2836928" y="2230563"/>
                  <a:pt x="2834983" y="2234493"/>
                </a:cubicBezTo>
                <a:cubicBezTo>
                  <a:pt x="2835300" y="2242430"/>
                  <a:pt x="2832761" y="2249415"/>
                  <a:pt x="2827363" y="2255448"/>
                </a:cubicBezTo>
                <a:cubicBezTo>
                  <a:pt x="2825141" y="2253900"/>
                  <a:pt x="2822918" y="2254138"/>
                  <a:pt x="2820696" y="2256162"/>
                </a:cubicBezTo>
                <a:cubicBezTo>
                  <a:pt x="2818473" y="2258186"/>
                  <a:pt x="2818156" y="2259853"/>
                  <a:pt x="2819743" y="2261163"/>
                </a:cubicBezTo>
                <a:lnTo>
                  <a:pt x="2808313" y="2274498"/>
                </a:lnTo>
                <a:lnTo>
                  <a:pt x="2802598" y="2293548"/>
                </a:lnTo>
                <a:lnTo>
                  <a:pt x="2798788" y="2293548"/>
                </a:lnTo>
                <a:lnTo>
                  <a:pt x="2798788" y="2306883"/>
                </a:lnTo>
                <a:lnTo>
                  <a:pt x="2808313" y="2310693"/>
                </a:lnTo>
                <a:cubicBezTo>
                  <a:pt x="2807440" y="2309661"/>
                  <a:pt x="2807281" y="2308867"/>
                  <a:pt x="2807837" y="2308312"/>
                </a:cubicBezTo>
                <a:cubicBezTo>
                  <a:pt x="2808393" y="2307756"/>
                  <a:pt x="2809186" y="2307915"/>
                  <a:pt x="2810218" y="2308788"/>
                </a:cubicBezTo>
                <a:lnTo>
                  <a:pt x="2814028" y="2301168"/>
                </a:lnTo>
                <a:cubicBezTo>
                  <a:pt x="2815100" y="2301763"/>
                  <a:pt x="2816290" y="2301049"/>
                  <a:pt x="2817600" y="2299025"/>
                </a:cubicBezTo>
                <a:cubicBezTo>
                  <a:pt x="2818910" y="2297001"/>
                  <a:pt x="2819624" y="2295810"/>
                  <a:pt x="2819743" y="2295453"/>
                </a:cubicBezTo>
                <a:lnTo>
                  <a:pt x="2833078" y="2272593"/>
                </a:lnTo>
                <a:cubicBezTo>
                  <a:pt x="2833435" y="2267433"/>
                  <a:pt x="2835578" y="2258702"/>
                  <a:pt x="2839508" y="2246399"/>
                </a:cubicBezTo>
                <a:cubicBezTo>
                  <a:pt x="2843436" y="2234096"/>
                  <a:pt x="2847008" y="2226317"/>
                  <a:pt x="2850223" y="2223063"/>
                </a:cubicBezTo>
                <a:lnTo>
                  <a:pt x="2859748" y="2228778"/>
                </a:lnTo>
                <a:cubicBezTo>
                  <a:pt x="2860621" y="2224849"/>
                  <a:pt x="2861732" y="2220801"/>
                  <a:pt x="2863082" y="2216633"/>
                </a:cubicBezTo>
                <a:cubicBezTo>
                  <a:pt x="2864431" y="2212466"/>
                  <a:pt x="2866495" y="2208894"/>
                  <a:pt x="2869273" y="2205918"/>
                </a:cubicBezTo>
                <a:lnTo>
                  <a:pt x="2859748" y="2204013"/>
                </a:lnTo>
                <a:close/>
                <a:moveTo>
                  <a:pt x="2882608" y="2179248"/>
                </a:moveTo>
                <a:cubicBezTo>
                  <a:pt x="2882926" y="2181470"/>
                  <a:pt x="2882291" y="2182740"/>
                  <a:pt x="2880703" y="2183058"/>
                </a:cubicBezTo>
                <a:lnTo>
                  <a:pt x="2878798" y="2198298"/>
                </a:lnTo>
                <a:lnTo>
                  <a:pt x="2880703" y="2204012"/>
                </a:lnTo>
                <a:cubicBezTo>
                  <a:pt x="2882688" y="2201076"/>
                  <a:pt x="2884434" y="2197901"/>
                  <a:pt x="2885942" y="2194488"/>
                </a:cubicBezTo>
                <a:cubicBezTo>
                  <a:pt x="2887450" y="2191075"/>
                  <a:pt x="2888244" y="2187900"/>
                  <a:pt x="2888323" y="2184963"/>
                </a:cubicBezTo>
                <a:cubicBezTo>
                  <a:pt x="2888323" y="2181153"/>
                  <a:pt x="2886418" y="2179248"/>
                  <a:pt x="2882608" y="2179248"/>
                </a:cubicBezTo>
                <a:close/>
                <a:moveTo>
                  <a:pt x="2869273" y="2173533"/>
                </a:moveTo>
                <a:lnTo>
                  <a:pt x="2865463" y="2173533"/>
                </a:lnTo>
                <a:lnTo>
                  <a:pt x="2865463" y="2181153"/>
                </a:lnTo>
                <a:cubicBezTo>
                  <a:pt x="2866455" y="2180121"/>
                  <a:pt x="2867328" y="2178851"/>
                  <a:pt x="2868082" y="2177343"/>
                </a:cubicBezTo>
                <a:cubicBezTo>
                  <a:pt x="2868837" y="2175835"/>
                  <a:pt x="2869234" y="2174565"/>
                  <a:pt x="2869273" y="2173533"/>
                </a:cubicBezTo>
                <a:close/>
                <a:moveTo>
                  <a:pt x="2895943" y="2106858"/>
                </a:moveTo>
                <a:cubicBezTo>
                  <a:pt x="2894713" y="2106858"/>
                  <a:pt x="2892887" y="2107334"/>
                  <a:pt x="2890466" y="2108286"/>
                </a:cubicBezTo>
                <a:cubicBezTo>
                  <a:pt x="2888045" y="2109239"/>
                  <a:pt x="2886696" y="2110668"/>
                  <a:pt x="2886418" y="2112573"/>
                </a:cubicBezTo>
                <a:cubicBezTo>
                  <a:pt x="2886537" y="2113485"/>
                  <a:pt x="2887252" y="2114041"/>
                  <a:pt x="2888561" y="2114240"/>
                </a:cubicBezTo>
                <a:cubicBezTo>
                  <a:pt x="2889871" y="2114438"/>
                  <a:pt x="2891062" y="2114517"/>
                  <a:pt x="2892133" y="2114478"/>
                </a:cubicBezTo>
                <a:close/>
                <a:moveTo>
                  <a:pt x="2975953" y="1943028"/>
                </a:moveTo>
                <a:lnTo>
                  <a:pt x="2975953" y="1950648"/>
                </a:lnTo>
                <a:lnTo>
                  <a:pt x="2977858" y="1944933"/>
                </a:lnTo>
                <a:close/>
                <a:moveTo>
                  <a:pt x="2985478" y="1891593"/>
                </a:moveTo>
                <a:lnTo>
                  <a:pt x="2985478" y="1893498"/>
                </a:lnTo>
                <a:cubicBezTo>
                  <a:pt x="2985160" y="1899530"/>
                  <a:pt x="2987701" y="1902705"/>
                  <a:pt x="2993098" y="1903023"/>
                </a:cubicBezTo>
                <a:close/>
                <a:moveTo>
                  <a:pt x="3050248" y="1838253"/>
                </a:moveTo>
                <a:lnTo>
                  <a:pt x="3044533" y="1843968"/>
                </a:lnTo>
                <a:cubicBezTo>
                  <a:pt x="3045565" y="1844841"/>
                  <a:pt x="3046359" y="1845476"/>
                  <a:pt x="3046915" y="1845873"/>
                </a:cubicBezTo>
                <a:cubicBezTo>
                  <a:pt x="3047470" y="1846270"/>
                  <a:pt x="3047311" y="1846905"/>
                  <a:pt x="3046438" y="1847778"/>
                </a:cubicBezTo>
                <a:cubicBezTo>
                  <a:pt x="3046121" y="1849683"/>
                  <a:pt x="3044851" y="1851588"/>
                  <a:pt x="3042628" y="1853493"/>
                </a:cubicBezTo>
                <a:lnTo>
                  <a:pt x="3033103" y="1859208"/>
                </a:lnTo>
                <a:lnTo>
                  <a:pt x="3029293" y="1855398"/>
                </a:lnTo>
                <a:cubicBezTo>
                  <a:pt x="3027070" y="1861113"/>
                  <a:pt x="3025801" y="1864923"/>
                  <a:pt x="3025483" y="1866828"/>
                </a:cubicBezTo>
                <a:cubicBezTo>
                  <a:pt x="3021356" y="1872384"/>
                  <a:pt x="3017228" y="1877940"/>
                  <a:pt x="3013101" y="1883496"/>
                </a:cubicBezTo>
                <a:cubicBezTo>
                  <a:pt x="3008973" y="1889053"/>
                  <a:pt x="3006750" y="1895561"/>
                  <a:pt x="3006433" y="1903023"/>
                </a:cubicBezTo>
                <a:lnTo>
                  <a:pt x="2998813" y="1920168"/>
                </a:lnTo>
                <a:cubicBezTo>
                  <a:pt x="2996075" y="1922192"/>
                  <a:pt x="2994408" y="1924811"/>
                  <a:pt x="2993812" y="1928026"/>
                </a:cubicBezTo>
                <a:cubicBezTo>
                  <a:pt x="2993217" y="1931241"/>
                  <a:pt x="2992979" y="1934336"/>
                  <a:pt x="2993098" y="1937313"/>
                </a:cubicBezTo>
                <a:cubicBezTo>
                  <a:pt x="2992146" y="1945885"/>
                  <a:pt x="2988336" y="1954458"/>
                  <a:pt x="2981668" y="1963030"/>
                </a:cubicBezTo>
                <a:cubicBezTo>
                  <a:pt x="2975000" y="1971603"/>
                  <a:pt x="2971191" y="1980175"/>
                  <a:pt x="2970238" y="1988748"/>
                </a:cubicBezTo>
                <a:lnTo>
                  <a:pt x="2962618" y="1994463"/>
                </a:lnTo>
                <a:cubicBezTo>
                  <a:pt x="2961546" y="1998273"/>
                  <a:pt x="2959879" y="2002083"/>
                  <a:pt x="2957617" y="2005893"/>
                </a:cubicBezTo>
                <a:cubicBezTo>
                  <a:pt x="2955356" y="2009703"/>
                  <a:pt x="2953212" y="2013513"/>
                  <a:pt x="2951188" y="2017323"/>
                </a:cubicBezTo>
                <a:lnTo>
                  <a:pt x="2951188" y="2030658"/>
                </a:lnTo>
                <a:cubicBezTo>
                  <a:pt x="2958133" y="2028197"/>
                  <a:pt x="2964245" y="2023117"/>
                  <a:pt x="2969524" y="2015418"/>
                </a:cubicBezTo>
                <a:cubicBezTo>
                  <a:pt x="2974802" y="2007718"/>
                  <a:pt x="2977580" y="2000734"/>
                  <a:pt x="2977858" y="1994463"/>
                </a:cubicBezTo>
                <a:cubicBezTo>
                  <a:pt x="2979842" y="1994542"/>
                  <a:pt x="2981589" y="1994383"/>
                  <a:pt x="2983097" y="1993987"/>
                </a:cubicBezTo>
                <a:cubicBezTo>
                  <a:pt x="2984605" y="1993590"/>
                  <a:pt x="2985399" y="1992479"/>
                  <a:pt x="2985478" y="1990653"/>
                </a:cubicBezTo>
                <a:cubicBezTo>
                  <a:pt x="2985240" y="1987676"/>
                  <a:pt x="2985240" y="1985057"/>
                  <a:pt x="2985478" y="1982795"/>
                </a:cubicBezTo>
                <a:cubicBezTo>
                  <a:pt x="2985716" y="1980532"/>
                  <a:pt x="2987621" y="1979342"/>
                  <a:pt x="2991193" y="1979223"/>
                </a:cubicBezTo>
                <a:lnTo>
                  <a:pt x="3014053" y="1918263"/>
                </a:lnTo>
                <a:cubicBezTo>
                  <a:pt x="3020086" y="1918263"/>
                  <a:pt x="3023261" y="1916358"/>
                  <a:pt x="3023578" y="1912548"/>
                </a:cubicBezTo>
                <a:cubicBezTo>
                  <a:pt x="3023420" y="1908817"/>
                  <a:pt x="3023737" y="1906277"/>
                  <a:pt x="3024531" y="1904928"/>
                </a:cubicBezTo>
                <a:cubicBezTo>
                  <a:pt x="3025324" y="1903578"/>
                  <a:pt x="3027547" y="1902943"/>
                  <a:pt x="3031198" y="1903023"/>
                </a:cubicBezTo>
                <a:lnTo>
                  <a:pt x="3040723" y="1883973"/>
                </a:lnTo>
                <a:cubicBezTo>
                  <a:pt x="3040723" y="1880917"/>
                  <a:pt x="3041199" y="1876075"/>
                  <a:pt x="3042152" y="1869447"/>
                </a:cubicBezTo>
                <a:cubicBezTo>
                  <a:pt x="3043104" y="1862819"/>
                  <a:pt x="3044533" y="1855596"/>
                  <a:pt x="3046438" y="1847778"/>
                </a:cubicBezTo>
                <a:cubicBezTo>
                  <a:pt x="3048660" y="1843650"/>
                  <a:pt x="3049931" y="1840475"/>
                  <a:pt x="3050248" y="1838253"/>
                </a:cubicBezTo>
                <a:close/>
                <a:moveTo>
                  <a:pt x="3054058" y="1813488"/>
                </a:moveTo>
                <a:lnTo>
                  <a:pt x="3050248" y="1813488"/>
                </a:lnTo>
                <a:lnTo>
                  <a:pt x="3049352" y="1815057"/>
                </a:lnTo>
                <a:close/>
                <a:moveTo>
                  <a:pt x="3076442" y="1803486"/>
                </a:moveTo>
                <a:cubicBezTo>
                  <a:pt x="3073823" y="1803645"/>
                  <a:pt x="3071441" y="1803804"/>
                  <a:pt x="3069298" y="1803963"/>
                </a:cubicBezTo>
                <a:cubicBezTo>
                  <a:pt x="3067512" y="1807773"/>
                  <a:pt x="3065846" y="1811583"/>
                  <a:pt x="3064298" y="1815393"/>
                </a:cubicBezTo>
                <a:cubicBezTo>
                  <a:pt x="3062750" y="1819203"/>
                  <a:pt x="3060607" y="1823013"/>
                  <a:pt x="3057868" y="1826823"/>
                </a:cubicBezTo>
                <a:cubicBezTo>
                  <a:pt x="3061678" y="1826823"/>
                  <a:pt x="3065488" y="1828728"/>
                  <a:pt x="3069298" y="1832538"/>
                </a:cubicBezTo>
                <a:lnTo>
                  <a:pt x="3075013" y="1813488"/>
                </a:lnTo>
                <a:cubicBezTo>
                  <a:pt x="3076084" y="1812456"/>
                  <a:pt x="3077275" y="1811186"/>
                  <a:pt x="3078585" y="1809678"/>
                </a:cubicBezTo>
                <a:cubicBezTo>
                  <a:pt x="3079895" y="1808170"/>
                  <a:pt x="3080609" y="1806900"/>
                  <a:pt x="3080728" y="1805868"/>
                </a:cubicBezTo>
                <a:cubicBezTo>
                  <a:pt x="3080490" y="1804122"/>
                  <a:pt x="3079061" y="1803328"/>
                  <a:pt x="3076442" y="1803486"/>
                </a:cubicBezTo>
                <a:close/>
                <a:moveTo>
                  <a:pt x="3076918" y="1750623"/>
                </a:moveTo>
                <a:lnTo>
                  <a:pt x="3069298" y="1754433"/>
                </a:lnTo>
                <a:cubicBezTo>
                  <a:pt x="3068981" y="1761735"/>
                  <a:pt x="3067710" y="1768085"/>
                  <a:pt x="3065488" y="1773483"/>
                </a:cubicBezTo>
                <a:cubicBezTo>
                  <a:pt x="3068227" y="1769673"/>
                  <a:pt x="3070370" y="1765863"/>
                  <a:pt x="3071918" y="1762053"/>
                </a:cubicBezTo>
                <a:cubicBezTo>
                  <a:pt x="3073465" y="1758243"/>
                  <a:pt x="3075132" y="1754433"/>
                  <a:pt x="3076918" y="1750623"/>
                </a:cubicBezTo>
                <a:close/>
                <a:moveTo>
                  <a:pt x="3096444" y="1732049"/>
                </a:moveTo>
                <a:cubicBezTo>
                  <a:pt x="3095492" y="1731652"/>
                  <a:pt x="3094063" y="1731493"/>
                  <a:pt x="3092158" y="1731573"/>
                </a:cubicBezTo>
                <a:lnTo>
                  <a:pt x="3090253" y="1731573"/>
                </a:lnTo>
                <a:cubicBezTo>
                  <a:pt x="3089936" y="1735065"/>
                  <a:pt x="3090571" y="1737605"/>
                  <a:pt x="3092158" y="1739193"/>
                </a:cubicBezTo>
                <a:lnTo>
                  <a:pt x="3095968" y="1739193"/>
                </a:lnTo>
                <a:cubicBezTo>
                  <a:pt x="3097556" y="1738875"/>
                  <a:pt x="3098191" y="1737605"/>
                  <a:pt x="3097873" y="1735383"/>
                </a:cubicBezTo>
                <a:cubicBezTo>
                  <a:pt x="3097873" y="1733557"/>
                  <a:pt x="3097397" y="1732446"/>
                  <a:pt x="3096444" y="1732049"/>
                </a:cubicBezTo>
                <a:close/>
                <a:moveTo>
                  <a:pt x="3105493" y="1685853"/>
                </a:moveTo>
                <a:lnTo>
                  <a:pt x="3105493" y="1699188"/>
                </a:lnTo>
                <a:cubicBezTo>
                  <a:pt x="3103509" y="1699188"/>
                  <a:pt x="3101763" y="1699664"/>
                  <a:pt x="3100254" y="1700617"/>
                </a:cubicBezTo>
                <a:cubicBezTo>
                  <a:pt x="3098746" y="1701569"/>
                  <a:pt x="3097952" y="1702998"/>
                  <a:pt x="3097873" y="1704903"/>
                </a:cubicBezTo>
                <a:cubicBezTo>
                  <a:pt x="3097873" y="1706967"/>
                  <a:pt x="3098349" y="1709030"/>
                  <a:pt x="3099302" y="1711094"/>
                </a:cubicBezTo>
                <a:cubicBezTo>
                  <a:pt x="3100254" y="1713158"/>
                  <a:pt x="3101683" y="1714269"/>
                  <a:pt x="3103588" y="1714428"/>
                </a:cubicBezTo>
                <a:cubicBezTo>
                  <a:pt x="3104501" y="1714269"/>
                  <a:pt x="3105057" y="1713634"/>
                  <a:pt x="3105255" y="1712523"/>
                </a:cubicBezTo>
                <a:cubicBezTo>
                  <a:pt x="3105454" y="1711412"/>
                  <a:pt x="3105533" y="1710776"/>
                  <a:pt x="3105493" y="1710618"/>
                </a:cubicBezTo>
                <a:lnTo>
                  <a:pt x="3115018" y="1693473"/>
                </a:lnTo>
                <a:close/>
                <a:moveTo>
                  <a:pt x="3113113" y="1661088"/>
                </a:moveTo>
                <a:lnTo>
                  <a:pt x="3113113" y="1666803"/>
                </a:lnTo>
                <a:lnTo>
                  <a:pt x="3105493" y="1676328"/>
                </a:lnTo>
                <a:lnTo>
                  <a:pt x="3105493" y="1680138"/>
                </a:lnTo>
                <a:lnTo>
                  <a:pt x="3115018" y="1672518"/>
                </a:lnTo>
                <a:lnTo>
                  <a:pt x="3115018" y="1666803"/>
                </a:lnTo>
                <a:cubicBezTo>
                  <a:pt x="3115058" y="1666565"/>
                  <a:pt x="3114978" y="1665612"/>
                  <a:pt x="3114780" y="1663945"/>
                </a:cubicBezTo>
                <a:cubicBezTo>
                  <a:pt x="3114581" y="1662278"/>
                  <a:pt x="3114026" y="1661326"/>
                  <a:pt x="3113113" y="1661088"/>
                </a:cubicBezTo>
                <a:close/>
                <a:moveTo>
                  <a:pt x="2998813" y="1337238"/>
                </a:moveTo>
                <a:lnTo>
                  <a:pt x="2991193" y="1335333"/>
                </a:lnTo>
                <a:lnTo>
                  <a:pt x="2970238" y="1354383"/>
                </a:lnTo>
                <a:cubicBezTo>
                  <a:pt x="2964444" y="1360495"/>
                  <a:pt x="2962221" y="1366845"/>
                  <a:pt x="2963571" y="1373433"/>
                </a:cubicBezTo>
                <a:cubicBezTo>
                  <a:pt x="2964920" y="1380021"/>
                  <a:pt x="2964602" y="1384466"/>
                  <a:pt x="2962618" y="1386768"/>
                </a:cubicBezTo>
                <a:lnTo>
                  <a:pt x="2975953" y="1384863"/>
                </a:lnTo>
                <a:lnTo>
                  <a:pt x="2977858" y="1384863"/>
                </a:lnTo>
                <a:lnTo>
                  <a:pt x="2975953" y="1365813"/>
                </a:lnTo>
                <a:lnTo>
                  <a:pt x="2993098" y="1352478"/>
                </a:lnTo>
                <a:close/>
                <a:moveTo>
                  <a:pt x="2895750" y="1246609"/>
                </a:moveTo>
                <a:lnTo>
                  <a:pt x="2882482" y="1258218"/>
                </a:lnTo>
                <a:cubicBezTo>
                  <a:pt x="2879585" y="1263854"/>
                  <a:pt x="2876806" y="1269251"/>
                  <a:pt x="2874147" y="1274411"/>
                </a:cubicBezTo>
                <a:cubicBezTo>
                  <a:pt x="2871488" y="1279570"/>
                  <a:pt x="2869186" y="1284967"/>
                  <a:pt x="2867242" y="1290603"/>
                </a:cubicBezTo>
                <a:lnTo>
                  <a:pt x="2869147" y="1296318"/>
                </a:lnTo>
                <a:lnTo>
                  <a:pt x="2872296" y="1292561"/>
                </a:lnTo>
                <a:lnTo>
                  <a:pt x="2890228" y="1264848"/>
                </a:lnTo>
                <a:close/>
                <a:moveTo>
                  <a:pt x="2747227" y="1164873"/>
                </a:moveTo>
                <a:lnTo>
                  <a:pt x="2739607" y="1162968"/>
                </a:lnTo>
                <a:lnTo>
                  <a:pt x="2718652" y="1182018"/>
                </a:lnTo>
                <a:cubicBezTo>
                  <a:pt x="2712858" y="1188130"/>
                  <a:pt x="2710635" y="1194480"/>
                  <a:pt x="2711984" y="1201068"/>
                </a:cubicBezTo>
                <a:cubicBezTo>
                  <a:pt x="2713334" y="1207656"/>
                  <a:pt x="2713016" y="1212101"/>
                  <a:pt x="2711032" y="1214403"/>
                </a:cubicBezTo>
                <a:lnTo>
                  <a:pt x="2724367" y="1212498"/>
                </a:lnTo>
                <a:lnTo>
                  <a:pt x="2726272" y="1212498"/>
                </a:lnTo>
                <a:lnTo>
                  <a:pt x="2724367" y="1193448"/>
                </a:lnTo>
                <a:lnTo>
                  <a:pt x="2741512" y="1180113"/>
                </a:lnTo>
                <a:close/>
                <a:moveTo>
                  <a:pt x="1825341" y="784167"/>
                </a:moveTo>
                <a:lnTo>
                  <a:pt x="1817721" y="782262"/>
                </a:lnTo>
                <a:lnTo>
                  <a:pt x="1796766" y="801312"/>
                </a:lnTo>
                <a:cubicBezTo>
                  <a:pt x="1790972" y="807424"/>
                  <a:pt x="1788749" y="813774"/>
                  <a:pt x="1790098" y="820362"/>
                </a:cubicBezTo>
                <a:cubicBezTo>
                  <a:pt x="1791448" y="826950"/>
                  <a:pt x="1791130" y="831395"/>
                  <a:pt x="1789146" y="833697"/>
                </a:cubicBezTo>
                <a:lnTo>
                  <a:pt x="1802481" y="831792"/>
                </a:lnTo>
                <a:lnTo>
                  <a:pt x="1804386" y="831792"/>
                </a:lnTo>
                <a:lnTo>
                  <a:pt x="1802481" y="812742"/>
                </a:lnTo>
                <a:lnTo>
                  <a:pt x="1819626" y="799407"/>
                </a:lnTo>
                <a:close/>
                <a:moveTo>
                  <a:pt x="1722278" y="693538"/>
                </a:moveTo>
                <a:lnTo>
                  <a:pt x="1709010" y="705147"/>
                </a:lnTo>
                <a:cubicBezTo>
                  <a:pt x="1706113" y="710783"/>
                  <a:pt x="1703334" y="716180"/>
                  <a:pt x="1700675" y="721340"/>
                </a:cubicBezTo>
                <a:cubicBezTo>
                  <a:pt x="1698016" y="726499"/>
                  <a:pt x="1695714" y="731897"/>
                  <a:pt x="1693770" y="737532"/>
                </a:cubicBezTo>
                <a:lnTo>
                  <a:pt x="1695675" y="743247"/>
                </a:lnTo>
                <a:lnTo>
                  <a:pt x="1698824" y="739490"/>
                </a:lnTo>
                <a:lnTo>
                  <a:pt x="1716756" y="711777"/>
                </a:lnTo>
                <a:close/>
                <a:moveTo>
                  <a:pt x="2490725" y="908662"/>
                </a:moveTo>
                <a:lnTo>
                  <a:pt x="2483105" y="906757"/>
                </a:lnTo>
                <a:lnTo>
                  <a:pt x="2462150" y="925806"/>
                </a:lnTo>
                <a:cubicBezTo>
                  <a:pt x="2456356" y="931918"/>
                  <a:pt x="2454133" y="938269"/>
                  <a:pt x="2455483" y="944856"/>
                </a:cubicBezTo>
                <a:cubicBezTo>
                  <a:pt x="2456832" y="951445"/>
                  <a:pt x="2456515" y="955890"/>
                  <a:pt x="2454530" y="958192"/>
                </a:cubicBezTo>
                <a:lnTo>
                  <a:pt x="2467865" y="956287"/>
                </a:lnTo>
                <a:lnTo>
                  <a:pt x="2469770" y="956287"/>
                </a:lnTo>
                <a:lnTo>
                  <a:pt x="2467866" y="937237"/>
                </a:lnTo>
                <a:lnTo>
                  <a:pt x="2485010" y="923901"/>
                </a:lnTo>
                <a:close/>
                <a:moveTo>
                  <a:pt x="1573755" y="611802"/>
                </a:moveTo>
                <a:lnTo>
                  <a:pt x="1566135" y="609897"/>
                </a:lnTo>
                <a:lnTo>
                  <a:pt x="1545180" y="628947"/>
                </a:lnTo>
                <a:cubicBezTo>
                  <a:pt x="1539385" y="635059"/>
                  <a:pt x="1537163" y="641409"/>
                  <a:pt x="1538512" y="647997"/>
                </a:cubicBezTo>
                <a:cubicBezTo>
                  <a:pt x="1539862" y="654585"/>
                  <a:pt x="1539544" y="659030"/>
                  <a:pt x="1537560" y="661332"/>
                </a:cubicBezTo>
                <a:lnTo>
                  <a:pt x="1550895" y="659427"/>
                </a:lnTo>
                <a:lnTo>
                  <a:pt x="1552800" y="659427"/>
                </a:lnTo>
                <a:lnTo>
                  <a:pt x="1550895" y="640377"/>
                </a:lnTo>
                <a:lnTo>
                  <a:pt x="1568040" y="627042"/>
                </a:lnTo>
                <a:close/>
                <a:moveTo>
                  <a:pt x="1295527" y="521730"/>
                </a:moveTo>
                <a:lnTo>
                  <a:pt x="1287906" y="519824"/>
                </a:lnTo>
                <a:lnTo>
                  <a:pt x="1266951" y="538874"/>
                </a:lnTo>
                <a:cubicBezTo>
                  <a:pt x="1261157" y="544986"/>
                  <a:pt x="1258934" y="551336"/>
                  <a:pt x="1260284" y="557924"/>
                </a:cubicBezTo>
                <a:cubicBezTo>
                  <a:pt x="1261633" y="564512"/>
                  <a:pt x="1261316" y="568958"/>
                  <a:pt x="1259331" y="571259"/>
                </a:cubicBezTo>
                <a:lnTo>
                  <a:pt x="1272666" y="569355"/>
                </a:lnTo>
                <a:lnTo>
                  <a:pt x="1274571" y="569355"/>
                </a:lnTo>
                <a:lnTo>
                  <a:pt x="1272667" y="550305"/>
                </a:lnTo>
                <a:lnTo>
                  <a:pt x="1289811" y="536969"/>
                </a:lnTo>
                <a:close/>
                <a:moveTo>
                  <a:pt x="2387662" y="818033"/>
                </a:moveTo>
                <a:lnTo>
                  <a:pt x="2374394" y="829642"/>
                </a:lnTo>
                <a:cubicBezTo>
                  <a:pt x="2371497" y="835278"/>
                  <a:pt x="2368719" y="840675"/>
                  <a:pt x="2366060" y="845835"/>
                </a:cubicBezTo>
                <a:cubicBezTo>
                  <a:pt x="2363400" y="850994"/>
                  <a:pt x="2361099" y="856391"/>
                  <a:pt x="2359154" y="862027"/>
                </a:cubicBezTo>
                <a:lnTo>
                  <a:pt x="2361059" y="867742"/>
                </a:lnTo>
                <a:lnTo>
                  <a:pt x="2364208" y="863985"/>
                </a:lnTo>
                <a:lnTo>
                  <a:pt x="2382140" y="836272"/>
                </a:lnTo>
                <a:close/>
                <a:moveTo>
                  <a:pt x="1192463" y="431100"/>
                </a:moveTo>
                <a:lnTo>
                  <a:pt x="1179195" y="442710"/>
                </a:lnTo>
                <a:cubicBezTo>
                  <a:pt x="1176298" y="448346"/>
                  <a:pt x="1173520" y="453743"/>
                  <a:pt x="1170861" y="458903"/>
                </a:cubicBezTo>
                <a:cubicBezTo>
                  <a:pt x="1168201" y="464062"/>
                  <a:pt x="1165900" y="469459"/>
                  <a:pt x="1163955" y="475095"/>
                </a:cubicBezTo>
                <a:lnTo>
                  <a:pt x="1165860" y="480810"/>
                </a:lnTo>
                <a:lnTo>
                  <a:pt x="1169009" y="477053"/>
                </a:lnTo>
                <a:lnTo>
                  <a:pt x="1186941" y="449340"/>
                </a:lnTo>
                <a:close/>
                <a:moveTo>
                  <a:pt x="2239139" y="736297"/>
                </a:moveTo>
                <a:lnTo>
                  <a:pt x="2231519" y="734392"/>
                </a:lnTo>
                <a:lnTo>
                  <a:pt x="2210564" y="753442"/>
                </a:lnTo>
                <a:cubicBezTo>
                  <a:pt x="2204770" y="759554"/>
                  <a:pt x="2202547" y="765904"/>
                  <a:pt x="2203896" y="772492"/>
                </a:cubicBezTo>
                <a:cubicBezTo>
                  <a:pt x="2205246" y="779080"/>
                  <a:pt x="2204928" y="783525"/>
                  <a:pt x="2202944" y="785827"/>
                </a:cubicBezTo>
                <a:lnTo>
                  <a:pt x="2216279" y="783922"/>
                </a:lnTo>
                <a:lnTo>
                  <a:pt x="2218184" y="783922"/>
                </a:lnTo>
                <a:lnTo>
                  <a:pt x="2216279" y="764872"/>
                </a:lnTo>
                <a:lnTo>
                  <a:pt x="2233424" y="751537"/>
                </a:lnTo>
                <a:close/>
                <a:moveTo>
                  <a:pt x="1043940" y="349365"/>
                </a:moveTo>
                <a:lnTo>
                  <a:pt x="1036320" y="347460"/>
                </a:lnTo>
                <a:lnTo>
                  <a:pt x="1015365" y="366510"/>
                </a:lnTo>
                <a:cubicBezTo>
                  <a:pt x="1009571" y="372622"/>
                  <a:pt x="1007348" y="378972"/>
                  <a:pt x="1008697" y="385560"/>
                </a:cubicBezTo>
                <a:cubicBezTo>
                  <a:pt x="1010047" y="392148"/>
                  <a:pt x="1009729" y="396593"/>
                  <a:pt x="1007745" y="398895"/>
                </a:cubicBezTo>
                <a:lnTo>
                  <a:pt x="1021080" y="396990"/>
                </a:lnTo>
                <a:lnTo>
                  <a:pt x="1022985" y="396990"/>
                </a:lnTo>
                <a:lnTo>
                  <a:pt x="1021080" y="377940"/>
                </a:lnTo>
                <a:lnTo>
                  <a:pt x="1038225" y="364605"/>
                </a:lnTo>
                <a:close/>
                <a:moveTo>
                  <a:pt x="1099185" y="750"/>
                </a:moveTo>
                <a:cubicBezTo>
                  <a:pt x="1100138" y="5393"/>
                  <a:pt x="1096804" y="15633"/>
                  <a:pt x="1089184" y="31468"/>
                </a:cubicBezTo>
                <a:cubicBezTo>
                  <a:pt x="1081564" y="47303"/>
                  <a:pt x="1075373" y="58019"/>
                  <a:pt x="1070610" y="63615"/>
                </a:cubicBezTo>
                <a:lnTo>
                  <a:pt x="1072515" y="63615"/>
                </a:lnTo>
                <a:cubicBezTo>
                  <a:pt x="1075333" y="66393"/>
                  <a:pt x="1076841" y="68933"/>
                  <a:pt x="1077040" y="71235"/>
                </a:cubicBezTo>
                <a:cubicBezTo>
                  <a:pt x="1077238" y="73537"/>
                  <a:pt x="1076365" y="76077"/>
                  <a:pt x="1074420" y="78855"/>
                </a:cubicBezTo>
                <a:cubicBezTo>
                  <a:pt x="1072039" y="93301"/>
                  <a:pt x="1067753" y="108224"/>
                  <a:pt x="1061561" y="123622"/>
                </a:cubicBezTo>
                <a:cubicBezTo>
                  <a:pt x="1055370" y="139021"/>
                  <a:pt x="1050131" y="153944"/>
                  <a:pt x="1045845" y="168390"/>
                </a:cubicBezTo>
                <a:cubicBezTo>
                  <a:pt x="1047631" y="171049"/>
                  <a:pt x="1047869" y="172875"/>
                  <a:pt x="1046559" y="173867"/>
                </a:cubicBezTo>
                <a:cubicBezTo>
                  <a:pt x="1045250" y="174859"/>
                  <a:pt x="1043107" y="176209"/>
                  <a:pt x="1040130" y="177915"/>
                </a:cubicBezTo>
                <a:cubicBezTo>
                  <a:pt x="1039972" y="179899"/>
                  <a:pt x="1039812" y="181645"/>
                  <a:pt x="1039654" y="183154"/>
                </a:cubicBezTo>
                <a:cubicBezTo>
                  <a:pt x="1039495" y="184662"/>
                  <a:pt x="1040289" y="185455"/>
                  <a:pt x="1042035" y="185535"/>
                </a:cubicBezTo>
                <a:cubicBezTo>
                  <a:pt x="1040646" y="188670"/>
                  <a:pt x="1038662" y="192401"/>
                  <a:pt x="1036082" y="196727"/>
                </a:cubicBezTo>
                <a:cubicBezTo>
                  <a:pt x="1033502" y="201053"/>
                  <a:pt x="1032946" y="204307"/>
                  <a:pt x="1034415" y="206490"/>
                </a:cubicBezTo>
                <a:lnTo>
                  <a:pt x="1045845" y="195060"/>
                </a:lnTo>
                <a:cubicBezTo>
                  <a:pt x="1047829" y="193155"/>
                  <a:pt x="1049099" y="191250"/>
                  <a:pt x="1049655" y="189345"/>
                </a:cubicBezTo>
                <a:cubicBezTo>
                  <a:pt x="1050211" y="187440"/>
                  <a:pt x="1049576" y="185535"/>
                  <a:pt x="1047750" y="183630"/>
                </a:cubicBezTo>
                <a:cubicBezTo>
                  <a:pt x="1049774" y="181606"/>
                  <a:pt x="1051917" y="178987"/>
                  <a:pt x="1054179" y="175772"/>
                </a:cubicBezTo>
                <a:cubicBezTo>
                  <a:pt x="1056442" y="172557"/>
                  <a:pt x="1058109" y="169461"/>
                  <a:pt x="1059180" y="166485"/>
                </a:cubicBezTo>
                <a:lnTo>
                  <a:pt x="1074420" y="132195"/>
                </a:lnTo>
                <a:lnTo>
                  <a:pt x="1085850" y="122670"/>
                </a:lnTo>
                <a:cubicBezTo>
                  <a:pt x="1087914" y="120685"/>
                  <a:pt x="1089501" y="118463"/>
                  <a:pt x="1090613" y="116002"/>
                </a:cubicBezTo>
                <a:cubicBezTo>
                  <a:pt x="1091724" y="113542"/>
                  <a:pt x="1091407" y="111319"/>
                  <a:pt x="1089660" y="109335"/>
                </a:cubicBezTo>
                <a:lnTo>
                  <a:pt x="1097280" y="94095"/>
                </a:lnTo>
                <a:cubicBezTo>
                  <a:pt x="1096328" y="87745"/>
                  <a:pt x="1098233" y="82347"/>
                  <a:pt x="1102995" y="77903"/>
                </a:cubicBezTo>
                <a:cubicBezTo>
                  <a:pt x="1107757" y="73457"/>
                  <a:pt x="1109662" y="68060"/>
                  <a:pt x="1108710" y="61710"/>
                </a:cubicBezTo>
                <a:lnTo>
                  <a:pt x="1133475" y="40755"/>
                </a:lnTo>
                <a:cubicBezTo>
                  <a:pt x="1138237" y="46073"/>
                  <a:pt x="1140619" y="49724"/>
                  <a:pt x="1140619" y="51709"/>
                </a:cubicBezTo>
                <a:cubicBezTo>
                  <a:pt x="1140619" y="53693"/>
                  <a:pt x="1138238" y="56392"/>
                  <a:pt x="1133475" y="59805"/>
                </a:cubicBezTo>
                <a:cubicBezTo>
                  <a:pt x="1137087" y="65163"/>
                  <a:pt x="1137007" y="69211"/>
                  <a:pt x="1133237" y="71949"/>
                </a:cubicBezTo>
                <a:cubicBezTo>
                  <a:pt x="1129467" y="74688"/>
                  <a:pt x="1128911" y="78260"/>
                  <a:pt x="1131570" y="82665"/>
                </a:cubicBezTo>
                <a:cubicBezTo>
                  <a:pt x="1128197" y="87626"/>
                  <a:pt x="1124466" y="95802"/>
                  <a:pt x="1120378" y="107192"/>
                </a:cubicBezTo>
                <a:cubicBezTo>
                  <a:pt x="1116290" y="118582"/>
                  <a:pt x="1114941" y="126281"/>
                  <a:pt x="1116330" y="130290"/>
                </a:cubicBezTo>
                <a:lnTo>
                  <a:pt x="1101090" y="166485"/>
                </a:lnTo>
                <a:cubicBezTo>
                  <a:pt x="1105059" y="171327"/>
                  <a:pt x="1107123" y="176407"/>
                  <a:pt x="1107281" y="181725"/>
                </a:cubicBezTo>
                <a:cubicBezTo>
                  <a:pt x="1107440" y="187043"/>
                  <a:pt x="1104741" y="192123"/>
                  <a:pt x="1099185" y="196965"/>
                </a:cubicBezTo>
                <a:cubicBezTo>
                  <a:pt x="1097280" y="204823"/>
                  <a:pt x="1094423" y="212919"/>
                  <a:pt x="1090613" y="221254"/>
                </a:cubicBezTo>
                <a:cubicBezTo>
                  <a:pt x="1086803" y="229588"/>
                  <a:pt x="1082040" y="236732"/>
                  <a:pt x="1076325" y="242685"/>
                </a:cubicBezTo>
                <a:lnTo>
                  <a:pt x="1082040" y="257925"/>
                </a:lnTo>
                <a:lnTo>
                  <a:pt x="1068705" y="267450"/>
                </a:lnTo>
                <a:lnTo>
                  <a:pt x="1068705" y="288405"/>
                </a:lnTo>
                <a:cubicBezTo>
                  <a:pt x="1066205" y="292294"/>
                  <a:pt x="1064538" y="295946"/>
                  <a:pt x="1063704" y="299359"/>
                </a:cubicBezTo>
                <a:cubicBezTo>
                  <a:pt x="1062871" y="302772"/>
                  <a:pt x="1060728" y="305471"/>
                  <a:pt x="1057275" y="307455"/>
                </a:cubicBezTo>
                <a:cubicBezTo>
                  <a:pt x="1056402" y="309638"/>
                  <a:pt x="1056243" y="312416"/>
                  <a:pt x="1056799" y="315789"/>
                </a:cubicBezTo>
                <a:cubicBezTo>
                  <a:pt x="1057355" y="319163"/>
                  <a:pt x="1058148" y="321465"/>
                  <a:pt x="1059180" y="322695"/>
                </a:cubicBezTo>
                <a:cubicBezTo>
                  <a:pt x="1060251" y="324481"/>
                  <a:pt x="1061442" y="325195"/>
                  <a:pt x="1062752" y="324838"/>
                </a:cubicBezTo>
                <a:cubicBezTo>
                  <a:pt x="1064062" y="324481"/>
                  <a:pt x="1064776" y="323767"/>
                  <a:pt x="1064895" y="322695"/>
                </a:cubicBezTo>
                <a:cubicBezTo>
                  <a:pt x="1061006" y="316980"/>
                  <a:pt x="1061641" y="312217"/>
                  <a:pt x="1066800" y="308407"/>
                </a:cubicBezTo>
                <a:cubicBezTo>
                  <a:pt x="1071960" y="304597"/>
                  <a:pt x="1076404" y="301740"/>
                  <a:pt x="1080135" y="299835"/>
                </a:cubicBezTo>
                <a:lnTo>
                  <a:pt x="1080135" y="271260"/>
                </a:lnTo>
                <a:lnTo>
                  <a:pt x="1082040" y="271260"/>
                </a:lnTo>
                <a:cubicBezTo>
                  <a:pt x="1083111" y="269275"/>
                  <a:pt x="1083826" y="267053"/>
                  <a:pt x="1084183" y="264592"/>
                </a:cubicBezTo>
                <a:cubicBezTo>
                  <a:pt x="1084540" y="262132"/>
                  <a:pt x="1083826" y="259909"/>
                  <a:pt x="1082040" y="257925"/>
                </a:cubicBezTo>
                <a:cubicBezTo>
                  <a:pt x="1087358" y="252964"/>
                  <a:pt x="1091486" y="247646"/>
                  <a:pt x="1094423" y="241970"/>
                </a:cubicBezTo>
                <a:cubicBezTo>
                  <a:pt x="1097360" y="236295"/>
                  <a:pt x="1101487" y="231453"/>
                  <a:pt x="1106805" y="227445"/>
                </a:cubicBezTo>
                <a:cubicBezTo>
                  <a:pt x="1100534" y="221293"/>
                  <a:pt x="1098788" y="216928"/>
                  <a:pt x="1101566" y="214348"/>
                </a:cubicBezTo>
                <a:cubicBezTo>
                  <a:pt x="1104344" y="211768"/>
                  <a:pt x="1109266" y="207879"/>
                  <a:pt x="1116330" y="202680"/>
                </a:cubicBezTo>
                <a:cubicBezTo>
                  <a:pt x="1120656" y="197560"/>
                  <a:pt x="1123910" y="188273"/>
                  <a:pt x="1126093" y="174819"/>
                </a:cubicBezTo>
                <a:cubicBezTo>
                  <a:pt x="1128276" y="161365"/>
                  <a:pt x="1132007" y="151602"/>
                  <a:pt x="1137285" y="145530"/>
                </a:cubicBezTo>
                <a:cubicBezTo>
                  <a:pt x="1139230" y="144657"/>
                  <a:pt x="1141056" y="144498"/>
                  <a:pt x="1142762" y="145054"/>
                </a:cubicBezTo>
                <a:cubicBezTo>
                  <a:pt x="1144469" y="145609"/>
                  <a:pt x="1145818" y="146403"/>
                  <a:pt x="1146810" y="147435"/>
                </a:cubicBezTo>
                <a:cubicBezTo>
                  <a:pt x="1151136" y="152674"/>
                  <a:pt x="1152009" y="158865"/>
                  <a:pt x="1149429" y="166009"/>
                </a:cubicBezTo>
                <a:cubicBezTo>
                  <a:pt x="1146850" y="173152"/>
                  <a:pt x="1143437" y="178391"/>
                  <a:pt x="1139190" y="181725"/>
                </a:cubicBezTo>
                <a:cubicBezTo>
                  <a:pt x="1134666" y="193988"/>
                  <a:pt x="1130856" y="205657"/>
                  <a:pt x="1127760" y="216729"/>
                </a:cubicBezTo>
                <a:cubicBezTo>
                  <a:pt x="1124664" y="227802"/>
                  <a:pt x="1120854" y="238994"/>
                  <a:pt x="1116330" y="250305"/>
                </a:cubicBezTo>
                <a:cubicBezTo>
                  <a:pt x="1118076" y="252131"/>
                  <a:pt x="1118394" y="253718"/>
                  <a:pt x="1117283" y="255067"/>
                </a:cubicBezTo>
                <a:cubicBezTo>
                  <a:pt x="1116171" y="256417"/>
                  <a:pt x="1114584" y="258004"/>
                  <a:pt x="1112520" y="259830"/>
                </a:cubicBezTo>
                <a:cubicBezTo>
                  <a:pt x="1110695" y="261775"/>
                  <a:pt x="1110059" y="263600"/>
                  <a:pt x="1110615" y="265307"/>
                </a:cubicBezTo>
                <a:cubicBezTo>
                  <a:pt x="1111171" y="267013"/>
                  <a:pt x="1112441" y="268363"/>
                  <a:pt x="1114425" y="269355"/>
                </a:cubicBezTo>
                <a:cubicBezTo>
                  <a:pt x="1111448" y="272292"/>
                  <a:pt x="1108829" y="275467"/>
                  <a:pt x="1106567" y="278880"/>
                </a:cubicBezTo>
                <a:cubicBezTo>
                  <a:pt x="1104305" y="282293"/>
                  <a:pt x="1103114" y="285468"/>
                  <a:pt x="1102995" y="288405"/>
                </a:cubicBezTo>
                <a:lnTo>
                  <a:pt x="1095375" y="301740"/>
                </a:lnTo>
                <a:cubicBezTo>
                  <a:pt x="1098153" y="305629"/>
                  <a:pt x="1099264" y="309281"/>
                  <a:pt x="1098709" y="312694"/>
                </a:cubicBezTo>
                <a:cubicBezTo>
                  <a:pt x="1098153" y="316107"/>
                  <a:pt x="1096407" y="318806"/>
                  <a:pt x="1093470" y="320790"/>
                </a:cubicBezTo>
                <a:cubicBezTo>
                  <a:pt x="1099939" y="320314"/>
                  <a:pt x="1108432" y="319838"/>
                  <a:pt x="1118949" y="319361"/>
                </a:cubicBezTo>
                <a:cubicBezTo>
                  <a:pt x="1129467" y="318885"/>
                  <a:pt x="1137484" y="321266"/>
                  <a:pt x="1143000" y="326505"/>
                </a:cubicBezTo>
                <a:cubicBezTo>
                  <a:pt x="1145858" y="330513"/>
                  <a:pt x="1147286" y="334403"/>
                  <a:pt x="1147286" y="338173"/>
                </a:cubicBezTo>
                <a:cubicBezTo>
                  <a:pt x="1147287" y="341943"/>
                  <a:pt x="1145858" y="344404"/>
                  <a:pt x="1143000" y="345555"/>
                </a:cubicBezTo>
                <a:cubicBezTo>
                  <a:pt x="1142802" y="346666"/>
                  <a:pt x="1142246" y="348254"/>
                  <a:pt x="1141333" y="350318"/>
                </a:cubicBezTo>
                <a:cubicBezTo>
                  <a:pt x="1140420" y="352381"/>
                  <a:pt x="1140341" y="353969"/>
                  <a:pt x="1141095" y="355080"/>
                </a:cubicBezTo>
                <a:lnTo>
                  <a:pt x="1146810" y="351270"/>
                </a:lnTo>
                <a:lnTo>
                  <a:pt x="1171575" y="332220"/>
                </a:lnTo>
                <a:lnTo>
                  <a:pt x="1175385" y="318885"/>
                </a:lnTo>
                <a:cubicBezTo>
                  <a:pt x="1173639" y="316226"/>
                  <a:pt x="1173321" y="314400"/>
                  <a:pt x="1174433" y="313408"/>
                </a:cubicBezTo>
                <a:cubicBezTo>
                  <a:pt x="1175544" y="312416"/>
                  <a:pt x="1177131" y="311066"/>
                  <a:pt x="1179195" y="309360"/>
                </a:cubicBezTo>
                <a:cubicBezTo>
                  <a:pt x="1180068" y="307495"/>
                  <a:pt x="1180227" y="305987"/>
                  <a:pt x="1179672" y="304836"/>
                </a:cubicBezTo>
                <a:cubicBezTo>
                  <a:pt x="1179116" y="303685"/>
                  <a:pt x="1178322" y="302653"/>
                  <a:pt x="1177290" y="301740"/>
                </a:cubicBezTo>
                <a:cubicBezTo>
                  <a:pt x="1182846" y="295866"/>
                  <a:pt x="1187926" y="289516"/>
                  <a:pt x="1192530" y="282690"/>
                </a:cubicBezTo>
                <a:cubicBezTo>
                  <a:pt x="1197134" y="275864"/>
                  <a:pt x="1202214" y="269514"/>
                  <a:pt x="1207770" y="263640"/>
                </a:cubicBezTo>
                <a:cubicBezTo>
                  <a:pt x="1209754" y="254869"/>
                  <a:pt x="1213406" y="246693"/>
                  <a:pt x="1218724" y="239113"/>
                </a:cubicBezTo>
                <a:cubicBezTo>
                  <a:pt x="1224042" y="231533"/>
                  <a:pt x="1230551" y="225738"/>
                  <a:pt x="1238250" y="221730"/>
                </a:cubicBezTo>
                <a:lnTo>
                  <a:pt x="1236345" y="212205"/>
                </a:lnTo>
                <a:cubicBezTo>
                  <a:pt x="1235472" y="209308"/>
                  <a:pt x="1235789" y="206530"/>
                  <a:pt x="1237298" y="203871"/>
                </a:cubicBezTo>
                <a:cubicBezTo>
                  <a:pt x="1238806" y="201212"/>
                  <a:pt x="1241028" y="198910"/>
                  <a:pt x="1243965" y="196965"/>
                </a:cubicBezTo>
                <a:cubicBezTo>
                  <a:pt x="1247775" y="189027"/>
                  <a:pt x="1251585" y="187757"/>
                  <a:pt x="1255395" y="193155"/>
                </a:cubicBezTo>
                <a:cubicBezTo>
                  <a:pt x="1259403" y="196846"/>
                  <a:pt x="1261864" y="200418"/>
                  <a:pt x="1262777" y="203871"/>
                </a:cubicBezTo>
                <a:cubicBezTo>
                  <a:pt x="1263690" y="207323"/>
                  <a:pt x="1261864" y="211371"/>
                  <a:pt x="1257300" y="216015"/>
                </a:cubicBezTo>
                <a:cubicBezTo>
                  <a:pt x="1253609" y="219468"/>
                  <a:pt x="1249085" y="225421"/>
                  <a:pt x="1243727" y="233874"/>
                </a:cubicBezTo>
                <a:cubicBezTo>
                  <a:pt x="1238369" y="242328"/>
                  <a:pt x="1237178" y="249710"/>
                  <a:pt x="1240155" y="256020"/>
                </a:cubicBezTo>
                <a:cubicBezTo>
                  <a:pt x="1239084" y="261775"/>
                  <a:pt x="1236464" y="270744"/>
                  <a:pt x="1232297" y="282928"/>
                </a:cubicBezTo>
                <a:cubicBezTo>
                  <a:pt x="1228130" y="295112"/>
                  <a:pt x="1223129" y="304558"/>
                  <a:pt x="1217295" y="311265"/>
                </a:cubicBezTo>
                <a:cubicBezTo>
                  <a:pt x="1219954" y="314122"/>
                  <a:pt x="1220827" y="316504"/>
                  <a:pt x="1219914" y="318409"/>
                </a:cubicBezTo>
                <a:cubicBezTo>
                  <a:pt x="1219002" y="320314"/>
                  <a:pt x="1217493" y="321742"/>
                  <a:pt x="1215390" y="322695"/>
                </a:cubicBezTo>
                <a:cubicBezTo>
                  <a:pt x="1212334" y="326148"/>
                  <a:pt x="1212731" y="331148"/>
                  <a:pt x="1216581" y="337697"/>
                </a:cubicBezTo>
                <a:cubicBezTo>
                  <a:pt x="1220430" y="344245"/>
                  <a:pt x="1223208" y="348770"/>
                  <a:pt x="1224915" y="351270"/>
                </a:cubicBezTo>
                <a:cubicBezTo>
                  <a:pt x="1220668" y="357382"/>
                  <a:pt x="1213922" y="370399"/>
                  <a:pt x="1204675" y="390322"/>
                </a:cubicBezTo>
                <a:lnTo>
                  <a:pt x="1197114" y="419160"/>
                </a:lnTo>
                <a:lnTo>
                  <a:pt x="1209801" y="395999"/>
                </a:lnTo>
                <a:lnTo>
                  <a:pt x="1212670" y="391219"/>
                </a:lnTo>
                <a:lnTo>
                  <a:pt x="1221105" y="376035"/>
                </a:lnTo>
                <a:lnTo>
                  <a:pt x="1221189" y="376052"/>
                </a:lnTo>
                <a:lnTo>
                  <a:pt x="1220755" y="366948"/>
                </a:lnTo>
                <a:cubicBezTo>
                  <a:pt x="1222978" y="364091"/>
                  <a:pt x="1225676" y="361710"/>
                  <a:pt x="1228851" y="359805"/>
                </a:cubicBezTo>
                <a:lnTo>
                  <a:pt x="1299336" y="235979"/>
                </a:lnTo>
                <a:cubicBezTo>
                  <a:pt x="1303662" y="231098"/>
                  <a:pt x="1306917" y="226097"/>
                  <a:pt x="1309100" y="220978"/>
                </a:cubicBezTo>
                <a:cubicBezTo>
                  <a:pt x="1311283" y="215858"/>
                  <a:pt x="1315013" y="211333"/>
                  <a:pt x="1320292" y="207405"/>
                </a:cubicBezTo>
                <a:cubicBezTo>
                  <a:pt x="1320371" y="204428"/>
                  <a:pt x="1321164" y="201332"/>
                  <a:pt x="1322673" y="198118"/>
                </a:cubicBezTo>
                <a:cubicBezTo>
                  <a:pt x="1324181" y="194903"/>
                  <a:pt x="1325927" y="192284"/>
                  <a:pt x="1327911" y="190260"/>
                </a:cubicBezTo>
                <a:lnTo>
                  <a:pt x="1335531" y="176924"/>
                </a:lnTo>
                <a:cubicBezTo>
                  <a:pt x="1337595" y="174980"/>
                  <a:pt x="1340135" y="173630"/>
                  <a:pt x="1343152" y="172877"/>
                </a:cubicBezTo>
                <a:cubicBezTo>
                  <a:pt x="1346168" y="172122"/>
                  <a:pt x="1348708" y="172202"/>
                  <a:pt x="1350771" y="173114"/>
                </a:cubicBezTo>
                <a:cubicBezTo>
                  <a:pt x="1351724" y="177758"/>
                  <a:pt x="1348390" y="187997"/>
                  <a:pt x="1340770" y="203833"/>
                </a:cubicBezTo>
                <a:cubicBezTo>
                  <a:pt x="1333150" y="219668"/>
                  <a:pt x="1326959" y="230384"/>
                  <a:pt x="1322196" y="235979"/>
                </a:cubicBezTo>
                <a:lnTo>
                  <a:pt x="1324101" y="235980"/>
                </a:lnTo>
                <a:cubicBezTo>
                  <a:pt x="1326919" y="238757"/>
                  <a:pt x="1328427" y="241298"/>
                  <a:pt x="1328626" y="243599"/>
                </a:cubicBezTo>
                <a:cubicBezTo>
                  <a:pt x="1328824" y="245901"/>
                  <a:pt x="1327951" y="248442"/>
                  <a:pt x="1326007" y="251219"/>
                </a:cubicBezTo>
                <a:cubicBezTo>
                  <a:pt x="1323625" y="265666"/>
                  <a:pt x="1319339" y="280588"/>
                  <a:pt x="1313148" y="295987"/>
                </a:cubicBezTo>
                <a:cubicBezTo>
                  <a:pt x="1306956" y="311386"/>
                  <a:pt x="1301718" y="326308"/>
                  <a:pt x="1297431" y="340755"/>
                </a:cubicBezTo>
                <a:cubicBezTo>
                  <a:pt x="1299218" y="343414"/>
                  <a:pt x="1299455" y="345239"/>
                  <a:pt x="1298146" y="346231"/>
                </a:cubicBezTo>
                <a:cubicBezTo>
                  <a:pt x="1296836" y="347224"/>
                  <a:pt x="1294693" y="348573"/>
                  <a:pt x="1291716" y="350279"/>
                </a:cubicBezTo>
                <a:cubicBezTo>
                  <a:pt x="1291558" y="352264"/>
                  <a:pt x="1291399" y="354010"/>
                  <a:pt x="1291240" y="355518"/>
                </a:cubicBezTo>
                <a:cubicBezTo>
                  <a:pt x="1291081" y="357026"/>
                  <a:pt x="1291876" y="357820"/>
                  <a:pt x="1293621" y="357899"/>
                </a:cubicBezTo>
                <a:cubicBezTo>
                  <a:pt x="1292232" y="361035"/>
                  <a:pt x="1290248" y="364765"/>
                  <a:pt x="1287668" y="369091"/>
                </a:cubicBezTo>
                <a:cubicBezTo>
                  <a:pt x="1285089" y="373417"/>
                  <a:pt x="1284533" y="376672"/>
                  <a:pt x="1286001" y="378855"/>
                </a:cubicBezTo>
                <a:lnTo>
                  <a:pt x="1297431" y="367424"/>
                </a:lnTo>
                <a:cubicBezTo>
                  <a:pt x="1299416" y="365519"/>
                  <a:pt x="1300686" y="363614"/>
                  <a:pt x="1301241" y="361710"/>
                </a:cubicBezTo>
                <a:cubicBezTo>
                  <a:pt x="1301797" y="359805"/>
                  <a:pt x="1301162" y="357899"/>
                  <a:pt x="1299336" y="355995"/>
                </a:cubicBezTo>
                <a:cubicBezTo>
                  <a:pt x="1301360" y="353970"/>
                  <a:pt x="1303504" y="351351"/>
                  <a:pt x="1305766" y="348136"/>
                </a:cubicBezTo>
                <a:cubicBezTo>
                  <a:pt x="1308028" y="344922"/>
                  <a:pt x="1309695" y="341826"/>
                  <a:pt x="1310766" y="338849"/>
                </a:cubicBezTo>
                <a:lnTo>
                  <a:pt x="1326006" y="304559"/>
                </a:lnTo>
                <a:lnTo>
                  <a:pt x="1337436" y="295035"/>
                </a:lnTo>
                <a:cubicBezTo>
                  <a:pt x="1339500" y="293050"/>
                  <a:pt x="1341087" y="290828"/>
                  <a:pt x="1342199" y="288367"/>
                </a:cubicBezTo>
                <a:cubicBezTo>
                  <a:pt x="1343310" y="285906"/>
                  <a:pt x="1342993" y="283684"/>
                  <a:pt x="1341247" y="281700"/>
                </a:cubicBezTo>
                <a:lnTo>
                  <a:pt x="1348866" y="266460"/>
                </a:lnTo>
                <a:cubicBezTo>
                  <a:pt x="1347914" y="260110"/>
                  <a:pt x="1349819" y="254712"/>
                  <a:pt x="1354582" y="250267"/>
                </a:cubicBezTo>
                <a:cubicBezTo>
                  <a:pt x="1359344" y="245822"/>
                  <a:pt x="1361249" y="240424"/>
                  <a:pt x="1360296" y="234074"/>
                </a:cubicBezTo>
                <a:lnTo>
                  <a:pt x="1385061" y="213120"/>
                </a:lnTo>
                <a:cubicBezTo>
                  <a:pt x="1389824" y="218438"/>
                  <a:pt x="1392205" y="222089"/>
                  <a:pt x="1392205" y="224073"/>
                </a:cubicBezTo>
                <a:cubicBezTo>
                  <a:pt x="1392205" y="226058"/>
                  <a:pt x="1389824" y="228756"/>
                  <a:pt x="1385061" y="232169"/>
                </a:cubicBezTo>
                <a:cubicBezTo>
                  <a:pt x="1388673" y="237527"/>
                  <a:pt x="1388594" y="241575"/>
                  <a:pt x="1384823" y="244314"/>
                </a:cubicBezTo>
                <a:cubicBezTo>
                  <a:pt x="1381053" y="247052"/>
                  <a:pt x="1380497" y="250624"/>
                  <a:pt x="1383156" y="255029"/>
                </a:cubicBezTo>
                <a:cubicBezTo>
                  <a:pt x="1379783" y="259990"/>
                  <a:pt x="1376052" y="268166"/>
                  <a:pt x="1371965" y="279556"/>
                </a:cubicBezTo>
                <a:cubicBezTo>
                  <a:pt x="1367877" y="290947"/>
                  <a:pt x="1366527" y="298646"/>
                  <a:pt x="1367917" y="302655"/>
                </a:cubicBezTo>
                <a:lnTo>
                  <a:pt x="1352677" y="338850"/>
                </a:lnTo>
                <a:cubicBezTo>
                  <a:pt x="1356645" y="343691"/>
                  <a:pt x="1358709" y="348771"/>
                  <a:pt x="1358868" y="354089"/>
                </a:cubicBezTo>
                <a:cubicBezTo>
                  <a:pt x="1359026" y="359408"/>
                  <a:pt x="1356328" y="364488"/>
                  <a:pt x="1350771" y="369329"/>
                </a:cubicBezTo>
                <a:cubicBezTo>
                  <a:pt x="1348866" y="377188"/>
                  <a:pt x="1346009" y="385284"/>
                  <a:pt x="1342199" y="393618"/>
                </a:cubicBezTo>
                <a:cubicBezTo>
                  <a:pt x="1338389" y="401953"/>
                  <a:pt x="1333627" y="409096"/>
                  <a:pt x="1327911" y="415049"/>
                </a:cubicBezTo>
                <a:lnTo>
                  <a:pt x="1333627" y="430290"/>
                </a:lnTo>
                <a:lnTo>
                  <a:pt x="1320292" y="439814"/>
                </a:lnTo>
                <a:lnTo>
                  <a:pt x="1320292" y="460769"/>
                </a:lnTo>
                <a:cubicBezTo>
                  <a:pt x="1317791" y="464659"/>
                  <a:pt x="1316124" y="468310"/>
                  <a:pt x="1315291" y="471723"/>
                </a:cubicBezTo>
                <a:cubicBezTo>
                  <a:pt x="1314457" y="475136"/>
                  <a:pt x="1312314" y="477835"/>
                  <a:pt x="1308862" y="479820"/>
                </a:cubicBezTo>
                <a:cubicBezTo>
                  <a:pt x="1307988" y="482002"/>
                  <a:pt x="1307829" y="484781"/>
                  <a:pt x="1308385" y="488154"/>
                </a:cubicBezTo>
                <a:cubicBezTo>
                  <a:pt x="1308941" y="491527"/>
                  <a:pt x="1309735" y="493829"/>
                  <a:pt x="1310766" y="495060"/>
                </a:cubicBezTo>
                <a:cubicBezTo>
                  <a:pt x="1311838" y="496845"/>
                  <a:pt x="1313029" y="497560"/>
                  <a:pt x="1314338" y="497202"/>
                </a:cubicBezTo>
                <a:cubicBezTo>
                  <a:pt x="1315648" y="496845"/>
                  <a:pt x="1316362" y="496131"/>
                  <a:pt x="1316482" y="495060"/>
                </a:cubicBezTo>
                <a:cubicBezTo>
                  <a:pt x="1312592" y="489345"/>
                  <a:pt x="1313227" y="484582"/>
                  <a:pt x="1318386" y="480772"/>
                </a:cubicBezTo>
                <a:cubicBezTo>
                  <a:pt x="1323546" y="476962"/>
                  <a:pt x="1327991" y="474104"/>
                  <a:pt x="1331721" y="472199"/>
                </a:cubicBezTo>
                <a:lnTo>
                  <a:pt x="1331721" y="443625"/>
                </a:lnTo>
                <a:lnTo>
                  <a:pt x="1333626" y="443625"/>
                </a:lnTo>
                <a:cubicBezTo>
                  <a:pt x="1334698" y="441640"/>
                  <a:pt x="1335413" y="439418"/>
                  <a:pt x="1335770" y="436957"/>
                </a:cubicBezTo>
                <a:cubicBezTo>
                  <a:pt x="1336126" y="434496"/>
                  <a:pt x="1335412" y="432274"/>
                  <a:pt x="1333627" y="430290"/>
                </a:cubicBezTo>
                <a:cubicBezTo>
                  <a:pt x="1338945" y="425329"/>
                  <a:pt x="1343072" y="420010"/>
                  <a:pt x="1346009" y="414335"/>
                </a:cubicBezTo>
                <a:cubicBezTo>
                  <a:pt x="1348946" y="408660"/>
                  <a:pt x="1353073" y="403818"/>
                  <a:pt x="1358391" y="399810"/>
                </a:cubicBezTo>
                <a:cubicBezTo>
                  <a:pt x="1352121" y="393658"/>
                  <a:pt x="1350374" y="389292"/>
                  <a:pt x="1353153" y="386713"/>
                </a:cubicBezTo>
                <a:cubicBezTo>
                  <a:pt x="1355931" y="384133"/>
                  <a:pt x="1360852" y="380244"/>
                  <a:pt x="1367917" y="375044"/>
                </a:cubicBezTo>
                <a:cubicBezTo>
                  <a:pt x="1372242" y="369925"/>
                  <a:pt x="1375497" y="360638"/>
                  <a:pt x="1377680" y="347184"/>
                </a:cubicBezTo>
                <a:cubicBezTo>
                  <a:pt x="1379863" y="333730"/>
                  <a:pt x="1383593" y="323967"/>
                  <a:pt x="1388871" y="317895"/>
                </a:cubicBezTo>
                <a:cubicBezTo>
                  <a:pt x="1390816" y="317021"/>
                  <a:pt x="1392642" y="316863"/>
                  <a:pt x="1394348" y="317418"/>
                </a:cubicBezTo>
                <a:cubicBezTo>
                  <a:pt x="1396055" y="317974"/>
                  <a:pt x="1397404" y="318768"/>
                  <a:pt x="1398396" y="319799"/>
                </a:cubicBezTo>
                <a:cubicBezTo>
                  <a:pt x="1402722" y="325038"/>
                  <a:pt x="1403595" y="331230"/>
                  <a:pt x="1401016" y="338373"/>
                </a:cubicBezTo>
                <a:cubicBezTo>
                  <a:pt x="1398436" y="345517"/>
                  <a:pt x="1395023" y="350756"/>
                  <a:pt x="1390776" y="354090"/>
                </a:cubicBezTo>
                <a:cubicBezTo>
                  <a:pt x="1386252" y="366353"/>
                  <a:pt x="1382442" y="378021"/>
                  <a:pt x="1379346" y="389094"/>
                </a:cubicBezTo>
                <a:cubicBezTo>
                  <a:pt x="1376251" y="400167"/>
                  <a:pt x="1372441" y="411359"/>
                  <a:pt x="1367917" y="422669"/>
                </a:cubicBezTo>
                <a:cubicBezTo>
                  <a:pt x="1369663" y="424495"/>
                  <a:pt x="1369980" y="426083"/>
                  <a:pt x="1368869" y="427432"/>
                </a:cubicBezTo>
                <a:cubicBezTo>
                  <a:pt x="1367757" y="428781"/>
                  <a:pt x="1366170" y="430369"/>
                  <a:pt x="1364107" y="432195"/>
                </a:cubicBezTo>
                <a:cubicBezTo>
                  <a:pt x="1362281" y="434139"/>
                  <a:pt x="1361646" y="435965"/>
                  <a:pt x="1362201" y="437671"/>
                </a:cubicBezTo>
                <a:cubicBezTo>
                  <a:pt x="1362757" y="439378"/>
                  <a:pt x="1364027" y="440727"/>
                  <a:pt x="1366012" y="441720"/>
                </a:cubicBezTo>
                <a:cubicBezTo>
                  <a:pt x="1363035" y="444656"/>
                  <a:pt x="1360416" y="447831"/>
                  <a:pt x="1358153" y="451244"/>
                </a:cubicBezTo>
                <a:cubicBezTo>
                  <a:pt x="1355891" y="454658"/>
                  <a:pt x="1354700" y="457832"/>
                  <a:pt x="1354582" y="460769"/>
                </a:cubicBezTo>
                <a:lnTo>
                  <a:pt x="1346961" y="474104"/>
                </a:lnTo>
                <a:cubicBezTo>
                  <a:pt x="1349740" y="477994"/>
                  <a:pt x="1350850" y="481645"/>
                  <a:pt x="1350295" y="485058"/>
                </a:cubicBezTo>
                <a:cubicBezTo>
                  <a:pt x="1349739" y="488471"/>
                  <a:pt x="1347993" y="491170"/>
                  <a:pt x="1345056" y="493155"/>
                </a:cubicBezTo>
                <a:cubicBezTo>
                  <a:pt x="1351526" y="492678"/>
                  <a:pt x="1360019" y="492202"/>
                  <a:pt x="1370536" y="491726"/>
                </a:cubicBezTo>
                <a:cubicBezTo>
                  <a:pt x="1381053" y="491249"/>
                  <a:pt x="1389070" y="493631"/>
                  <a:pt x="1394587" y="498870"/>
                </a:cubicBezTo>
                <a:cubicBezTo>
                  <a:pt x="1397444" y="502878"/>
                  <a:pt x="1398872" y="506767"/>
                  <a:pt x="1398873" y="510538"/>
                </a:cubicBezTo>
                <a:cubicBezTo>
                  <a:pt x="1398873" y="514308"/>
                  <a:pt x="1397444" y="516769"/>
                  <a:pt x="1394586" y="517919"/>
                </a:cubicBezTo>
                <a:cubicBezTo>
                  <a:pt x="1394388" y="519031"/>
                  <a:pt x="1393832" y="520618"/>
                  <a:pt x="1392920" y="522682"/>
                </a:cubicBezTo>
                <a:cubicBezTo>
                  <a:pt x="1392007" y="524746"/>
                  <a:pt x="1391927" y="526333"/>
                  <a:pt x="1392681" y="527444"/>
                </a:cubicBezTo>
                <a:lnTo>
                  <a:pt x="1398396" y="523634"/>
                </a:lnTo>
                <a:lnTo>
                  <a:pt x="1423161" y="504584"/>
                </a:lnTo>
                <a:lnTo>
                  <a:pt x="1426971" y="491249"/>
                </a:lnTo>
                <a:cubicBezTo>
                  <a:pt x="1425225" y="488590"/>
                  <a:pt x="1424908" y="486765"/>
                  <a:pt x="1426019" y="485773"/>
                </a:cubicBezTo>
                <a:cubicBezTo>
                  <a:pt x="1427130" y="484781"/>
                  <a:pt x="1428718" y="483431"/>
                  <a:pt x="1430781" y="481724"/>
                </a:cubicBezTo>
                <a:cubicBezTo>
                  <a:pt x="1431655" y="479859"/>
                  <a:pt x="1431813" y="478351"/>
                  <a:pt x="1431258" y="477200"/>
                </a:cubicBezTo>
                <a:cubicBezTo>
                  <a:pt x="1430702" y="476049"/>
                  <a:pt x="1429908" y="475017"/>
                  <a:pt x="1428877" y="474105"/>
                </a:cubicBezTo>
                <a:cubicBezTo>
                  <a:pt x="1434433" y="468231"/>
                  <a:pt x="1439513" y="461881"/>
                  <a:pt x="1444116" y="455054"/>
                </a:cubicBezTo>
                <a:cubicBezTo>
                  <a:pt x="1448720" y="448228"/>
                  <a:pt x="1453800" y="441878"/>
                  <a:pt x="1459357" y="436005"/>
                </a:cubicBezTo>
                <a:cubicBezTo>
                  <a:pt x="1461340" y="427234"/>
                  <a:pt x="1464992" y="419058"/>
                  <a:pt x="1470310" y="411478"/>
                </a:cubicBezTo>
                <a:cubicBezTo>
                  <a:pt x="1475628" y="403897"/>
                  <a:pt x="1482137" y="398103"/>
                  <a:pt x="1489837" y="394095"/>
                </a:cubicBezTo>
                <a:lnTo>
                  <a:pt x="1487932" y="384570"/>
                </a:lnTo>
                <a:cubicBezTo>
                  <a:pt x="1487058" y="381673"/>
                  <a:pt x="1487376" y="378894"/>
                  <a:pt x="1488884" y="376235"/>
                </a:cubicBezTo>
                <a:cubicBezTo>
                  <a:pt x="1490392" y="373576"/>
                  <a:pt x="1492615" y="371274"/>
                  <a:pt x="1495551" y="369330"/>
                </a:cubicBezTo>
                <a:cubicBezTo>
                  <a:pt x="1499361" y="361392"/>
                  <a:pt x="1503171" y="360122"/>
                  <a:pt x="1506982" y="365520"/>
                </a:cubicBezTo>
                <a:cubicBezTo>
                  <a:pt x="1510990" y="369210"/>
                  <a:pt x="1513451" y="372782"/>
                  <a:pt x="1514364" y="376235"/>
                </a:cubicBezTo>
                <a:cubicBezTo>
                  <a:pt x="1515276" y="379688"/>
                  <a:pt x="1513450" y="383736"/>
                  <a:pt x="1508886" y="388380"/>
                </a:cubicBezTo>
                <a:cubicBezTo>
                  <a:pt x="1505195" y="391832"/>
                  <a:pt x="1500671" y="397785"/>
                  <a:pt x="1495313" y="406239"/>
                </a:cubicBezTo>
                <a:cubicBezTo>
                  <a:pt x="1489955" y="414692"/>
                  <a:pt x="1488765" y="422074"/>
                  <a:pt x="1491741" y="428384"/>
                </a:cubicBezTo>
                <a:cubicBezTo>
                  <a:pt x="1490670" y="434139"/>
                  <a:pt x="1488050" y="443109"/>
                  <a:pt x="1483883" y="455293"/>
                </a:cubicBezTo>
                <a:cubicBezTo>
                  <a:pt x="1479716" y="467477"/>
                  <a:pt x="1474716" y="476923"/>
                  <a:pt x="1468881" y="483629"/>
                </a:cubicBezTo>
                <a:cubicBezTo>
                  <a:pt x="1471540" y="486487"/>
                  <a:pt x="1472413" y="488868"/>
                  <a:pt x="1471501" y="490773"/>
                </a:cubicBezTo>
                <a:cubicBezTo>
                  <a:pt x="1470588" y="492678"/>
                  <a:pt x="1469080" y="494107"/>
                  <a:pt x="1466977" y="495060"/>
                </a:cubicBezTo>
                <a:cubicBezTo>
                  <a:pt x="1463921" y="498512"/>
                  <a:pt x="1464317" y="503513"/>
                  <a:pt x="1468167" y="510061"/>
                </a:cubicBezTo>
                <a:lnTo>
                  <a:pt x="1472111" y="516485"/>
                </a:lnTo>
                <a:lnTo>
                  <a:pt x="1473028" y="513457"/>
                </a:lnTo>
                <a:cubicBezTo>
                  <a:pt x="1477909" y="501114"/>
                  <a:pt x="1482910" y="491986"/>
                  <a:pt x="1488030" y="486072"/>
                </a:cubicBezTo>
                <a:cubicBezTo>
                  <a:pt x="1488030" y="478770"/>
                  <a:pt x="1491840" y="472420"/>
                  <a:pt x="1499460" y="467022"/>
                </a:cubicBezTo>
                <a:cubicBezTo>
                  <a:pt x="1496920" y="463212"/>
                  <a:pt x="1496761" y="459878"/>
                  <a:pt x="1498983" y="457021"/>
                </a:cubicBezTo>
                <a:cubicBezTo>
                  <a:pt x="1501206" y="454163"/>
                  <a:pt x="1503905" y="451782"/>
                  <a:pt x="1507080" y="449877"/>
                </a:cubicBezTo>
                <a:lnTo>
                  <a:pt x="1577565" y="326052"/>
                </a:lnTo>
                <a:cubicBezTo>
                  <a:pt x="1581891" y="321171"/>
                  <a:pt x="1585145" y="316170"/>
                  <a:pt x="1587328" y="311050"/>
                </a:cubicBezTo>
                <a:cubicBezTo>
                  <a:pt x="1589511" y="305931"/>
                  <a:pt x="1593241" y="301406"/>
                  <a:pt x="1598520" y="297477"/>
                </a:cubicBezTo>
                <a:cubicBezTo>
                  <a:pt x="1598599" y="294501"/>
                  <a:pt x="1599393" y="291405"/>
                  <a:pt x="1600901" y="288190"/>
                </a:cubicBezTo>
                <a:cubicBezTo>
                  <a:pt x="1602409" y="284976"/>
                  <a:pt x="1604155" y="282356"/>
                  <a:pt x="1606140" y="280332"/>
                </a:cubicBezTo>
                <a:lnTo>
                  <a:pt x="1613760" y="266997"/>
                </a:lnTo>
                <a:cubicBezTo>
                  <a:pt x="1615824" y="265052"/>
                  <a:pt x="1618364" y="263703"/>
                  <a:pt x="1621380" y="262949"/>
                </a:cubicBezTo>
                <a:cubicBezTo>
                  <a:pt x="1624396" y="262195"/>
                  <a:pt x="1626936" y="262274"/>
                  <a:pt x="1629000" y="263187"/>
                </a:cubicBezTo>
                <a:cubicBezTo>
                  <a:pt x="1629952" y="267831"/>
                  <a:pt x="1626618" y="278070"/>
                  <a:pt x="1618999" y="293906"/>
                </a:cubicBezTo>
                <a:cubicBezTo>
                  <a:pt x="1611379" y="309741"/>
                  <a:pt x="1605187" y="320456"/>
                  <a:pt x="1600425" y="326052"/>
                </a:cubicBezTo>
                <a:lnTo>
                  <a:pt x="1602330" y="326052"/>
                </a:lnTo>
                <a:cubicBezTo>
                  <a:pt x="1605148" y="328830"/>
                  <a:pt x="1606655" y="331370"/>
                  <a:pt x="1606854" y="333672"/>
                </a:cubicBezTo>
                <a:cubicBezTo>
                  <a:pt x="1607052" y="335974"/>
                  <a:pt x="1606180" y="338514"/>
                  <a:pt x="1604235" y="341292"/>
                </a:cubicBezTo>
                <a:cubicBezTo>
                  <a:pt x="1601854" y="355739"/>
                  <a:pt x="1597567" y="370661"/>
                  <a:pt x="1591376" y="386060"/>
                </a:cubicBezTo>
                <a:cubicBezTo>
                  <a:pt x="1585185" y="401458"/>
                  <a:pt x="1579946" y="416381"/>
                  <a:pt x="1575660" y="430827"/>
                </a:cubicBezTo>
                <a:cubicBezTo>
                  <a:pt x="1577446" y="433486"/>
                  <a:pt x="1577684" y="435312"/>
                  <a:pt x="1576374" y="436304"/>
                </a:cubicBezTo>
                <a:cubicBezTo>
                  <a:pt x="1575065" y="437296"/>
                  <a:pt x="1572921" y="438646"/>
                  <a:pt x="1569945" y="440352"/>
                </a:cubicBezTo>
                <a:cubicBezTo>
                  <a:pt x="1569786" y="442337"/>
                  <a:pt x="1569627" y="444083"/>
                  <a:pt x="1569468" y="445591"/>
                </a:cubicBezTo>
                <a:cubicBezTo>
                  <a:pt x="1569310" y="447099"/>
                  <a:pt x="1570104" y="447893"/>
                  <a:pt x="1571850" y="447972"/>
                </a:cubicBezTo>
                <a:cubicBezTo>
                  <a:pt x="1570461" y="451107"/>
                  <a:pt x="1568476" y="454838"/>
                  <a:pt x="1565897" y="459164"/>
                </a:cubicBezTo>
                <a:cubicBezTo>
                  <a:pt x="1563317" y="463490"/>
                  <a:pt x="1562761" y="466744"/>
                  <a:pt x="1564230" y="468927"/>
                </a:cubicBezTo>
                <a:lnTo>
                  <a:pt x="1575660" y="457497"/>
                </a:lnTo>
                <a:cubicBezTo>
                  <a:pt x="1577644" y="455592"/>
                  <a:pt x="1578914" y="453687"/>
                  <a:pt x="1579470" y="451782"/>
                </a:cubicBezTo>
                <a:cubicBezTo>
                  <a:pt x="1580025" y="449877"/>
                  <a:pt x="1579390" y="447972"/>
                  <a:pt x="1577565" y="446067"/>
                </a:cubicBezTo>
                <a:cubicBezTo>
                  <a:pt x="1579589" y="444043"/>
                  <a:pt x="1581732" y="441424"/>
                  <a:pt x="1583994" y="438209"/>
                </a:cubicBezTo>
                <a:cubicBezTo>
                  <a:pt x="1586256" y="434994"/>
                  <a:pt x="1587923" y="431899"/>
                  <a:pt x="1588995" y="428922"/>
                </a:cubicBezTo>
                <a:lnTo>
                  <a:pt x="1604235" y="394632"/>
                </a:lnTo>
                <a:lnTo>
                  <a:pt x="1615665" y="385107"/>
                </a:lnTo>
                <a:cubicBezTo>
                  <a:pt x="1617729" y="383123"/>
                  <a:pt x="1619316" y="380900"/>
                  <a:pt x="1620427" y="378440"/>
                </a:cubicBezTo>
                <a:cubicBezTo>
                  <a:pt x="1621539" y="375979"/>
                  <a:pt x="1621221" y="373757"/>
                  <a:pt x="1619475" y="371772"/>
                </a:cubicBezTo>
                <a:lnTo>
                  <a:pt x="1627095" y="356532"/>
                </a:lnTo>
                <a:cubicBezTo>
                  <a:pt x="1626142" y="350182"/>
                  <a:pt x="1628047" y="344785"/>
                  <a:pt x="1632810" y="340340"/>
                </a:cubicBezTo>
                <a:cubicBezTo>
                  <a:pt x="1637572" y="335895"/>
                  <a:pt x="1639477" y="330497"/>
                  <a:pt x="1638524" y="324147"/>
                </a:cubicBezTo>
                <a:lnTo>
                  <a:pt x="1663289" y="303192"/>
                </a:lnTo>
                <a:cubicBezTo>
                  <a:pt x="1668052" y="308510"/>
                  <a:pt x="1670433" y="312162"/>
                  <a:pt x="1670433" y="314146"/>
                </a:cubicBezTo>
                <a:cubicBezTo>
                  <a:pt x="1670433" y="316130"/>
                  <a:pt x="1668052" y="318829"/>
                  <a:pt x="1663290" y="322242"/>
                </a:cubicBezTo>
                <a:cubicBezTo>
                  <a:pt x="1666901" y="327600"/>
                  <a:pt x="1666822" y="331648"/>
                  <a:pt x="1663052" y="334387"/>
                </a:cubicBezTo>
                <a:cubicBezTo>
                  <a:pt x="1659281" y="337125"/>
                  <a:pt x="1658726" y="340697"/>
                  <a:pt x="1661385" y="345102"/>
                </a:cubicBezTo>
                <a:cubicBezTo>
                  <a:pt x="1658011" y="350063"/>
                  <a:pt x="1654281" y="358239"/>
                  <a:pt x="1650193" y="369629"/>
                </a:cubicBezTo>
                <a:cubicBezTo>
                  <a:pt x="1646105" y="381019"/>
                  <a:pt x="1644755" y="388719"/>
                  <a:pt x="1646145" y="392727"/>
                </a:cubicBezTo>
                <a:lnTo>
                  <a:pt x="1630905" y="428922"/>
                </a:lnTo>
                <a:cubicBezTo>
                  <a:pt x="1634874" y="433764"/>
                  <a:pt x="1636937" y="438844"/>
                  <a:pt x="1637096" y="444162"/>
                </a:cubicBezTo>
                <a:cubicBezTo>
                  <a:pt x="1637255" y="449480"/>
                  <a:pt x="1634556" y="454560"/>
                  <a:pt x="1629000" y="459402"/>
                </a:cubicBezTo>
                <a:cubicBezTo>
                  <a:pt x="1627095" y="467260"/>
                  <a:pt x="1624237" y="475356"/>
                  <a:pt x="1620427" y="483691"/>
                </a:cubicBezTo>
                <a:cubicBezTo>
                  <a:pt x="1616617" y="492025"/>
                  <a:pt x="1611855" y="499169"/>
                  <a:pt x="1606140" y="505122"/>
                </a:cubicBezTo>
                <a:lnTo>
                  <a:pt x="1611855" y="520362"/>
                </a:lnTo>
                <a:lnTo>
                  <a:pt x="1598520" y="529887"/>
                </a:lnTo>
                <a:lnTo>
                  <a:pt x="1598520" y="550842"/>
                </a:lnTo>
                <a:cubicBezTo>
                  <a:pt x="1596019" y="554732"/>
                  <a:pt x="1594353" y="558383"/>
                  <a:pt x="1593519" y="561796"/>
                </a:cubicBezTo>
                <a:cubicBezTo>
                  <a:pt x="1592686" y="565209"/>
                  <a:pt x="1590542" y="567908"/>
                  <a:pt x="1587090" y="569892"/>
                </a:cubicBezTo>
                <a:cubicBezTo>
                  <a:pt x="1586217" y="572075"/>
                  <a:pt x="1586058" y="574853"/>
                  <a:pt x="1586614" y="578227"/>
                </a:cubicBezTo>
                <a:cubicBezTo>
                  <a:pt x="1587169" y="581600"/>
                  <a:pt x="1587963" y="583902"/>
                  <a:pt x="1588994" y="585132"/>
                </a:cubicBezTo>
                <a:cubicBezTo>
                  <a:pt x="1590066" y="586918"/>
                  <a:pt x="1591257" y="587633"/>
                  <a:pt x="1592567" y="587275"/>
                </a:cubicBezTo>
                <a:cubicBezTo>
                  <a:pt x="1593876" y="586918"/>
                  <a:pt x="1594590" y="586204"/>
                  <a:pt x="1594710" y="585132"/>
                </a:cubicBezTo>
                <a:cubicBezTo>
                  <a:pt x="1590820" y="579417"/>
                  <a:pt x="1591455" y="574655"/>
                  <a:pt x="1596615" y="570845"/>
                </a:cubicBezTo>
                <a:cubicBezTo>
                  <a:pt x="1601774" y="567035"/>
                  <a:pt x="1606219" y="564177"/>
                  <a:pt x="1609950" y="562272"/>
                </a:cubicBezTo>
                <a:lnTo>
                  <a:pt x="1609950" y="533697"/>
                </a:lnTo>
                <a:lnTo>
                  <a:pt x="1611855" y="533697"/>
                </a:lnTo>
                <a:cubicBezTo>
                  <a:pt x="1612926" y="531713"/>
                  <a:pt x="1613641" y="529490"/>
                  <a:pt x="1613998" y="527030"/>
                </a:cubicBezTo>
                <a:cubicBezTo>
                  <a:pt x="1614355" y="524569"/>
                  <a:pt x="1613641" y="522347"/>
                  <a:pt x="1611855" y="520362"/>
                </a:cubicBezTo>
                <a:cubicBezTo>
                  <a:pt x="1617173" y="515401"/>
                  <a:pt x="1621301" y="510083"/>
                  <a:pt x="1624237" y="504408"/>
                </a:cubicBezTo>
                <a:cubicBezTo>
                  <a:pt x="1627174" y="498732"/>
                  <a:pt x="1631301" y="493891"/>
                  <a:pt x="1636620" y="489882"/>
                </a:cubicBezTo>
                <a:cubicBezTo>
                  <a:pt x="1630349" y="483730"/>
                  <a:pt x="1628603" y="479365"/>
                  <a:pt x="1631381" y="476785"/>
                </a:cubicBezTo>
                <a:cubicBezTo>
                  <a:pt x="1634159" y="474206"/>
                  <a:pt x="1639081" y="470316"/>
                  <a:pt x="1646145" y="465117"/>
                </a:cubicBezTo>
                <a:cubicBezTo>
                  <a:pt x="1650470" y="459998"/>
                  <a:pt x="1653725" y="450711"/>
                  <a:pt x="1655908" y="437257"/>
                </a:cubicBezTo>
                <a:cubicBezTo>
                  <a:pt x="1658091" y="423803"/>
                  <a:pt x="1661821" y="414040"/>
                  <a:pt x="1667100" y="407967"/>
                </a:cubicBezTo>
                <a:cubicBezTo>
                  <a:pt x="1669045" y="407094"/>
                  <a:pt x="1670870" y="406935"/>
                  <a:pt x="1672577" y="407491"/>
                </a:cubicBezTo>
                <a:cubicBezTo>
                  <a:pt x="1674283" y="408047"/>
                  <a:pt x="1675633" y="408840"/>
                  <a:pt x="1676624" y="409872"/>
                </a:cubicBezTo>
                <a:cubicBezTo>
                  <a:pt x="1680951" y="415111"/>
                  <a:pt x="1681824" y="421302"/>
                  <a:pt x="1679244" y="428446"/>
                </a:cubicBezTo>
                <a:cubicBezTo>
                  <a:pt x="1676664" y="435590"/>
                  <a:pt x="1673251" y="440829"/>
                  <a:pt x="1669005" y="444162"/>
                </a:cubicBezTo>
                <a:cubicBezTo>
                  <a:pt x="1664480" y="456426"/>
                  <a:pt x="1660671" y="468094"/>
                  <a:pt x="1657575" y="479167"/>
                </a:cubicBezTo>
                <a:cubicBezTo>
                  <a:pt x="1654479" y="490239"/>
                  <a:pt x="1650669" y="501431"/>
                  <a:pt x="1646145" y="512742"/>
                </a:cubicBezTo>
                <a:cubicBezTo>
                  <a:pt x="1647891" y="514568"/>
                  <a:pt x="1648208" y="516155"/>
                  <a:pt x="1647097" y="517505"/>
                </a:cubicBezTo>
                <a:cubicBezTo>
                  <a:pt x="1645986" y="518854"/>
                  <a:pt x="1644399" y="520442"/>
                  <a:pt x="1642335" y="522267"/>
                </a:cubicBezTo>
                <a:cubicBezTo>
                  <a:pt x="1640509" y="524212"/>
                  <a:pt x="1639874" y="526038"/>
                  <a:pt x="1640429" y="527744"/>
                </a:cubicBezTo>
                <a:cubicBezTo>
                  <a:pt x="1640985" y="529451"/>
                  <a:pt x="1642255" y="530800"/>
                  <a:pt x="1644240" y="531792"/>
                </a:cubicBezTo>
                <a:cubicBezTo>
                  <a:pt x="1641263" y="534729"/>
                  <a:pt x="1638644" y="537904"/>
                  <a:pt x="1636382" y="541317"/>
                </a:cubicBezTo>
                <a:cubicBezTo>
                  <a:pt x="1634119" y="544730"/>
                  <a:pt x="1632929" y="547905"/>
                  <a:pt x="1632810" y="550842"/>
                </a:cubicBezTo>
                <a:lnTo>
                  <a:pt x="1625190" y="564177"/>
                </a:lnTo>
                <a:cubicBezTo>
                  <a:pt x="1627968" y="568067"/>
                  <a:pt x="1629079" y="571718"/>
                  <a:pt x="1628524" y="575131"/>
                </a:cubicBezTo>
                <a:cubicBezTo>
                  <a:pt x="1627968" y="578544"/>
                  <a:pt x="1626222" y="581243"/>
                  <a:pt x="1623285" y="583227"/>
                </a:cubicBezTo>
                <a:cubicBezTo>
                  <a:pt x="1629754" y="582751"/>
                  <a:pt x="1638247" y="582275"/>
                  <a:pt x="1648764" y="581798"/>
                </a:cubicBezTo>
                <a:cubicBezTo>
                  <a:pt x="1659281" y="581322"/>
                  <a:pt x="1667298" y="583704"/>
                  <a:pt x="1672815" y="588942"/>
                </a:cubicBezTo>
                <a:cubicBezTo>
                  <a:pt x="1675672" y="592951"/>
                  <a:pt x="1677101" y="596840"/>
                  <a:pt x="1677101" y="600610"/>
                </a:cubicBezTo>
                <a:cubicBezTo>
                  <a:pt x="1677101" y="604381"/>
                  <a:pt x="1675672" y="606841"/>
                  <a:pt x="1672814" y="607992"/>
                </a:cubicBezTo>
                <a:cubicBezTo>
                  <a:pt x="1672616" y="609104"/>
                  <a:pt x="1672061" y="610691"/>
                  <a:pt x="1671148" y="612755"/>
                </a:cubicBezTo>
                <a:cubicBezTo>
                  <a:pt x="1670235" y="614818"/>
                  <a:pt x="1670156" y="616406"/>
                  <a:pt x="1670910" y="617517"/>
                </a:cubicBezTo>
                <a:lnTo>
                  <a:pt x="1676624" y="613707"/>
                </a:lnTo>
                <a:lnTo>
                  <a:pt x="1701390" y="594657"/>
                </a:lnTo>
                <a:lnTo>
                  <a:pt x="1705200" y="581322"/>
                </a:lnTo>
                <a:cubicBezTo>
                  <a:pt x="1703454" y="578663"/>
                  <a:pt x="1703136" y="576838"/>
                  <a:pt x="1704247" y="575845"/>
                </a:cubicBezTo>
                <a:cubicBezTo>
                  <a:pt x="1705358" y="574853"/>
                  <a:pt x="1706946" y="573504"/>
                  <a:pt x="1709010" y="571797"/>
                </a:cubicBezTo>
                <a:cubicBezTo>
                  <a:pt x="1709883" y="569932"/>
                  <a:pt x="1710042" y="568424"/>
                  <a:pt x="1709486" y="567273"/>
                </a:cubicBezTo>
                <a:cubicBezTo>
                  <a:pt x="1708930" y="566122"/>
                  <a:pt x="1708136" y="565090"/>
                  <a:pt x="1707105" y="564177"/>
                </a:cubicBezTo>
                <a:cubicBezTo>
                  <a:pt x="1712661" y="558304"/>
                  <a:pt x="1717741" y="551953"/>
                  <a:pt x="1722345" y="545127"/>
                </a:cubicBezTo>
                <a:cubicBezTo>
                  <a:pt x="1726948" y="538301"/>
                  <a:pt x="1732029" y="531951"/>
                  <a:pt x="1737585" y="526077"/>
                </a:cubicBezTo>
                <a:cubicBezTo>
                  <a:pt x="1739569" y="517306"/>
                  <a:pt x="1743220" y="509131"/>
                  <a:pt x="1748539" y="501550"/>
                </a:cubicBezTo>
                <a:cubicBezTo>
                  <a:pt x="1753856" y="493970"/>
                  <a:pt x="1760365" y="488176"/>
                  <a:pt x="1768065" y="484167"/>
                </a:cubicBezTo>
                <a:lnTo>
                  <a:pt x="1766160" y="474642"/>
                </a:lnTo>
                <a:cubicBezTo>
                  <a:pt x="1765287" y="471745"/>
                  <a:pt x="1765604" y="468967"/>
                  <a:pt x="1767112" y="466308"/>
                </a:cubicBezTo>
                <a:cubicBezTo>
                  <a:pt x="1768620" y="463649"/>
                  <a:pt x="1770843" y="461347"/>
                  <a:pt x="1773780" y="459402"/>
                </a:cubicBezTo>
                <a:cubicBezTo>
                  <a:pt x="1777590" y="451465"/>
                  <a:pt x="1781400" y="450195"/>
                  <a:pt x="1785210" y="455592"/>
                </a:cubicBezTo>
                <a:cubicBezTo>
                  <a:pt x="1789218" y="459283"/>
                  <a:pt x="1791679" y="462855"/>
                  <a:pt x="1792592" y="466308"/>
                </a:cubicBezTo>
                <a:cubicBezTo>
                  <a:pt x="1793504" y="469761"/>
                  <a:pt x="1791679" y="473809"/>
                  <a:pt x="1787115" y="478452"/>
                </a:cubicBezTo>
                <a:cubicBezTo>
                  <a:pt x="1783424" y="481905"/>
                  <a:pt x="1778899" y="487858"/>
                  <a:pt x="1773542" y="496312"/>
                </a:cubicBezTo>
                <a:cubicBezTo>
                  <a:pt x="1768184" y="504765"/>
                  <a:pt x="1766993" y="512147"/>
                  <a:pt x="1769970" y="518457"/>
                </a:cubicBezTo>
                <a:cubicBezTo>
                  <a:pt x="1768898" y="524212"/>
                  <a:pt x="1766279" y="533181"/>
                  <a:pt x="1762111" y="545365"/>
                </a:cubicBezTo>
                <a:cubicBezTo>
                  <a:pt x="1757944" y="557549"/>
                  <a:pt x="1752944" y="566995"/>
                  <a:pt x="1747109" y="573702"/>
                </a:cubicBezTo>
                <a:cubicBezTo>
                  <a:pt x="1749769" y="576560"/>
                  <a:pt x="1750642" y="578941"/>
                  <a:pt x="1749729" y="580846"/>
                </a:cubicBezTo>
                <a:cubicBezTo>
                  <a:pt x="1748816" y="582751"/>
                  <a:pt x="1747308" y="584180"/>
                  <a:pt x="1745205" y="585132"/>
                </a:cubicBezTo>
                <a:cubicBezTo>
                  <a:pt x="1742149" y="588585"/>
                  <a:pt x="1742545" y="593586"/>
                  <a:pt x="1746395" y="600134"/>
                </a:cubicBezTo>
                <a:cubicBezTo>
                  <a:pt x="1750245" y="606682"/>
                  <a:pt x="1753023" y="611207"/>
                  <a:pt x="1754730" y="613707"/>
                </a:cubicBezTo>
                <a:cubicBezTo>
                  <a:pt x="1750483" y="619819"/>
                  <a:pt x="1743736" y="632837"/>
                  <a:pt x="1734489" y="652760"/>
                </a:cubicBezTo>
                <a:lnTo>
                  <a:pt x="1726928" y="681598"/>
                </a:lnTo>
                <a:lnTo>
                  <a:pt x="1739616" y="658437"/>
                </a:lnTo>
                <a:lnTo>
                  <a:pt x="1742484" y="653656"/>
                </a:lnTo>
                <a:lnTo>
                  <a:pt x="1750920" y="638472"/>
                </a:lnTo>
                <a:lnTo>
                  <a:pt x="1751003" y="638489"/>
                </a:lnTo>
                <a:lnTo>
                  <a:pt x="1750570" y="629386"/>
                </a:lnTo>
                <a:cubicBezTo>
                  <a:pt x="1752792" y="626528"/>
                  <a:pt x="1755491" y="624147"/>
                  <a:pt x="1758666" y="622242"/>
                </a:cubicBezTo>
                <a:lnTo>
                  <a:pt x="1829151" y="498417"/>
                </a:lnTo>
                <a:cubicBezTo>
                  <a:pt x="1833477" y="493535"/>
                  <a:pt x="1836731" y="488535"/>
                  <a:pt x="1838914" y="483415"/>
                </a:cubicBezTo>
                <a:cubicBezTo>
                  <a:pt x="1841097" y="478295"/>
                  <a:pt x="1844828" y="473771"/>
                  <a:pt x="1850106" y="469842"/>
                </a:cubicBezTo>
                <a:cubicBezTo>
                  <a:pt x="1850185" y="466865"/>
                  <a:pt x="1850979" y="463769"/>
                  <a:pt x="1852487" y="460555"/>
                </a:cubicBezTo>
                <a:cubicBezTo>
                  <a:pt x="1853995" y="457340"/>
                  <a:pt x="1855742" y="454721"/>
                  <a:pt x="1857726" y="452697"/>
                </a:cubicBezTo>
                <a:lnTo>
                  <a:pt x="1865346" y="439362"/>
                </a:lnTo>
                <a:cubicBezTo>
                  <a:pt x="1867410" y="437417"/>
                  <a:pt x="1869950" y="436068"/>
                  <a:pt x="1872966" y="435314"/>
                </a:cubicBezTo>
                <a:cubicBezTo>
                  <a:pt x="1875982" y="434560"/>
                  <a:pt x="1878522" y="434639"/>
                  <a:pt x="1880586" y="435552"/>
                </a:cubicBezTo>
                <a:cubicBezTo>
                  <a:pt x="1881539" y="440195"/>
                  <a:pt x="1878205" y="450435"/>
                  <a:pt x="1870585" y="466270"/>
                </a:cubicBezTo>
                <a:cubicBezTo>
                  <a:pt x="1862965" y="482105"/>
                  <a:pt x="1856773" y="492821"/>
                  <a:pt x="1852011" y="498417"/>
                </a:cubicBezTo>
                <a:lnTo>
                  <a:pt x="1853916" y="498417"/>
                </a:lnTo>
                <a:cubicBezTo>
                  <a:pt x="1856734" y="501195"/>
                  <a:pt x="1858242" y="503735"/>
                  <a:pt x="1858440" y="506037"/>
                </a:cubicBezTo>
                <a:cubicBezTo>
                  <a:pt x="1858639" y="508339"/>
                  <a:pt x="1857766" y="510879"/>
                  <a:pt x="1855821" y="513657"/>
                </a:cubicBezTo>
                <a:cubicBezTo>
                  <a:pt x="1853440" y="528103"/>
                  <a:pt x="1849154" y="543026"/>
                  <a:pt x="1842962" y="558424"/>
                </a:cubicBezTo>
                <a:cubicBezTo>
                  <a:pt x="1836771" y="573823"/>
                  <a:pt x="1831532" y="588746"/>
                  <a:pt x="1827246" y="603192"/>
                </a:cubicBezTo>
                <a:cubicBezTo>
                  <a:pt x="1829032" y="605851"/>
                  <a:pt x="1829270" y="607676"/>
                  <a:pt x="1827960" y="608669"/>
                </a:cubicBezTo>
                <a:cubicBezTo>
                  <a:pt x="1826651" y="609661"/>
                  <a:pt x="1824508" y="611010"/>
                  <a:pt x="1821531" y="612717"/>
                </a:cubicBezTo>
                <a:cubicBezTo>
                  <a:pt x="1821372" y="614701"/>
                  <a:pt x="1821213" y="616447"/>
                  <a:pt x="1821055" y="617956"/>
                </a:cubicBezTo>
                <a:cubicBezTo>
                  <a:pt x="1820896" y="619464"/>
                  <a:pt x="1821690" y="620257"/>
                  <a:pt x="1823436" y="620337"/>
                </a:cubicBezTo>
                <a:cubicBezTo>
                  <a:pt x="1822047" y="623472"/>
                  <a:pt x="1820063" y="627203"/>
                  <a:pt x="1817483" y="631529"/>
                </a:cubicBezTo>
                <a:cubicBezTo>
                  <a:pt x="1814903" y="635855"/>
                  <a:pt x="1814347" y="639109"/>
                  <a:pt x="1815816" y="641292"/>
                </a:cubicBezTo>
                <a:lnTo>
                  <a:pt x="1827246" y="629862"/>
                </a:lnTo>
                <a:cubicBezTo>
                  <a:pt x="1829230" y="627957"/>
                  <a:pt x="1830500" y="626052"/>
                  <a:pt x="1831056" y="624147"/>
                </a:cubicBezTo>
                <a:cubicBezTo>
                  <a:pt x="1831612" y="622242"/>
                  <a:pt x="1830977" y="620337"/>
                  <a:pt x="1829151" y="618432"/>
                </a:cubicBezTo>
                <a:cubicBezTo>
                  <a:pt x="1831175" y="616408"/>
                  <a:pt x="1833318" y="613788"/>
                  <a:pt x="1835580" y="610574"/>
                </a:cubicBezTo>
                <a:cubicBezTo>
                  <a:pt x="1837843" y="607359"/>
                  <a:pt x="1839510" y="604263"/>
                  <a:pt x="1840581" y="601287"/>
                </a:cubicBezTo>
                <a:lnTo>
                  <a:pt x="1855821" y="566997"/>
                </a:lnTo>
                <a:lnTo>
                  <a:pt x="1867251" y="557472"/>
                </a:lnTo>
                <a:cubicBezTo>
                  <a:pt x="1869315" y="555487"/>
                  <a:pt x="1870902" y="553265"/>
                  <a:pt x="1872013" y="550804"/>
                </a:cubicBezTo>
                <a:cubicBezTo>
                  <a:pt x="1873125" y="548344"/>
                  <a:pt x="1872807" y="546121"/>
                  <a:pt x="1871061" y="544137"/>
                </a:cubicBezTo>
                <a:lnTo>
                  <a:pt x="1878681" y="528897"/>
                </a:lnTo>
                <a:cubicBezTo>
                  <a:pt x="1877729" y="522547"/>
                  <a:pt x="1879634" y="517149"/>
                  <a:pt x="1884396" y="512705"/>
                </a:cubicBezTo>
                <a:cubicBezTo>
                  <a:pt x="1889158" y="508259"/>
                  <a:pt x="1891063" y="502862"/>
                  <a:pt x="1890111" y="496512"/>
                </a:cubicBezTo>
                <a:lnTo>
                  <a:pt x="1914876" y="475557"/>
                </a:lnTo>
                <a:cubicBezTo>
                  <a:pt x="1919638" y="480875"/>
                  <a:pt x="1922020" y="484526"/>
                  <a:pt x="1922020" y="486511"/>
                </a:cubicBezTo>
                <a:cubicBezTo>
                  <a:pt x="1922020" y="488495"/>
                  <a:pt x="1919639" y="491194"/>
                  <a:pt x="1914876" y="494607"/>
                </a:cubicBezTo>
                <a:cubicBezTo>
                  <a:pt x="1918488" y="499965"/>
                  <a:pt x="1918408" y="504013"/>
                  <a:pt x="1914638" y="506751"/>
                </a:cubicBezTo>
                <a:cubicBezTo>
                  <a:pt x="1910868" y="509490"/>
                  <a:pt x="1910312" y="513061"/>
                  <a:pt x="1912971" y="517467"/>
                </a:cubicBezTo>
                <a:cubicBezTo>
                  <a:pt x="1909598" y="522428"/>
                  <a:pt x="1905867" y="530603"/>
                  <a:pt x="1901779" y="541994"/>
                </a:cubicBezTo>
                <a:cubicBezTo>
                  <a:pt x="1897691" y="553384"/>
                  <a:pt x="1896342" y="561083"/>
                  <a:pt x="1897731" y="565092"/>
                </a:cubicBezTo>
                <a:lnTo>
                  <a:pt x="1882491" y="601287"/>
                </a:lnTo>
                <a:cubicBezTo>
                  <a:pt x="1886460" y="606129"/>
                  <a:pt x="1888524" y="611209"/>
                  <a:pt x="1888682" y="616527"/>
                </a:cubicBezTo>
                <a:cubicBezTo>
                  <a:pt x="1888841" y="621845"/>
                  <a:pt x="1886142" y="626925"/>
                  <a:pt x="1880586" y="631767"/>
                </a:cubicBezTo>
                <a:cubicBezTo>
                  <a:pt x="1878681" y="639625"/>
                  <a:pt x="1875823" y="647721"/>
                  <a:pt x="1872014" y="656056"/>
                </a:cubicBezTo>
                <a:cubicBezTo>
                  <a:pt x="1868204" y="664390"/>
                  <a:pt x="1863441" y="671534"/>
                  <a:pt x="1857726" y="677487"/>
                </a:cubicBezTo>
                <a:lnTo>
                  <a:pt x="1863441" y="692727"/>
                </a:lnTo>
                <a:lnTo>
                  <a:pt x="1850106" y="702252"/>
                </a:lnTo>
                <a:lnTo>
                  <a:pt x="1850106" y="723207"/>
                </a:lnTo>
                <a:cubicBezTo>
                  <a:pt x="1847606" y="727096"/>
                  <a:pt x="1845939" y="730748"/>
                  <a:pt x="1845105" y="734161"/>
                </a:cubicBezTo>
                <a:cubicBezTo>
                  <a:pt x="1844272" y="737574"/>
                  <a:pt x="1842129" y="740273"/>
                  <a:pt x="1838676" y="742257"/>
                </a:cubicBezTo>
                <a:cubicBezTo>
                  <a:pt x="1837803" y="744440"/>
                  <a:pt x="1837644" y="747218"/>
                  <a:pt x="1838200" y="750591"/>
                </a:cubicBezTo>
                <a:cubicBezTo>
                  <a:pt x="1838755" y="753965"/>
                  <a:pt x="1839549" y="756267"/>
                  <a:pt x="1840581" y="757497"/>
                </a:cubicBezTo>
                <a:cubicBezTo>
                  <a:pt x="1841652" y="759283"/>
                  <a:pt x="1842843" y="759997"/>
                  <a:pt x="1844153" y="759640"/>
                </a:cubicBezTo>
                <a:cubicBezTo>
                  <a:pt x="1845463" y="759283"/>
                  <a:pt x="1846177" y="758569"/>
                  <a:pt x="1846296" y="757497"/>
                </a:cubicBezTo>
                <a:cubicBezTo>
                  <a:pt x="1842407" y="751782"/>
                  <a:pt x="1843042" y="747019"/>
                  <a:pt x="1848201" y="743209"/>
                </a:cubicBezTo>
                <a:cubicBezTo>
                  <a:pt x="1853361" y="739399"/>
                  <a:pt x="1857805" y="736542"/>
                  <a:pt x="1861536" y="734637"/>
                </a:cubicBezTo>
                <a:lnTo>
                  <a:pt x="1861536" y="706062"/>
                </a:lnTo>
                <a:lnTo>
                  <a:pt x="1863441" y="706062"/>
                </a:lnTo>
                <a:cubicBezTo>
                  <a:pt x="1864512" y="704077"/>
                  <a:pt x="1865227" y="701855"/>
                  <a:pt x="1865584" y="699394"/>
                </a:cubicBezTo>
                <a:cubicBezTo>
                  <a:pt x="1865941" y="696934"/>
                  <a:pt x="1865227" y="694711"/>
                  <a:pt x="1863441" y="692727"/>
                </a:cubicBezTo>
                <a:cubicBezTo>
                  <a:pt x="1868759" y="687766"/>
                  <a:pt x="1872887" y="682448"/>
                  <a:pt x="1875824" y="676772"/>
                </a:cubicBezTo>
                <a:cubicBezTo>
                  <a:pt x="1878760" y="671097"/>
                  <a:pt x="1882888" y="666255"/>
                  <a:pt x="1888206" y="662247"/>
                </a:cubicBezTo>
                <a:cubicBezTo>
                  <a:pt x="1881935" y="656095"/>
                  <a:pt x="1880189" y="651729"/>
                  <a:pt x="1882967" y="649150"/>
                </a:cubicBezTo>
                <a:cubicBezTo>
                  <a:pt x="1885745" y="646570"/>
                  <a:pt x="1890667" y="642681"/>
                  <a:pt x="1897731" y="637482"/>
                </a:cubicBezTo>
                <a:cubicBezTo>
                  <a:pt x="1902057" y="632362"/>
                  <a:pt x="1905311" y="623075"/>
                  <a:pt x="1907494" y="609621"/>
                </a:cubicBezTo>
                <a:cubicBezTo>
                  <a:pt x="1909677" y="596167"/>
                  <a:pt x="1913408" y="586404"/>
                  <a:pt x="1918686" y="580332"/>
                </a:cubicBezTo>
                <a:cubicBezTo>
                  <a:pt x="1920631" y="579459"/>
                  <a:pt x="1922457" y="579300"/>
                  <a:pt x="1924163" y="579856"/>
                </a:cubicBezTo>
                <a:cubicBezTo>
                  <a:pt x="1925870" y="580411"/>
                  <a:pt x="1927219" y="581205"/>
                  <a:pt x="1928211" y="582237"/>
                </a:cubicBezTo>
                <a:cubicBezTo>
                  <a:pt x="1932537" y="587475"/>
                  <a:pt x="1933410" y="593667"/>
                  <a:pt x="1930830" y="600811"/>
                </a:cubicBezTo>
                <a:cubicBezTo>
                  <a:pt x="1928251" y="607954"/>
                  <a:pt x="1924838" y="613193"/>
                  <a:pt x="1920591" y="616527"/>
                </a:cubicBezTo>
                <a:cubicBezTo>
                  <a:pt x="1916066" y="628790"/>
                  <a:pt x="1912257" y="640458"/>
                  <a:pt x="1909161" y="651531"/>
                </a:cubicBezTo>
                <a:cubicBezTo>
                  <a:pt x="1906065" y="662604"/>
                  <a:pt x="1902255" y="673796"/>
                  <a:pt x="1897731" y="685107"/>
                </a:cubicBezTo>
                <a:cubicBezTo>
                  <a:pt x="1899477" y="686933"/>
                  <a:pt x="1899795" y="688520"/>
                  <a:pt x="1898684" y="689869"/>
                </a:cubicBezTo>
                <a:cubicBezTo>
                  <a:pt x="1897572" y="691219"/>
                  <a:pt x="1895985" y="692806"/>
                  <a:pt x="1893921" y="694632"/>
                </a:cubicBezTo>
                <a:cubicBezTo>
                  <a:pt x="1892096" y="696577"/>
                  <a:pt x="1891460" y="698402"/>
                  <a:pt x="1892016" y="700108"/>
                </a:cubicBezTo>
                <a:cubicBezTo>
                  <a:pt x="1892572" y="701815"/>
                  <a:pt x="1893842" y="703165"/>
                  <a:pt x="1895826" y="704157"/>
                </a:cubicBezTo>
                <a:cubicBezTo>
                  <a:pt x="1892849" y="707094"/>
                  <a:pt x="1890230" y="710269"/>
                  <a:pt x="1887968" y="713682"/>
                </a:cubicBezTo>
                <a:cubicBezTo>
                  <a:pt x="1885706" y="717095"/>
                  <a:pt x="1884515" y="720270"/>
                  <a:pt x="1884396" y="723207"/>
                </a:cubicBezTo>
                <a:lnTo>
                  <a:pt x="1876776" y="736542"/>
                </a:lnTo>
                <a:cubicBezTo>
                  <a:pt x="1879554" y="740431"/>
                  <a:pt x="1880665" y="744082"/>
                  <a:pt x="1880110" y="747496"/>
                </a:cubicBezTo>
                <a:cubicBezTo>
                  <a:pt x="1879554" y="750909"/>
                  <a:pt x="1877808" y="753607"/>
                  <a:pt x="1874871" y="755592"/>
                </a:cubicBezTo>
                <a:cubicBezTo>
                  <a:pt x="1881340" y="755116"/>
                  <a:pt x="1889833" y="754639"/>
                  <a:pt x="1900350" y="754163"/>
                </a:cubicBezTo>
                <a:cubicBezTo>
                  <a:pt x="1910868" y="753687"/>
                  <a:pt x="1918884" y="756068"/>
                  <a:pt x="1924401" y="761307"/>
                </a:cubicBezTo>
                <a:cubicBezTo>
                  <a:pt x="1927258" y="765315"/>
                  <a:pt x="1928687" y="769204"/>
                  <a:pt x="1928687" y="772975"/>
                </a:cubicBezTo>
                <a:cubicBezTo>
                  <a:pt x="1928687" y="776745"/>
                  <a:pt x="1927259" y="779206"/>
                  <a:pt x="1924401" y="780357"/>
                </a:cubicBezTo>
                <a:cubicBezTo>
                  <a:pt x="1924203" y="781468"/>
                  <a:pt x="1923647" y="783056"/>
                  <a:pt x="1922734" y="785119"/>
                </a:cubicBezTo>
                <a:cubicBezTo>
                  <a:pt x="1921821" y="787183"/>
                  <a:pt x="1921742" y="788771"/>
                  <a:pt x="1922496" y="789882"/>
                </a:cubicBezTo>
                <a:lnTo>
                  <a:pt x="1928211" y="786072"/>
                </a:lnTo>
                <a:lnTo>
                  <a:pt x="1952976" y="767022"/>
                </a:lnTo>
                <a:lnTo>
                  <a:pt x="1956786" y="753687"/>
                </a:lnTo>
                <a:cubicBezTo>
                  <a:pt x="1955040" y="751028"/>
                  <a:pt x="1954722" y="749202"/>
                  <a:pt x="1955834" y="748210"/>
                </a:cubicBezTo>
                <a:cubicBezTo>
                  <a:pt x="1956945" y="747218"/>
                  <a:pt x="1958532" y="745868"/>
                  <a:pt x="1960596" y="744162"/>
                </a:cubicBezTo>
                <a:cubicBezTo>
                  <a:pt x="1961469" y="742296"/>
                  <a:pt x="1961628" y="740789"/>
                  <a:pt x="1961073" y="739637"/>
                </a:cubicBezTo>
                <a:cubicBezTo>
                  <a:pt x="1960516" y="738487"/>
                  <a:pt x="1959723" y="737455"/>
                  <a:pt x="1958691" y="736542"/>
                </a:cubicBezTo>
                <a:cubicBezTo>
                  <a:pt x="1964247" y="730668"/>
                  <a:pt x="1969327" y="724318"/>
                  <a:pt x="1973931" y="717492"/>
                </a:cubicBezTo>
                <a:cubicBezTo>
                  <a:pt x="1978535" y="710665"/>
                  <a:pt x="1983615" y="704315"/>
                  <a:pt x="1989171" y="698442"/>
                </a:cubicBezTo>
                <a:cubicBezTo>
                  <a:pt x="1991155" y="689671"/>
                  <a:pt x="1994807" y="681495"/>
                  <a:pt x="2000125" y="673915"/>
                </a:cubicBezTo>
                <a:cubicBezTo>
                  <a:pt x="2005443" y="666334"/>
                  <a:pt x="2011952" y="660540"/>
                  <a:pt x="2019651" y="656532"/>
                </a:cubicBezTo>
                <a:lnTo>
                  <a:pt x="2017746" y="647007"/>
                </a:lnTo>
                <a:cubicBezTo>
                  <a:pt x="2016873" y="644110"/>
                  <a:pt x="2017190" y="641331"/>
                  <a:pt x="2018699" y="638672"/>
                </a:cubicBezTo>
                <a:cubicBezTo>
                  <a:pt x="2020207" y="636014"/>
                  <a:pt x="2022429" y="633712"/>
                  <a:pt x="2025366" y="631767"/>
                </a:cubicBezTo>
                <a:cubicBezTo>
                  <a:pt x="2029176" y="623829"/>
                  <a:pt x="2032986" y="622559"/>
                  <a:pt x="2036796" y="627957"/>
                </a:cubicBezTo>
                <a:cubicBezTo>
                  <a:pt x="2040804" y="631648"/>
                  <a:pt x="2043265" y="635220"/>
                  <a:pt x="2044178" y="638672"/>
                </a:cubicBezTo>
                <a:cubicBezTo>
                  <a:pt x="2045091" y="642125"/>
                  <a:pt x="2043265" y="646173"/>
                  <a:pt x="2038701" y="650817"/>
                </a:cubicBezTo>
                <a:cubicBezTo>
                  <a:pt x="2035010" y="654270"/>
                  <a:pt x="2030486" y="660223"/>
                  <a:pt x="2025128" y="668676"/>
                </a:cubicBezTo>
                <a:cubicBezTo>
                  <a:pt x="2019770" y="677130"/>
                  <a:pt x="2018579" y="684511"/>
                  <a:pt x="2021556" y="690822"/>
                </a:cubicBezTo>
                <a:cubicBezTo>
                  <a:pt x="2020484" y="696576"/>
                  <a:pt x="2017865" y="705546"/>
                  <a:pt x="2013698" y="717730"/>
                </a:cubicBezTo>
                <a:cubicBezTo>
                  <a:pt x="2009531" y="729914"/>
                  <a:pt x="2004530" y="739360"/>
                  <a:pt x="1998696" y="746067"/>
                </a:cubicBezTo>
                <a:cubicBezTo>
                  <a:pt x="2001355" y="748924"/>
                  <a:pt x="2002228" y="751306"/>
                  <a:pt x="2001315" y="753211"/>
                </a:cubicBezTo>
                <a:cubicBezTo>
                  <a:pt x="2000403" y="755116"/>
                  <a:pt x="1998894" y="756544"/>
                  <a:pt x="1996791" y="757497"/>
                </a:cubicBezTo>
                <a:cubicBezTo>
                  <a:pt x="1993735" y="760950"/>
                  <a:pt x="1994132" y="765950"/>
                  <a:pt x="1997982" y="772499"/>
                </a:cubicBezTo>
                <a:cubicBezTo>
                  <a:pt x="2001831" y="779047"/>
                  <a:pt x="2004609" y="783572"/>
                  <a:pt x="2006316" y="786072"/>
                </a:cubicBezTo>
                <a:cubicBezTo>
                  <a:pt x="2002069" y="792184"/>
                  <a:pt x="1995322" y="805201"/>
                  <a:pt x="1986076" y="825124"/>
                </a:cubicBezTo>
                <a:cubicBezTo>
                  <a:pt x="1976828" y="845048"/>
                  <a:pt x="1973415" y="858065"/>
                  <a:pt x="1975836" y="864177"/>
                </a:cubicBezTo>
                <a:lnTo>
                  <a:pt x="1960596" y="877512"/>
                </a:lnTo>
                <a:cubicBezTo>
                  <a:pt x="1957699" y="883147"/>
                  <a:pt x="1954921" y="888545"/>
                  <a:pt x="1952262" y="893704"/>
                </a:cubicBezTo>
                <a:cubicBezTo>
                  <a:pt x="1949602" y="898864"/>
                  <a:pt x="1947301" y="904261"/>
                  <a:pt x="1945356" y="909897"/>
                </a:cubicBezTo>
                <a:lnTo>
                  <a:pt x="1947261" y="915612"/>
                </a:lnTo>
                <a:cubicBezTo>
                  <a:pt x="1953333" y="914262"/>
                  <a:pt x="1957858" y="908865"/>
                  <a:pt x="1960834" y="899419"/>
                </a:cubicBezTo>
                <a:cubicBezTo>
                  <a:pt x="1963811" y="889974"/>
                  <a:pt x="1968811" y="884576"/>
                  <a:pt x="1975836" y="883227"/>
                </a:cubicBezTo>
                <a:cubicBezTo>
                  <a:pt x="1979328" y="882909"/>
                  <a:pt x="1983774" y="881640"/>
                  <a:pt x="1989171" y="879417"/>
                </a:cubicBezTo>
                <a:lnTo>
                  <a:pt x="1975836" y="873702"/>
                </a:lnTo>
                <a:lnTo>
                  <a:pt x="1981551" y="869892"/>
                </a:lnTo>
                <a:cubicBezTo>
                  <a:pt x="1984369" y="868145"/>
                  <a:pt x="1986830" y="867828"/>
                  <a:pt x="1988933" y="868939"/>
                </a:cubicBezTo>
                <a:cubicBezTo>
                  <a:pt x="1991037" y="870051"/>
                  <a:pt x="1993021" y="871638"/>
                  <a:pt x="1994886" y="873702"/>
                </a:cubicBezTo>
                <a:cubicBezTo>
                  <a:pt x="1996870" y="870924"/>
                  <a:pt x="1998616" y="868384"/>
                  <a:pt x="2000125" y="866082"/>
                </a:cubicBezTo>
                <a:cubicBezTo>
                  <a:pt x="2001633" y="863780"/>
                  <a:pt x="2002427" y="861240"/>
                  <a:pt x="2002506" y="858462"/>
                </a:cubicBezTo>
                <a:cubicBezTo>
                  <a:pt x="2004292" y="856398"/>
                  <a:pt x="2005483" y="853382"/>
                  <a:pt x="2006078" y="849413"/>
                </a:cubicBezTo>
                <a:cubicBezTo>
                  <a:pt x="2006673" y="845444"/>
                  <a:pt x="2007387" y="841476"/>
                  <a:pt x="2008221" y="837507"/>
                </a:cubicBezTo>
                <a:cubicBezTo>
                  <a:pt x="2002188" y="837189"/>
                  <a:pt x="1997108" y="834014"/>
                  <a:pt x="1992981" y="827982"/>
                </a:cubicBezTo>
                <a:cubicBezTo>
                  <a:pt x="1999013" y="824172"/>
                  <a:pt x="2002189" y="818457"/>
                  <a:pt x="2002506" y="810837"/>
                </a:cubicBezTo>
                <a:lnTo>
                  <a:pt x="2021556" y="814647"/>
                </a:lnTo>
                <a:cubicBezTo>
                  <a:pt x="2018897" y="817504"/>
                  <a:pt x="2017071" y="820362"/>
                  <a:pt x="2016079" y="823219"/>
                </a:cubicBezTo>
                <a:cubicBezTo>
                  <a:pt x="2015087" y="826077"/>
                  <a:pt x="2013738" y="828934"/>
                  <a:pt x="2012031" y="831792"/>
                </a:cubicBezTo>
                <a:lnTo>
                  <a:pt x="2019651" y="837507"/>
                </a:lnTo>
                <a:cubicBezTo>
                  <a:pt x="2023461" y="837507"/>
                  <a:pt x="2025366" y="839412"/>
                  <a:pt x="2025366" y="843222"/>
                </a:cubicBezTo>
                <a:cubicBezTo>
                  <a:pt x="2025207" y="847071"/>
                  <a:pt x="2024096" y="850802"/>
                  <a:pt x="2022032" y="854414"/>
                </a:cubicBezTo>
                <a:cubicBezTo>
                  <a:pt x="2019968" y="858025"/>
                  <a:pt x="2017905" y="861280"/>
                  <a:pt x="2015841" y="864177"/>
                </a:cubicBezTo>
                <a:lnTo>
                  <a:pt x="2021715" y="864779"/>
                </a:lnTo>
                <a:lnTo>
                  <a:pt x="2028160" y="853216"/>
                </a:lnTo>
                <a:cubicBezTo>
                  <a:pt x="2032288" y="849922"/>
                  <a:pt x="2035939" y="846509"/>
                  <a:pt x="2039114" y="842977"/>
                </a:cubicBezTo>
                <a:cubicBezTo>
                  <a:pt x="2041813" y="841072"/>
                  <a:pt x="2043083" y="839167"/>
                  <a:pt x="2042924" y="837262"/>
                </a:cubicBezTo>
                <a:cubicBezTo>
                  <a:pt x="2042765" y="835357"/>
                  <a:pt x="2042130" y="833452"/>
                  <a:pt x="2041019" y="831547"/>
                </a:cubicBezTo>
                <a:lnTo>
                  <a:pt x="2058164" y="801067"/>
                </a:lnTo>
                <a:cubicBezTo>
                  <a:pt x="2059315" y="799162"/>
                  <a:pt x="2060823" y="796781"/>
                  <a:pt x="2062688" y="793923"/>
                </a:cubicBezTo>
                <a:cubicBezTo>
                  <a:pt x="2064554" y="791066"/>
                  <a:pt x="2065586" y="787732"/>
                  <a:pt x="2065784" y="783922"/>
                </a:cubicBezTo>
                <a:cubicBezTo>
                  <a:pt x="2074595" y="772849"/>
                  <a:pt x="2081738" y="760229"/>
                  <a:pt x="2087215" y="746060"/>
                </a:cubicBezTo>
                <a:cubicBezTo>
                  <a:pt x="2092692" y="731892"/>
                  <a:pt x="2100788" y="719747"/>
                  <a:pt x="2111504" y="709627"/>
                </a:cubicBezTo>
                <a:lnTo>
                  <a:pt x="2109599" y="696292"/>
                </a:lnTo>
                <a:lnTo>
                  <a:pt x="2130554" y="663907"/>
                </a:lnTo>
                <a:cubicBezTo>
                  <a:pt x="2130911" y="658946"/>
                  <a:pt x="2133530" y="650294"/>
                  <a:pt x="2138412" y="637951"/>
                </a:cubicBezTo>
                <a:cubicBezTo>
                  <a:pt x="2143294" y="625609"/>
                  <a:pt x="2148294" y="616481"/>
                  <a:pt x="2153414" y="610567"/>
                </a:cubicBezTo>
                <a:cubicBezTo>
                  <a:pt x="2153414" y="603264"/>
                  <a:pt x="2157224" y="596915"/>
                  <a:pt x="2164844" y="591517"/>
                </a:cubicBezTo>
                <a:cubicBezTo>
                  <a:pt x="2162304" y="587707"/>
                  <a:pt x="2162145" y="584373"/>
                  <a:pt x="2164368" y="581516"/>
                </a:cubicBezTo>
                <a:cubicBezTo>
                  <a:pt x="2166590" y="578658"/>
                  <a:pt x="2169289" y="576277"/>
                  <a:pt x="2172464" y="574372"/>
                </a:cubicBezTo>
                <a:lnTo>
                  <a:pt x="2242949" y="450547"/>
                </a:lnTo>
                <a:cubicBezTo>
                  <a:pt x="2247275" y="445666"/>
                  <a:pt x="2250529" y="440665"/>
                  <a:pt x="2252712" y="435545"/>
                </a:cubicBezTo>
                <a:cubicBezTo>
                  <a:pt x="2254895" y="430426"/>
                  <a:pt x="2258626" y="425901"/>
                  <a:pt x="2263904" y="421972"/>
                </a:cubicBezTo>
                <a:cubicBezTo>
                  <a:pt x="2263983" y="418996"/>
                  <a:pt x="2264777" y="415900"/>
                  <a:pt x="2266285" y="412685"/>
                </a:cubicBezTo>
                <a:cubicBezTo>
                  <a:pt x="2267793" y="409471"/>
                  <a:pt x="2269539" y="406851"/>
                  <a:pt x="2271524" y="404827"/>
                </a:cubicBezTo>
                <a:lnTo>
                  <a:pt x="2279144" y="391492"/>
                </a:lnTo>
                <a:cubicBezTo>
                  <a:pt x="2281208" y="389547"/>
                  <a:pt x="2283748" y="388198"/>
                  <a:pt x="2286764" y="387444"/>
                </a:cubicBezTo>
                <a:cubicBezTo>
                  <a:pt x="2289780" y="386690"/>
                  <a:pt x="2292320" y="386769"/>
                  <a:pt x="2294384" y="387682"/>
                </a:cubicBezTo>
                <a:cubicBezTo>
                  <a:pt x="2295336" y="392326"/>
                  <a:pt x="2292003" y="402565"/>
                  <a:pt x="2284383" y="418400"/>
                </a:cubicBezTo>
                <a:cubicBezTo>
                  <a:pt x="2276763" y="434235"/>
                  <a:pt x="2270571" y="444951"/>
                  <a:pt x="2265809" y="450547"/>
                </a:cubicBezTo>
                <a:lnTo>
                  <a:pt x="2267714" y="450547"/>
                </a:lnTo>
                <a:cubicBezTo>
                  <a:pt x="2270532" y="453325"/>
                  <a:pt x="2272040" y="455865"/>
                  <a:pt x="2272238" y="458167"/>
                </a:cubicBezTo>
                <a:cubicBezTo>
                  <a:pt x="2272437" y="460469"/>
                  <a:pt x="2271564" y="463009"/>
                  <a:pt x="2269619" y="465787"/>
                </a:cubicBezTo>
                <a:cubicBezTo>
                  <a:pt x="2267238" y="480233"/>
                  <a:pt x="2262951" y="495156"/>
                  <a:pt x="2256760" y="510555"/>
                </a:cubicBezTo>
                <a:cubicBezTo>
                  <a:pt x="2250569" y="525953"/>
                  <a:pt x="2245330" y="540876"/>
                  <a:pt x="2241044" y="555322"/>
                </a:cubicBezTo>
                <a:cubicBezTo>
                  <a:pt x="2242830" y="557981"/>
                  <a:pt x="2243068" y="559807"/>
                  <a:pt x="2241758" y="560799"/>
                </a:cubicBezTo>
                <a:cubicBezTo>
                  <a:pt x="2240449" y="561791"/>
                  <a:pt x="2238306" y="563141"/>
                  <a:pt x="2235329" y="564847"/>
                </a:cubicBezTo>
                <a:cubicBezTo>
                  <a:pt x="2235170" y="566831"/>
                  <a:pt x="2235011" y="568578"/>
                  <a:pt x="2234853" y="570086"/>
                </a:cubicBezTo>
                <a:cubicBezTo>
                  <a:pt x="2234694" y="571594"/>
                  <a:pt x="2235488" y="572388"/>
                  <a:pt x="2237234" y="572467"/>
                </a:cubicBezTo>
                <a:cubicBezTo>
                  <a:pt x="2235845" y="575602"/>
                  <a:pt x="2233861" y="579333"/>
                  <a:pt x="2231281" y="583659"/>
                </a:cubicBezTo>
                <a:cubicBezTo>
                  <a:pt x="2228701" y="587985"/>
                  <a:pt x="2228145" y="591239"/>
                  <a:pt x="2229614" y="593422"/>
                </a:cubicBezTo>
                <a:lnTo>
                  <a:pt x="2241044" y="581992"/>
                </a:lnTo>
                <a:cubicBezTo>
                  <a:pt x="2243028" y="580087"/>
                  <a:pt x="2244298" y="578182"/>
                  <a:pt x="2244854" y="576277"/>
                </a:cubicBezTo>
                <a:cubicBezTo>
                  <a:pt x="2245410" y="574372"/>
                  <a:pt x="2244775" y="572467"/>
                  <a:pt x="2242949" y="570562"/>
                </a:cubicBezTo>
                <a:cubicBezTo>
                  <a:pt x="2244973" y="568538"/>
                  <a:pt x="2247116" y="565919"/>
                  <a:pt x="2249378" y="562704"/>
                </a:cubicBezTo>
                <a:cubicBezTo>
                  <a:pt x="2251640" y="559489"/>
                  <a:pt x="2253307" y="556393"/>
                  <a:pt x="2254379" y="553417"/>
                </a:cubicBezTo>
                <a:lnTo>
                  <a:pt x="2269619" y="519127"/>
                </a:lnTo>
                <a:lnTo>
                  <a:pt x="2281049" y="509602"/>
                </a:lnTo>
                <a:cubicBezTo>
                  <a:pt x="2283113" y="507618"/>
                  <a:pt x="2284700" y="505395"/>
                  <a:pt x="2285811" y="502935"/>
                </a:cubicBezTo>
                <a:cubicBezTo>
                  <a:pt x="2286923" y="500474"/>
                  <a:pt x="2286605" y="498251"/>
                  <a:pt x="2284859" y="496267"/>
                </a:cubicBezTo>
                <a:lnTo>
                  <a:pt x="2292479" y="481027"/>
                </a:lnTo>
                <a:cubicBezTo>
                  <a:pt x="2291527" y="474677"/>
                  <a:pt x="2293432" y="469280"/>
                  <a:pt x="2298194" y="464835"/>
                </a:cubicBezTo>
                <a:cubicBezTo>
                  <a:pt x="2302956" y="460389"/>
                  <a:pt x="2304861" y="454992"/>
                  <a:pt x="2303909" y="448642"/>
                </a:cubicBezTo>
                <a:lnTo>
                  <a:pt x="2328674" y="427687"/>
                </a:lnTo>
                <a:cubicBezTo>
                  <a:pt x="2333436" y="433005"/>
                  <a:pt x="2335817" y="436656"/>
                  <a:pt x="2335818" y="438641"/>
                </a:cubicBezTo>
                <a:cubicBezTo>
                  <a:pt x="2335818" y="440625"/>
                  <a:pt x="2333437" y="443324"/>
                  <a:pt x="2328674" y="446737"/>
                </a:cubicBezTo>
                <a:cubicBezTo>
                  <a:pt x="2332286" y="452095"/>
                  <a:pt x="2332206" y="456143"/>
                  <a:pt x="2328436" y="458882"/>
                </a:cubicBezTo>
                <a:cubicBezTo>
                  <a:pt x="2324666" y="461620"/>
                  <a:pt x="2324110" y="465192"/>
                  <a:pt x="2326769" y="469597"/>
                </a:cubicBezTo>
                <a:cubicBezTo>
                  <a:pt x="2323395" y="474558"/>
                  <a:pt x="2319665" y="482734"/>
                  <a:pt x="2315577" y="494124"/>
                </a:cubicBezTo>
                <a:cubicBezTo>
                  <a:pt x="2311489" y="505514"/>
                  <a:pt x="2310140" y="513214"/>
                  <a:pt x="2311529" y="517222"/>
                </a:cubicBezTo>
                <a:lnTo>
                  <a:pt x="2296289" y="553417"/>
                </a:lnTo>
                <a:cubicBezTo>
                  <a:pt x="2300258" y="558259"/>
                  <a:pt x="2302322" y="563339"/>
                  <a:pt x="2302480" y="568657"/>
                </a:cubicBezTo>
                <a:cubicBezTo>
                  <a:pt x="2302639" y="573975"/>
                  <a:pt x="2299940" y="579055"/>
                  <a:pt x="2294384" y="583897"/>
                </a:cubicBezTo>
                <a:cubicBezTo>
                  <a:pt x="2292479" y="591755"/>
                  <a:pt x="2289621" y="599851"/>
                  <a:pt x="2285812" y="608186"/>
                </a:cubicBezTo>
                <a:cubicBezTo>
                  <a:pt x="2282001" y="616520"/>
                  <a:pt x="2277239" y="623664"/>
                  <a:pt x="2271524" y="629617"/>
                </a:cubicBezTo>
                <a:lnTo>
                  <a:pt x="2277239" y="644857"/>
                </a:lnTo>
                <a:lnTo>
                  <a:pt x="2263904" y="654382"/>
                </a:lnTo>
                <a:lnTo>
                  <a:pt x="2263904" y="675337"/>
                </a:lnTo>
                <a:cubicBezTo>
                  <a:pt x="2261404" y="679226"/>
                  <a:pt x="2259737" y="682878"/>
                  <a:pt x="2258903" y="686291"/>
                </a:cubicBezTo>
                <a:cubicBezTo>
                  <a:pt x="2258070" y="689704"/>
                  <a:pt x="2255927" y="692403"/>
                  <a:pt x="2252474" y="694387"/>
                </a:cubicBezTo>
                <a:cubicBezTo>
                  <a:pt x="2251601" y="696570"/>
                  <a:pt x="2251442" y="699348"/>
                  <a:pt x="2251998" y="702722"/>
                </a:cubicBezTo>
                <a:cubicBezTo>
                  <a:pt x="2252553" y="706095"/>
                  <a:pt x="2253347" y="708397"/>
                  <a:pt x="2254379" y="709627"/>
                </a:cubicBezTo>
                <a:cubicBezTo>
                  <a:pt x="2255450" y="711413"/>
                  <a:pt x="2256641" y="712127"/>
                  <a:pt x="2257951" y="711770"/>
                </a:cubicBezTo>
                <a:cubicBezTo>
                  <a:pt x="2259261" y="711413"/>
                  <a:pt x="2259975" y="710699"/>
                  <a:pt x="2260094" y="709627"/>
                </a:cubicBezTo>
                <a:cubicBezTo>
                  <a:pt x="2256205" y="703912"/>
                  <a:pt x="2256840" y="699149"/>
                  <a:pt x="2261999" y="695340"/>
                </a:cubicBezTo>
                <a:cubicBezTo>
                  <a:pt x="2267159" y="691530"/>
                  <a:pt x="2271603" y="688672"/>
                  <a:pt x="2275334" y="686767"/>
                </a:cubicBezTo>
                <a:lnTo>
                  <a:pt x="2275334" y="658192"/>
                </a:lnTo>
                <a:lnTo>
                  <a:pt x="2277239" y="658192"/>
                </a:lnTo>
                <a:cubicBezTo>
                  <a:pt x="2278310" y="656208"/>
                  <a:pt x="2279025" y="653985"/>
                  <a:pt x="2279382" y="651525"/>
                </a:cubicBezTo>
                <a:cubicBezTo>
                  <a:pt x="2279739" y="649064"/>
                  <a:pt x="2279025" y="646842"/>
                  <a:pt x="2277239" y="644857"/>
                </a:cubicBezTo>
                <a:cubicBezTo>
                  <a:pt x="2282557" y="639896"/>
                  <a:pt x="2286685" y="634578"/>
                  <a:pt x="2289622" y="628903"/>
                </a:cubicBezTo>
                <a:cubicBezTo>
                  <a:pt x="2292558" y="623227"/>
                  <a:pt x="2296686" y="618386"/>
                  <a:pt x="2302004" y="614377"/>
                </a:cubicBezTo>
                <a:cubicBezTo>
                  <a:pt x="2295733" y="608225"/>
                  <a:pt x="2293987" y="603860"/>
                  <a:pt x="2296765" y="601280"/>
                </a:cubicBezTo>
                <a:cubicBezTo>
                  <a:pt x="2299543" y="598700"/>
                  <a:pt x="2304465" y="594811"/>
                  <a:pt x="2311529" y="589612"/>
                </a:cubicBezTo>
                <a:cubicBezTo>
                  <a:pt x="2315855" y="584492"/>
                  <a:pt x="2319109" y="575206"/>
                  <a:pt x="2321292" y="561751"/>
                </a:cubicBezTo>
                <a:cubicBezTo>
                  <a:pt x="2323475" y="548297"/>
                  <a:pt x="2327206" y="538534"/>
                  <a:pt x="2332484" y="532462"/>
                </a:cubicBezTo>
                <a:cubicBezTo>
                  <a:pt x="2334429" y="531589"/>
                  <a:pt x="2336254" y="531430"/>
                  <a:pt x="2337961" y="531986"/>
                </a:cubicBezTo>
                <a:cubicBezTo>
                  <a:pt x="2339668" y="532542"/>
                  <a:pt x="2341017" y="533335"/>
                  <a:pt x="2342009" y="534367"/>
                </a:cubicBezTo>
                <a:cubicBezTo>
                  <a:pt x="2346335" y="539606"/>
                  <a:pt x="2347208" y="545797"/>
                  <a:pt x="2344628" y="552941"/>
                </a:cubicBezTo>
                <a:cubicBezTo>
                  <a:pt x="2342049" y="560085"/>
                  <a:pt x="2338636" y="565323"/>
                  <a:pt x="2334389" y="568657"/>
                </a:cubicBezTo>
                <a:cubicBezTo>
                  <a:pt x="2329864" y="580921"/>
                  <a:pt x="2326055" y="592589"/>
                  <a:pt x="2322959" y="603661"/>
                </a:cubicBezTo>
                <a:cubicBezTo>
                  <a:pt x="2319863" y="614734"/>
                  <a:pt x="2316053" y="625926"/>
                  <a:pt x="2311529" y="637237"/>
                </a:cubicBezTo>
                <a:cubicBezTo>
                  <a:pt x="2313275" y="639063"/>
                  <a:pt x="2313593" y="640650"/>
                  <a:pt x="2312482" y="642000"/>
                </a:cubicBezTo>
                <a:cubicBezTo>
                  <a:pt x="2311370" y="643349"/>
                  <a:pt x="2309783" y="644936"/>
                  <a:pt x="2307719" y="646762"/>
                </a:cubicBezTo>
                <a:cubicBezTo>
                  <a:pt x="2305893" y="648707"/>
                  <a:pt x="2305258" y="650532"/>
                  <a:pt x="2305814" y="652239"/>
                </a:cubicBezTo>
                <a:cubicBezTo>
                  <a:pt x="2306370" y="653945"/>
                  <a:pt x="2307640" y="655295"/>
                  <a:pt x="2309624" y="656287"/>
                </a:cubicBezTo>
                <a:cubicBezTo>
                  <a:pt x="2306647" y="659224"/>
                  <a:pt x="2304028" y="662399"/>
                  <a:pt x="2301766" y="665812"/>
                </a:cubicBezTo>
                <a:cubicBezTo>
                  <a:pt x="2299504" y="669225"/>
                  <a:pt x="2298313" y="672400"/>
                  <a:pt x="2298194" y="675337"/>
                </a:cubicBezTo>
                <a:lnTo>
                  <a:pt x="2290574" y="688672"/>
                </a:lnTo>
                <a:cubicBezTo>
                  <a:pt x="2293352" y="692562"/>
                  <a:pt x="2294463" y="696213"/>
                  <a:pt x="2293908" y="699626"/>
                </a:cubicBezTo>
                <a:cubicBezTo>
                  <a:pt x="2293352" y="703039"/>
                  <a:pt x="2291606" y="705738"/>
                  <a:pt x="2288669" y="707722"/>
                </a:cubicBezTo>
                <a:cubicBezTo>
                  <a:pt x="2295138" y="707246"/>
                  <a:pt x="2303631" y="706770"/>
                  <a:pt x="2314148" y="706293"/>
                </a:cubicBezTo>
                <a:cubicBezTo>
                  <a:pt x="2324666" y="705817"/>
                  <a:pt x="2332682" y="708198"/>
                  <a:pt x="2338199" y="713437"/>
                </a:cubicBezTo>
                <a:cubicBezTo>
                  <a:pt x="2341056" y="717446"/>
                  <a:pt x="2342485" y="721335"/>
                  <a:pt x="2342485" y="725105"/>
                </a:cubicBezTo>
                <a:cubicBezTo>
                  <a:pt x="2342485" y="728876"/>
                  <a:pt x="2341057" y="731336"/>
                  <a:pt x="2338199" y="732487"/>
                </a:cubicBezTo>
                <a:cubicBezTo>
                  <a:pt x="2338001" y="733598"/>
                  <a:pt x="2337445" y="735186"/>
                  <a:pt x="2336532" y="737250"/>
                </a:cubicBezTo>
                <a:cubicBezTo>
                  <a:pt x="2335619" y="739313"/>
                  <a:pt x="2335540" y="740901"/>
                  <a:pt x="2336294" y="742012"/>
                </a:cubicBezTo>
                <a:lnTo>
                  <a:pt x="2342009" y="738202"/>
                </a:lnTo>
                <a:lnTo>
                  <a:pt x="2366774" y="719152"/>
                </a:lnTo>
                <a:lnTo>
                  <a:pt x="2370584" y="705817"/>
                </a:lnTo>
                <a:cubicBezTo>
                  <a:pt x="2368838" y="703158"/>
                  <a:pt x="2368520" y="701332"/>
                  <a:pt x="2369631" y="700340"/>
                </a:cubicBezTo>
                <a:cubicBezTo>
                  <a:pt x="2370743" y="699348"/>
                  <a:pt x="2372330" y="697999"/>
                  <a:pt x="2374394" y="696292"/>
                </a:cubicBezTo>
                <a:cubicBezTo>
                  <a:pt x="2375267" y="694427"/>
                  <a:pt x="2375426" y="692919"/>
                  <a:pt x="2374870" y="691768"/>
                </a:cubicBezTo>
                <a:cubicBezTo>
                  <a:pt x="2374314" y="690617"/>
                  <a:pt x="2373521" y="689585"/>
                  <a:pt x="2372489" y="688672"/>
                </a:cubicBezTo>
                <a:cubicBezTo>
                  <a:pt x="2378045" y="682798"/>
                  <a:pt x="2383125" y="676448"/>
                  <a:pt x="2387729" y="669622"/>
                </a:cubicBezTo>
                <a:cubicBezTo>
                  <a:pt x="2392333" y="662796"/>
                  <a:pt x="2397413" y="656446"/>
                  <a:pt x="2402969" y="650572"/>
                </a:cubicBezTo>
                <a:cubicBezTo>
                  <a:pt x="2404953" y="641801"/>
                  <a:pt x="2408605" y="633626"/>
                  <a:pt x="2413923" y="626045"/>
                </a:cubicBezTo>
                <a:cubicBezTo>
                  <a:pt x="2419241" y="618465"/>
                  <a:pt x="2425750" y="612671"/>
                  <a:pt x="2433449" y="608662"/>
                </a:cubicBezTo>
                <a:lnTo>
                  <a:pt x="2431544" y="599137"/>
                </a:lnTo>
                <a:cubicBezTo>
                  <a:pt x="2430671" y="596240"/>
                  <a:pt x="2430988" y="593462"/>
                  <a:pt x="2432496" y="590803"/>
                </a:cubicBezTo>
                <a:cubicBezTo>
                  <a:pt x="2434005" y="588144"/>
                  <a:pt x="2436227" y="585842"/>
                  <a:pt x="2439164" y="583897"/>
                </a:cubicBezTo>
                <a:cubicBezTo>
                  <a:pt x="2442974" y="575959"/>
                  <a:pt x="2446784" y="574689"/>
                  <a:pt x="2450594" y="580087"/>
                </a:cubicBezTo>
                <a:cubicBezTo>
                  <a:pt x="2454602" y="583778"/>
                  <a:pt x="2457063" y="587350"/>
                  <a:pt x="2457976" y="590803"/>
                </a:cubicBezTo>
                <a:cubicBezTo>
                  <a:pt x="2458889" y="594255"/>
                  <a:pt x="2457063" y="598304"/>
                  <a:pt x="2452499" y="602947"/>
                </a:cubicBezTo>
                <a:cubicBezTo>
                  <a:pt x="2448808" y="606400"/>
                  <a:pt x="2444284" y="612353"/>
                  <a:pt x="2438926" y="620807"/>
                </a:cubicBezTo>
                <a:cubicBezTo>
                  <a:pt x="2433568" y="629260"/>
                  <a:pt x="2432377" y="636642"/>
                  <a:pt x="2435354" y="642952"/>
                </a:cubicBezTo>
                <a:cubicBezTo>
                  <a:pt x="2434282" y="648707"/>
                  <a:pt x="2431663" y="657676"/>
                  <a:pt x="2427496" y="669860"/>
                </a:cubicBezTo>
                <a:cubicBezTo>
                  <a:pt x="2423329" y="682044"/>
                  <a:pt x="2418328" y="691490"/>
                  <a:pt x="2412494" y="698197"/>
                </a:cubicBezTo>
                <a:cubicBezTo>
                  <a:pt x="2415153" y="701054"/>
                  <a:pt x="2416026" y="703436"/>
                  <a:pt x="2415113" y="705341"/>
                </a:cubicBezTo>
                <a:cubicBezTo>
                  <a:pt x="2414201" y="707246"/>
                  <a:pt x="2412692" y="708674"/>
                  <a:pt x="2410589" y="709627"/>
                </a:cubicBezTo>
                <a:cubicBezTo>
                  <a:pt x="2407533" y="713080"/>
                  <a:pt x="2407930" y="718081"/>
                  <a:pt x="2411779" y="724629"/>
                </a:cubicBezTo>
                <a:cubicBezTo>
                  <a:pt x="2415629" y="731177"/>
                  <a:pt x="2418407" y="735702"/>
                  <a:pt x="2420114" y="738202"/>
                </a:cubicBezTo>
                <a:cubicBezTo>
                  <a:pt x="2415867" y="744314"/>
                  <a:pt x="2409120" y="757331"/>
                  <a:pt x="2399874" y="777254"/>
                </a:cubicBezTo>
                <a:cubicBezTo>
                  <a:pt x="2395250" y="787216"/>
                  <a:pt x="2392085" y="795451"/>
                  <a:pt x="2390378" y="801960"/>
                </a:cubicBezTo>
                <a:lnTo>
                  <a:pt x="2389934" y="810530"/>
                </a:lnTo>
                <a:lnTo>
                  <a:pt x="2389999" y="810316"/>
                </a:lnTo>
                <a:cubicBezTo>
                  <a:pt x="2394880" y="797973"/>
                  <a:pt x="2399881" y="788845"/>
                  <a:pt x="2405000" y="782931"/>
                </a:cubicBezTo>
                <a:lnTo>
                  <a:pt x="2407868" y="778151"/>
                </a:lnTo>
                <a:lnTo>
                  <a:pt x="2416304" y="762967"/>
                </a:lnTo>
                <a:lnTo>
                  <a:pt x="2416388" y="762984"/>
                </a:lnTo>
                <a:lnTo>
                  <a:pt x="2415954" y="753880"/>
                </a:lnTo>
                <a:cubicBezTo>
                  <a:pt x="2418177" y="751023"/>
                  <a:pt x="2420875" y="748642"/>
                  <a:pt x="2424050" y="746737"/>
                </a:cubicBezTo>
                <a:lnTo>
                  <a:pt x="2494535" y="622912"/>
                </a:lnTo>
                <a:cubicBezTo>
                  <a:pt x="2498861" y="618030"/>
                  <a:pt x="2502116" y="613029"/>
                  <a:pt x="2504299" y="607910"/>
                </a:cubicBezTo>
                <a:cubicBezTo>
                  <a:pt x="2506482" y="602790"/>
                  <a:pt x="2510212" y="598266"/>
                  <a:pt x="2515491" y="594337"/>
                </a:cubicBezTo>
                <a:cubicBezTo>
                  <a:pt x="2515570" y="591360"/>
                  <a:pt x="2516363" y="588264"/>
                  <a:pt x="2517872" y="585050"/>
                </a:cubicBezTo>
                <a:cubicBezTo>
                  <a:pt x="2519380" y="581835"/>
                  <a:pt x="2521126" y="579216"/>
                  <a:pt x="2523110" y="577192"/>
                </a:cubicBezTo>
                <a:lnTo>
                  <a:pt x="2530730" y="563856"/>
                </a:lnTo>
                <a:cubicBezTo>
                  <a:pt x="2532794" y="561912"/>
                  <a:pt x="2535334" y="560563"/>
                  <a:pt x="2538350" y="559809"/>
                </a:cubicBezTo>
                <a:cubicBezTo>
                  <a:pt x="2541366" y="559054"/>
                  <a:pt x="2543907" y="559134"/>
                  <a:pt x="2545970" y="560047"/>
                </a:cubicBezTo>
                <a:cubicBezTo>
                  <a:pt x="2546923" y="564690"/>
                  <a:pt x="2543589" y="574929"/>
                  <a:pt x="2535969" y="590765"/>
                </a:cubicBezTo>
                <a:cubicBezTo>
                  <a:pt x="2528349" y="606600"/>
                  <a:pt x="2522158" y="617316"/>
                  <a:pt x="2517395" y="622912"/>
                </a:cubicBezTo>
                <a:lnTo>
                  <a:pt x="2519300" y="622912"/>
                </a:lnTo>
                <a:cubicBezTo>
                  <a:pt x="2522118" y="625690"/>
                  <a:pt x="2523626" y="628230"/>
                  <a:pt x="2523825" y="630532"/>
                </a:cubicBezTo>
                <a:cubicBezTo>
                  <a:pt x="2524023" y="632833"/>
                  <a:pt x="2523150" y="635374"/>
                  <a:pt x="2521205" y="638152"/>
                </a:cubicBezTo>
                <a:cubicBezTo>
                  <a:pt x="2518824" y="652598"/>
                  <a:pt x="2514538" y="667520"/>
                  <a:pt x="2508347" y="682919"/>
                </a:cubicBezTo>
                <a:cubicBezTo>
                  <a:pt x="2502155" y="698318"/>
                  <a:pt x="2496916" y="713240"/>
                  <a:pt x="2492630" y="727687"/>
                </a:cubicBezTo>
                <a:cubicBezTo>
                  <a:pt x="2494416" y="730346"/>
                  <a:pt x="2494654" y="732171"/>
                  <a:pt x="2493344" y="733164"/>
                </a:cubicBezTo>
                <a:cubicBezTo>
                  <a:pt x="2492035" y="734156"/>
                  <a:pt x="2489892" y="735505"/>
                  <a:pt x="2486915" y="737212"/>
                </a:cubicBezTo>
                <a:cubicBezTo>
                  <a:pt x="2486757" y="739196"/>
                  <a:pt x="2486598" y="740942"/>
                  <a:pt x="2486439" y="742450"/>
                </a:cubicBezTo>
                <a:cubicBezTo>
                  <a:pt x="2486280" y="743959"/>
                  <a:pt x="2487074" y="744752"/>
                  <a:pt x="2488820" y="744832"/>
                </a:cubicBezTo>
                <a:cubicBezTo>
                  <a:pt x="2487431" y="747967"/>
                  <a:pt x="2485447" y="751698"/>
                  <a:pt x="2482867" y="756024"/>
                </a:cubicBezTo>
                <a:cubicBezTo>
                  <a:pt x="2480288" y="760349"/>
                  <a:pt x="2479732" y="763604"/>
                  <a:pt x="2481200" y="765787"/>
                </a:cubicBezTo>
                <a:lnTo>
                  <a:pt x="2492630" y="754357"/>
                </a:lnTo>
                <a:cubicBezTo>
                  <a:pt x="2494615" y="752452"/>
                  <a:pt x="2495884" y="750547"/>
                  <a:pt x="2496440" y="748642"/>
                </a:cubicBezTo>
                <a:cubicBezTo>
                  <a:pt x="2496996" y="746737"/>
                  <a:pt x="2496361" y="744832"/>
                  <a:pt x="2494535" y="742927"/>
                </a:cubicBezTo>
                <a:cubicBezTo>
                  <a:pt x="2496559" y="740903"/>
                  <a:pt x="2498703" y="738283"/>
                  <a:pt x="2500965" y="735069"/>
                </a:cubicBezTo>
                <a:cubicBezTo>
                  <a:pt x="2503227" y="731854"/>
                  <a:pt x="2504894" y="728758"/>
                  <a:pt x="2505965" y="725782"/>
                </a:cubicBezTo>
                <a:lnTo>
                  <a:pt x="2521205" y="691492"/>
                </a:lnTo>
                <a:lnTo>
                  <a:pt x="2532635" y="681967"/>
                </a:lnTo>
                <a:cubicBezTo>
                  <a:pt x="2534699" y="679982"/>
                  <a:pt x="2536286" y="677760"/>
                  <a:pt x="2537398" y="675299"/>
                </a:cubicBezTo>
                <a:cubicBezTo>
                  <a:pt x="2538509" y="672839"/>
                  <a:pt x="2538192" y="670616"/>
                  <a:pt x="2536446" y="668632"/>
                </a:cubicBezTo>
                <a:lnTo>
                  <a:pt x="2544065" y="653392"/>
                </a:lnTo>
                <a:cubicBezTo>
                  <a:pt x="2543113" y="647042"/>
                  <a:pt x="2545018" y="641644"/>
                  <a:pt x="2549780" y="637199"/>
                </a:cubicBezTo>
                <a:cubicBezTo>
                  <a:pt x="2554543" y="632754"/>
                  <a:pt x="2556448" y="627357"/>
                  <a:pt x="2555495" y="621007"/>
                </a:cubicBezTo>
                <a:lnTo>
                  <a:pt x="2580260" y="600052"/>
                </a:lnTo>
                <a:cubicBezTo>
                  <a:pt x="2585023" y="605370"/>
                  <a:pt x="2587404" y="609021"/>
                  <a:pt x="2587404" y="611006"/>
                </a:cubicBezTo>
                <a:cubicBezTo>
                  <a:pt x="2587404" y="612990"/>
                  <a:pt x="2585023" y="615689"/>
                  <a:pt x="2580260" y="619102"/>
                </a:cubicBezTo>
                <a:cubicBezTo>
                  <a:pt x="2583872" y="624459"/>
                  <a:pt x="2583792" y="628507"/>
                  <a:pt x="2580022" y="631246"/>
                </a:cubicBezTo>
                <a:cubicBezTo>
                  <a:pt x="2576252" y="633985"/>
                  <a:pt x="2575696" y="637556"/>
                  <a:pt x="2578355" y="641962"/>
                </a:cubicBezTo>
                <a:cubicBezTo>
                  <a:pt x="2574982" y="646923"/>
                  <a:pt x="2571251" y="655098"/>
                  <a:pt x="2567163" y="666489"/>
                </a:cubicBezTo>
                <a:cubicBezTo>
                  <a:pt x="2563075" y="677879"/>
                  <a:pt x="2561726" y="685578"/>
                  <a:pt x="2563115" y="689587"/>
                </a:cubicBezTo>
                <a:lnTo>
                  <a:pt x="2547876" y="725782"/>
                </a:lnTo>
                <a:cubicBezTo>
                  <a:pt x="2551844" y="730624"/>
                  <a:pt x="2553908" y="735703"/>
                  <a:pt x="2554067" y="741022"/>
                </a:cubicBezTo>
                <a:cubicBezTo>
                  <a:pt x="2554225" y="746340"/>
                  <a:pt x="2551527" y="751420"/>
                  <a:pt x="2545970" y="756262"/>
                </a:cubicBezTo>
                <a:cubicBezTo>
                  <a:pt x="2544065" y="764120"/>
                  <a:pt x="2541208" y="772216"/>
                  <a:pt x="2537398" y="780550"/>
                </a:cubicBezTo>
                <a:cubicBezTo>
                  <a:pt x="2533588" y="788885"/>
                  <a:pt x="2528826" y="796028"/>
                  <a:pt x="2523110" y="801982"/>
                </a:cubicBezTo>
                <a:lnTo>
                  <a:pt x="2528825" y="817222"/>
                </a:lnTo>
                <a:lnTo>
                  <a:pt x="2515491" y="826747"/>
                </a:lnTo>
                <a:lnTo>
                  <a:pt x="2515490" y="847702"/>
                </a:lnTo>
                <a:cubicBezTo>
                  <a:pt x="2512990" y="851591"/>
                  <a:pt x="2511323" y="855242"/>
                  <a:pt x="2510490" y="858656"/>
                </a:cubicBezTo>
                <a:cubicBezTo>
                  <a:pt x="2509656" y="862069"/>
                  <a:pt x="2507513" y="864767"/>
                  <a:pt x="2504060" y="866752"/>
                </a:cubicBezTo>
                <a:cubicBezTo>
                  <a:pt x="2503187" y="868935"/>
                  <a:pt x="2503028" y="871713"/>
                  <a:pt x="2503584" y="875086"/>
                </a:cubicBezTo>
                <a:cubicBezTo>
                  <a:pt x="2504140" y="878460"/>
                  <a:pt x="2504933" y="880761"/>
                  <a:pt x="2505965" y="881992"/>
                </a:cubicBezTo>
                <a:cubicBezTo>
                  <a:pt x="2507037" y="883778"/>
                  <a:pt x="2508227" y="884492"/>
                  <a:pt x="2509537" y="884135"/>
                </a:cubicBezTo>
                <a:cubicBezTo>
                  <a:pt x="2510847" y="883778"/>
                  <a:pt x="2511561" y="883063"/>
                  <a:pt x="2511680" y="881992"/>
                </a:cubicBezTo>
                <a:cubicBezTo>
                  <a:pt x="2507791" y="876277"/>
                  <a:pt x="2508426" y="871514"/>
                  <a:pt x="2513585" y="867704"/>
                </a:cubicBezTo>
                <a:cubicBezTo>
                  <a:pt x="2518745" y="863894"/>
                  <a:pt x="2523190" y="861037"/>
                  <a:pt x="2526920" y="859132"/>
                </a:cubicBezTo>
                <a:lnTo>
                  <a:pt x="2526920" y="830557"/>
                </a:lnTo>
                <a:lnTo>
                  <a:pt x="2528825" y="830557"/>
                </a:lnTo>
                <a:cubicBezTo>
                  <a:pt x="2529897" y="828572"/>
                  <a:pt x="2530611" y="826350"/>
                  <a:pt x="2530969" y="823889"/>
                </a:cubicBezTo>
                <a:cubicBezTo>
                  <a:pt x="2531325" y="821428"/>
                  <a:pt x="2530611" y="819206"/>
                  <a:pt x="2528825" y="817222"/>
                </a:cubicBezTo>
                <a:cubicBezTo>
                  <a:pt x="2534144" y="812261"/>
                  <a:pt x="2538271" y="806943"/>
                  <a:pt x="2541208" y="801267"/>
                </a:cubicBezTo>
                <a:cubicBezTo>
                  <a:pt x="2544145" y="795592"/>
                  <a:pt x="2548272" y="790750"/>
                  <a:pt x="2553590" y="786742"/>
                </a:cubicBezTo>
                <a:cubicBezTo>
                  <a:pt x="2547320" y="780590"/>
                  <a:pt x="2545573" y="776224"/>
                  <a:pt x="2548351" y="773645"/>
                </a:cubicBezTo>
                <a:cubicBezTo>
                  <a:pt x="2551129" y="771065"/>
                  <a:pt x="2556051" y="767176"/>
                  <a:pt x="2563115" y="761977"/>
                </a:cubicBezTo>
                <a:cubicBezTo>
                  <a:pt x="2567441" y="756857"/>
                  <a:pt x="2570696" y="747570"/>
                  <a:pt x="2572879" y="734116"/>
                </a:cubicBezTo>
                <a:cubicBezTo>
                  <a:pt x="2575061" y="720662"/>
                  <a:pt x="2578792" y="710899"/>
                  <a:pt x="2584070" y="704827"/>
                </a:cubicBezTo>
                <a:cubicBezTo>
                  <a:pt x="2586015" y="703954"/>
                  <a:pt x="2587841" y="703795"/>
                  <a:pt x="2589547" y="704350"/>
                </a:cubicBezTo>
                <a:cubicBezTo>
                  <a:pt x="2591254" y="704906"/>
                  <a:pt x="2592603" y="705700"/>
                  <a:pt x="2593595" y="706731"/>
                </a:cubicBezTo>
                <a:cubicBezTo>
                  <a:pt x="2597921" y="711970"/>
                  <a:pt x="2598794" y="718162"/>
                  <a:pt x="2596215" y="725305"/>
                </a:cubicBezTo>
                <a:cubicBezTo>
                  <a:pt x="2593635" y="732449"/>
                  <a:pt x="2590222" y="737688"/>
                  <a:pt x="2585975" y="741022"/>
                </a:cubicBezTo>
                <a:cubicBezTo>
                  <a:pt x="2581451" y="753285"/>
                  <a:pt x="2577641" y="764953"/>
                  <a:pt x="2574545" y="776026"/>
                </a:cubicBezTo>
                <a:cubicBezTo>
                  <a:pt x="2571449" y="787099"/>
                  <a:pt x="2567640" y="798291"/>
                  <a:pt x="2563115" y="809602"/>
                </a:cubicBezTo>
                <a:cubicBezTo>
                  <a:pt x="2564861" y="811427"/>
                  <a:pt x="2565179" y="813015"/>
                  <a:pt x="2564068" y="814364"/>
                </a:cubicBezTo>
                <a:cubicBezTo>
                  <a:pt x="2562956" y="815713"/>
                  <a:pt x="2561369" y="817301"/>
                  <a:pt x="2559306" y="819127"/>
                </a:cubicBezTo>
                <a:cubicBezTo>
                  <a:pt x="2557480" y="821071"/>
                  <a:pt x="2556845" y="822897"/>
                  <a:pt x="2557400" y="824603"/>
                </a:cubicBezTo>
                <a:cubicBezTo>
                  <a:pt x="2557956" y="826310"/>
                  <a:pt x="2559226" y="827659"/>
                  <a:pt x="2561210" y="828652"/>
                </a:cubicBezTo>
                <a:cubicBezTo>
                  <a:pt x="2558234" y="831589"/>
                  <a:pt x="2555614" y="834763"/>
                  <a:pt x="2553352" y="838177"/>
                </a:cubicBezTo>
                <a:cubicBezTo>
                  <a:pt x="2551090" y="841590"/>
                  <a:pt x="2549899" y="844765"/>
                  <a:pt x="2549780" y="847702"/>
                </a:cubicBezTo>
                <a:lnTo>
                  <a:pt x="2542160" y="861037"/>
                </a:lnTo>
                <a:cubicBezTo>
                  <a:pt x="2544938" y="864926"/>
                  <a:pt x="2546049" y="868577"/>
                  <a:pt x="2545494" y="871990"/>
                </a:cubicBezTo>
                <a:cubicBezTo>
                  <a:pt x="2544938" y="875404"/>
                  <a:pt x="2543192" y="878102"/>
                  <a:pt x="2540255" y="880087"/>
                </a:cubicBezTo>
                <a:cubicBezTo>
                  <a:pt x="2546724" y="879611"/>
                  <a:pt x="2555218" y="879134"/>
                  <a:pt x="2565735" y="878658"/>
                </a:cubicBezTo>
                <a:cubicBezTo>
                  <a:pt x="2576252" y="878182"/>
                  <a:pt x="2584269" y="880563"/>
                  <a:pt x="2589785" y="885802"/>
                </a:cubicBezTo>
                <a:cubicBezTo>
                  <a:pt x="2592643" y="889810"/>
                  <a:pt x="2594071" y="893699"/>
                  <a:pt x="2594071" y="897470"/>
                </a:cubicBezTo>
                <a:cubicBezTo>
                  <a:pt x="2594072" y="901240"/>
                  <a:pt x="2592643" y="903701"/>
                  <a:pt x="2589785" y="904851"/>
                </a:cubicBezTo>
                <a:cubicBezTo>
                  <a:pt x="2589587" y="905963"/>
                  <a:pt x="2589031" y="907550"/>
                  <a:pt x="2588119" y="909614"/>
                </a:cubicBezTo>
                <a:cubicBezTo>
                  <a:pt x="2587206" y="911678"/>
                  <a:pt x="2587126" y="913266"/>
                  <a:pt x="2587880" y="914377"/>
                </a:cubicBezTo>
                <a:lnTo>
                  <a:pt x="2593595" y="910566"/>
                </a:lnTo>
                <a:lnTo>
                  <a:pt x="2618360" y="891517"/>
                </a:lnTo>
                <a:lnTo>
                  <a:pt x="2622170" y="878182"/>
                </a:lnTo>
                <a:cubicBezTo>
                  <a:pt x="2620424" y="875523"/>
                  <a:pt x="2620107" y="873697"/>
                  <a:pt x="2621218" y="872705"/>
                </a:cubicBezTo>
                <a:cubicBezTo>
                  <a:pt x="2622329" y="871713"/>
                  <a:pt x="2623917" y="870363"/>
                  <a:pt x="2625980" y="868656"/>
                </a:cubicBezTo>
                <a:cubicBezTo>
                  <a:pt x="2626854" y="866791"/>
                  <a:pt x="2627012" y="865283"/>
                  <a:pt x="2626457" y="864132"/>
                </a:cubicBezTo>
                <a:cubicBezTo>
                  <a:pt x="2625901" y="862981"/>
                  <a:pt x="2625107" y="861949"/>
                  <a:pt x="2624075" y="861037"/>
                </a:cubicBezTo>
                <a:cubicBezTo>
                  <a:pt x="2629632" y="855163"/>
                  <a:pt x="2634711" y="848813"/>
                  <a:pt x="2639315" y="841987"/>
                </a:cubicBezTo>
                <a:cubicBezTo>
                  <a:pt x="2643919" y="835160"/>
                  <a:pt x="2648999" y="828810"/>
                  <a:pt x="2654555" y="822937"/>
                </a:cubicBezTo>
                <a:cubicBezTo>
                  <a:pt x="2656539" y="814166"/>
                  <a:pt x="2660191" y="805990"/>
                  <a:pt x="2665509" y="798410"/>
                </a:cubicBezTo>
                <a:cubicBezTo>
                  <a:pt x="2670827" y="790829"/>
                  <a:pt x="2677336" y="785035"/>
                  <a:pt x="2685035" y="781027"/>
                </a:cubicBezTo>
                <a:lnTo>
                  <a:pt x="2683131" y="771502"/>
                </a:lnTo>
                <a:cubicBezTo>
                  <a:pt x="2682257" y="768605"/>
                  <a:pt x="2682574" y="765826"/>
                  <a:pt x="2684083" y="763167"/>
                </a:cubicBezTo>
                <a:cubicBezTo>
                  <a:pt x="2685591" y="760508"/>
                  <a:pt x="2687814" y="758206"/>
                  <a:pt x="2690750" y="756262"/>
                </a:cubicBezTo>
                <a:cubicBezTo>
                  <a:pt x="2694560" y="748324"/>
                  <a:pt x="2698370" y="747054"/>
                  <a:pt x="2702180" y="752452"/>
                </a:cubicBezTo>
                <a:cubicBezTo>
                  <a:pt x="2706189" y="756142"/>
                  <a:pt x="2708650" y="759714"/>
                  <a:pt x="2709562" y="763167"/>
                </a:cubicBezTo>
                <a:cubicBezTo>
                  <a:pt x="2710475" y="766620"/>
                  <a:pt x="2708649" y="770668"/>
                  <a:pt x="2704085" y="775312"/>
                </a:cubicBezTo>
                <a:cubicBezTo>
                  <a:pt x="2700394" y="778764"/>
                  <a:pt x="2695870" y="784717"/>
                  <a:pt x="2690512" y="793171"/>
                </a:cubicBezTo>
                <a:cubicBezTo>
                  <a:pt x="2685154" y="801624"/>
                  <a:pt x="2683964" y="809006"/>
                  <a:pt x="2686940" y="815317"/>
                </a:cubicBezTo>
                <a:cubicBezTo>
                  <a:pt x="2685869" y="821071"/>
                  <a:pt x="2683249" y="830041"/>
                  <a:pt x="2679082" y="842225"/>
                </a:cubicBezTo>
                <a:cubicBezTo>
                  <a:pt x="2674915" y="854409"/>
                  <a:pt x="2669914" y="863855"/>
                  <a:pt x="2664080" y="870562"/>
                </a:cubicBezTo>
                <a:cubicBezTo>
                  <a:pt x="2666739" y="873419"/>
                  <a:pt x="2667612" y="875800"/>
                  <a:pt x="2666700" y="877705"/>
                </a:cubicBezTo>
                <a:cubicBezTo>
                  <a:pt x="2665787" y="879610"/>
                  <a:pt x="2664279" y="881039"/>
                  <a:pt x="2662175" y="881992"/>
                </a:cubicBezTo>
                <a:cubicBezTo>
                  <a:pt x="2659119" y="885444"/>
                  <a:pt x="2659516" y="890445"/>
                  <a:pt x="2663366" y="896993"/>
                </a:cubicBezTo>
                <a:cubicBezTo>
                  <a:pt x="2667216" y="903542"/>
                  <a:pt x="2669994" y="908066"/>
                  <a:pt x="2671700" y="910567"/>
                </a:cubicBezTo>
                <a:cubicBezTo>
                  <a:pt x="2667454" y="916678"/>
                  <a:pt x="2660707" y="929696"/>
                  <a:pt x="2651460" y="949619"/>
                </a:cubicBezTo>
                <a:cubicBezTo>
                  <a:pt x="2642213" y="969542"/>
                  <a:pt x="2638799" y="982560"/>
                  <a:pt x="2641220" y="988672"/>
                </a:cubicBezTo>
                <a:lnTo>
                  <a:pt x="2625980" y="1002007"/>
                </a:lnTo>
                <a:cubicBezTo>
                  <a:pt x="2623083" y="1007642"/>
                  <a:pt x="2620305" y="1013040"/>
                  <a:pt x="2617646" y="1018199"/>
                </a:cubicBezTo>
                <a:cubicBezTo>
                  <a:pt x="2614987" y="1023359"/>
                  <a:pt x="2612685" y="1028756"/>
                  <a:pt x="2610741" y="1034392"/>
                </a:cubicBezTo>
                <a:lnTo>
                  <a:pt x="2612645" y="1040107"/>
                </a:lnTo>
                <a:cubicBezTo>
                  <a:pt x="2618718" y="1038757"/>
                  <a:pt x="2623242" y="1033360"/>
                  <a:pt x="2626219" y="1023914"/>
                </a:cubicBezTo>
                <a:cubicBezTo>
                  <a:pt x="2629195" y="1014469"/>
                  <a:pt x="2634195" y="1009071"/>
                  <a:pt x="2641221" y="1007722"/>
                </a:cubicBezTo>
                <a:cubicBezTo>
                  <a:pt x="2644713" y="1007404"/>
                  <a:pt x="2649158" y="1006134"/>
                  <a:pt x="2654555" y="1003912"/>
                </a:cubicBezTo>
                <a:lnTo>
                  <a:pt x="2641220" y="998197"/>
                </a:lnTo>
                <a:lnTo>
                  <a:pt x="2646936" y="994387"/>
                </a:lnTo>
                <a:cubicBezTo>
                  <a:pt x="2649753" y="992640"/>
                  <a:pt x="2652214" y="992323"/>
                  <a:pt x="2654317" y="993434"/>
                </a:cubicBezTo>
                <a:cubicBezTo>
                  <a:pt x="2656421" y="994546"/>
                  <a:pt x="2658405" y="996133"/>
                  <a:pt x="2660270" y="998197"/>
                </a:cubicBezTo>
                <a:cubicBezTo>
                  <a:pt x="2662255" y="995418"/>
                  <a:pt x="2664001" y="992878"/>
                  <a:pt x="2665509" y="990576"/>
                </a:cubicBezTo>
                <a:cubicBezTo>
                  <a:pt x="2667017" y="988275"/>
                  <a:pt x="2667811" y="985735"/>
                  <a:pt x="2667890" y="982956"/>
                </a:cubicBezTo>
                <a:cubicBezTo>
                  <a:pt x="2669676" y="980893"/>
                  <a:pt x="2670867" y="977877"/>
                  <a:pt x="2671462" y="973908"/>
                </a:cubicBezTo>
                <a:cubicBezTo>
                  <a:pt x="2672058" y="969939"/>
                  <a:pt x="2672772" y="965970"/>
                  <a:pt x="2673605" y="962001"/>
                </a:cubicBezTo>
                <a:cubicBezTo>
                  <a:pt x="2667573" y="961684"/>
                  <a:pt x="2662493" y="958509"/>
                  <a:pt x="2658365" y="952477"/>
                </a:cubicBezTo>
                <a:cubicBezTo>
                  <a:pt x="2664398" y="948667"/>
                  <a:pt x="2667573" y="942952"/>
                  <a:pt x="2667890" y="935331"/>
                </a:cubicBezTo>
                <a:lnTo>
                  <a:pt x="2686940" y="939142"/>
                </a:lnTo>
                <a:cubicBezTo>
                  <a:pt x="2684281" y="941999"/>
                  <a:pt x="2682456" y="944857"/>
                  <a:pt x="2681463" y="947714"/>
                </a:cubicBezTo>
                <a:cubicBezTo>
                  <a:pt x="2680471" y="950572"/>
                  <a:pt x="2679122" y="953429"/>
                  <a:pt x="2677415" y="956287"/>
                </a:cubicBezTo>
                <a:lnTo>
                  <a:pt x="2685035" y="962002"/>
                </a:lnTo>
                <a:cubicBezTo>
                  <a:pt x="2688846" y="962002"/>
                  <a:pt x="2690750" y="963907"/>
                  <a:pt x="2690750" y="967717"/>
                </a:cubicBezTo>
                <a:cubicBezTo>
                  <a:pt x="2690592" y="971566"/>
                  <a:pt x="2689480" y="975297"/>
                  <a:pt x="2687417" y="978909"/>
                </a:cubicBezTo>
                <a:cubicBezTo>
                  <a:pt x="2685353" y="982520"/>
                  <a:pt x="2683289" y="985774"/>
                  <a:pt x="2681225" y="988672"/>
                </a:cubicBezTo>
                <a:lnTo>
                  <a:pt x="2688267" y="989394"/>
                </a:lnTo>
                <a:lnTo>
                  <a:pt x="2751037" y="879123"/>
                </a:lnTo>
                <a:cubicBezTo>
                  <a:pt x="2755363" y="874242"/>
                  <a:pt x="2758617" y="869241"/>
                  <a:pt x="2760800" y="864121"/>
                </a:cubicBezTo>
                <a:cubicBezTo>
                  <a:pt x="2762983" y="859002"/>
                  <a:pt x="2766713" y="854477"/>
                  <a:pt x="2771992" y="850548"/>
                </a:cubicBezTo>
                <a:cubicBezTo>
                  <a:pt x="2772071" y="847572"/>
                  <a:pt x="2772865" y="844476"/>
                  <a:pt x="2774373" y="841261"/>
                </a:cubicBezTo>
                <a:cubicBezTo>
                  <a:pt x="2775881" y="838047"/>
                  <a:pt x="2777627" y="835427"/>
                  <a:pt x="2779612" y="833403"/>
                </a:cubicBezTo>
                <a:lnTo>
                  <a:pt x="2787232" y="820068"/>
                </a:lnTo>
                <a:cubicBezTo>
                  <a:pt x="2789296" y="818123"/>
                  <a:pt x="2791836" y="816774"/>
                  <a:pt x="2794852" y="816020"/>
                </a:cubicBezTo>
                <a:cubicBezTo>
                  <a:pt x="2797868" y="815266"/>
                  <a:pt x="2800408" y="815345"/>
                  <a:pt x="2802472" y="816258"/>
                </a:cubicBezTo>
                <a:cubicBezTo>
                  <a:pt x="2803424" y="820902"/>
                  <a:pt x="2800090" y="831141"/>
                  <a:pt x="2792471" y="846976"/>
                </a:cubicBezTo>
                <a:cubicBezTo>
                  <a:pt x="2784851" y="862811"/>
                  <a:pt x="2778659" y="873527"/>
                  <a:pt x="2773897" y="879123"/>
                </a:cubicBezTo>
                <a:lnTo>
                  <a:pt x="2775802" y="879123"/>
                </a:lnTo>
                <a:cubicBezTo>
                  <a:pt x="2778620" y="881901"/>
                  <a:pt x="2780128" y="884441"/>
                  <a:pt x="2780326" y="886743"/>
                </a:cubicBezTo>
                <a:cubicBezTo>
                  <a:pt x="2780524" y="889045"/>
                  <a:pt x="2779652" y="891585"/>
                  <a:pt x="2777707" y="894363"/>
                </a:cubicBezTo>
                <a:cubicBezTo>
                  <a:pt x="2775326" y="908809"/>
                  <a:pt x="2771039" y="923732"/>
                  <a:pt x="2764848" y="939131"/>
                </a:cubicBezTo>
                <a:cubicBezTo>
                  <a:pt x="2758657" y="954529"/>
                  <a:pt x="2753418" y="969452"/>
                  <a:pt x="2749132" y="983898"/>
                </a:cubicBezTo>
                <a:cubicBezTo>
                  <a:pt x="2750918" y="986557"/>
                  <a:pt x="2751156" y="988383"/>
                  <a:pt x="2749846" y="989375"/>
                </a:cubicBezTo>
                <a:cubicBezTo>
                  <a:pt x="2748537" y="990367"/>
                  <a:pt x="2746393" y="991717"/>
                  <a:pt x="2743417" y="993423"/>
                </a:cubicBezTo>
                <a:cubicBezTo>
                  <a:pt x="2743258" y="995408"/>
                  <a:pt x="2743099" y="997154"/>
                  <a:pt x="2742940" y="998662"/>
                </a:cubicBezTo>
                <a:cubicBezTo>
                  <a:pt x="2742782" y="1000170"/>
                  <a:pt x="2743576" y="1000964"/>
                  <a:pt x="2745322" y="1001043"/>
                </a:cubicBezTo>
                <a:cubicBezTo>
                  <a:pt x="2743933" y="1004178"/>
                  <a:pt x="2741949" y="1007909"/>
                  <a:pt x="2739369" y="1012235"/>
                </a:cubicBezTo>
                <a:cubicBezTo>
                  <a:pt x="2736789" y="1016561"/>
                  <a:pt x="2736233" y="1019815"/>
                  <a:pt x="2737702" y="1021998"/>
                </a:cubicBezTo>
                <a:lnTo>
                  <a:pt x="2749132" y="1010568"/>
                </a:lnTo>
                <a:cubicBezTo>
                  <a:pt x="2751116" y="1008663"/>
                  <a:pt x="2752386" y="1006758"/>
                  <a:pt x="2752942" y="1004853"/>
                </a:cubicBezTo>
                <a:cubicBezTo>
                  <a:pt x="2753497" y="1002948"/>
                  <a:pt x="2752862" y="1001043"/>
                  <a:pt x="2751037" y="999138"/>
                </a:cubicBezTo>
                <a:cubicBezTo>
                  <a:pt x="2753061" y="997114"/>
                  <a:pt x="2755204" y="994495"/>
                  <a:pt x="2757466" y="991280"/>
                </a:cubicBezTo>
                <a:cubicBezTo>
                  <a:pt x="2759728" y="988065"/>
                  <a:pt x="2761395" y="984970"/>
                  <a:pt x="2762467" y="981993"/>
                </a:cubicBezTo>
                <a:lnTo>
                  <a:pt x="2777707" y="947703"/>
                </a:lnTo>
                <a:lnTo>
                  <a:pt x="2789137" y="938178"/>
                </a:lnTo>
                <a:cubicBezTo>
                  <a:pt x="2791201" y="936194"/>
                  <a:pt x="2792788" y="933971"/>
                  <a:pt x="2793899" y="931511"/>
                </a:cubicBezTo>
                <a:cubicBezTo>
                  <a:pt x="2795011" y="929050"/>
                  <a:pt x="2794693" y="926828"/>
                  <a:pt x="2792947" y="924843"/>
                </a:cubicBezTo>
                <a:lnTo>
                  <a:pt x="2800567" y="909603"/>
                </a:lnTo>
                <a:cubicBezTo>
                  <a:pt x="2799614" y="903253"/>
                  <a:pt x="2801519" y="897856"/>
                  <a:pt x="2806282" y="893411"/>
                </a:cubicBezTo>
                <a:cubicBezTo>
                  <a:pt x="2811044" y="888965"/>
                  <a:pt x="2812949" y="883568"/>
                  <a:pt x="2811997" y="877218"/>
                </a:cubicBezTo>
                <a:lnTo>
                  <a:pt x="2836762" y="856263"/>
                </a:lnTo>
                <a:cubicBezTo>
                  <a:pt x="2841524" y="861581"/>
                  <a:pt x="2843905" y="865232"/>
                  <a:pt x="2843906" y="867217"/>
                </a:cubicBezTo>
                <a:cubicBezTo>
                  <a:pt x="2843905" y="869201"/>
                  <a:pt x="2841524" y="871900"/>
                  <a:pt x="2836762" y="875313"/>
                </a:cubicBezTo>
                <a:cubicBezTo>
                  <a:pt x="2840374" y="880671"/>
                  <a:pt x="2840294" y="884719"/>
                  <a:pt x="2836524" y="887458"/>
                </a:cubicBezTo>
                <a:cubicBezTo>
                  <a:pt x="2832753" y="890196"/>
                  <a:pt x="2832198" y="893768"/>
                  <a:pt x="2834857" y="898173"/>
                </a:cubicBezTo>
                <a:cubicBezTo>
                  <a:pt x="2831483" y="903134"/>
                  <a:pt x="2827753" y="911310"/>
                  <a:pt x="2823665" y="922700"/>
                </a:cubicBezTo>
                <a:cubicBezTo>
                  <a:pt x="2819577" y="934090"/>
                  <a:pt x="2818227" y="941790"/>
                  <a:pt x="2819617" y="945798"/>
                </a:cubicBezTo>
                <a:lnTo>
                  <a:pt x="2804377" y="981993"/>
                </a:lnTo>
                <a:cubicBezTo>
                  <a:pt x="2808346" y="986835"/>
                  <a:pt x="2810409" y="991915"/>
                  <a:pt x="2810568" y="997233"/>
                </a:cubicBezTo>
                <a:cubicBezTo>
                  <a:pt x="2810727" y="1002551"/>
                  <a:pt x="2808028" y="1007631"/>
                  <a:pt x="2802472" y="1012473"/>
                </a:cubicBezTo>
                <a:cubicBezTo>
                  <a:pt x="2800567" y="1020331"/>
                  <a:pt x="2797709" y="1028427"/>
                  <a:pt x="2793899" y="1036762"/>
                </a:cubicBezTo>
                <a:cubicBezTo>
                  <a:pt x="2790089" y="1045096"/>
                  <a:pt x="2785327" y="1052240"/>
                  <a:pt x="2779612" y="1058193"/>
                </a:cubicBezTo>
                <a:lnTo>
                  <a:pt x="2785327" y="1073433"/>
                </a:lnTo>
                <a:lnTo>
                  <a:pt x="2771992" y="1082958"/>
                </a:lnTo>
                <a:lnTo>
                  <a:pt x="2771992" y="1103913"/>
                </a:lnTo>
                <a:cubicBezTo>
                  <a:pt x="2769491" y="1107802"/>
                  <a:pt x="2767825" y="1111454"/>
                  <a:pt x="2766991" y="1114867"/>
                </a:cubicBezTo>
                <a:cubicBezTo>
                  <a:pt x="2766158" y="1118280"/>
                  <a:pt x="2764014" y="1120979"/>
                  <a:pt x="2760562" y="1122963"/>
                </a:cubicBezTo>
                <a:cubicBezTo>
                  <a:pt x="2759689" y="1125146"/>
                  <a:pt x="2759530" y="1127924"/>
                  <a:pt x="2760086" y="1131298"/>
                </a:cubicBezTo>
                <a:cubicBezTo>
                  <a:pt x="2760641" y="1134671"/>
                  <a:pt x="2761435" y="1136973"/>
                  <a:pt x="2762467" y="1138203"/>
                </a:cubicBezTo>
                <a:cubicBezTo>
                  <a:pt x="2763538" y="1139989"/>
                  <a:pt x="2764729" y="1140704"/>
                  <a:pt x="2766039" y="1140346"/>
                </a:cubicBezTo>
                <a:cubicBezTo>
                  <a:pt x="2767348" y="1139989"/>
                  <a:pt x="2768063" y="1139275"/>
                  <a:pt x="2768182" y="1138203"/>
                </a:cubicBezTo>
                <a:cubicBezTo>
                  <a:pt x="2764293" y="1132488"/>
                  <a:pt x="2764927" y="1127725"/>
                  <a:pt x="2770087" y="1123916"/>
                </a:cubicBezTo>
                <a:cubicBezTo>
                  <a:pt x="2775246" y="1120106"/>
                  <a:pt x="2779691" y="1117248"/>
                  <a:pt x="2783422" y="1115343"/>
                </a:cubicBezTo>
                <a:lnTo>
                  <a:pt x="2783422" y="1086768"/>
                </a:lnTo>
                <a:lnTo>
                  <a:pt x="2785327" y="1086768"/>
                </a:lnTo>
                <a:cubicBezTo>
                  <a:pt x="2786398" y="1084784"/>
                  <a:pt x="2787113" y="1082561"/>
                  <a:pt x="2787470" y="1080101"/>
                </a:cubicBezTo>
                <a:cubicBezTo>
                  <a:pt x="2787827" y="1077640"/>
                  <a:pt x="2787113" y="1075418"/>
                  <a:pt x="2785327" y="1073433"/>
                </a:cubicBezTo>
                <a:cubicBezTo>
                  <a:pt x="2790645" y="1068472"/>
                  <a:pt x="2794773" y="1063154"/>
                  <a:pt x="2797709" y="1057479"/>
                </a:cubicBezTo>
                <a:cubicBezTo>
                  <a:pt x="2800646" y="1051803"/>
                  <a:pt x="2804774" y="1046962"/>
                  <a:pt x="2810092" y="1042953"/>
                </a:cubicBezTo>
                <a:cubicBezTo>
                  <a:pt x="2803821" y="1036801"/>
                  <a:pt x="2802075" y="1032436"/>
                  <a:pt x="2804853" y="1029856"/>
                </a:cubicBezTo>
                <a:cubicBezTo>
                  <a:pt x="2807631" y="1027277"/>
                  <a:pt x="2812553" y="1023387"/>
                  <a:pt x="2819617" y="1018188"/>
                </a:cubicBezTo>
                <a:cubicBezTo>
                  <a:pt x="2823943" y="1013068"/>
                  <a:pt x="2827197" y="1003782"/>
                  <a:pt x="2829380" y="990327"/>
                </a:cubicBezTo>
                <a:cubicBezTo>
                  <a:pt x="2831563" y="976874"/>
                  <a:pt x="2835293" y="967110"/>
                  <a:pt x="2840572" y="961038"/>
                </a:cubicBezTo>
                <a:cubicBezTo>
                  <a:pt x="2842517" y="960165"/>
                  <a:pt x="2844342" y="960006"/>
                  <a:pt x="2846049" y="960562"/>
                </a:cubicBezTo>
                <a:cubicBezTo>
                  <a:pt x="2847755" y="961118"/>
                  <a:pt x="2849105" y="961911"/>
                  <a:pt x="2850097" y="962943"/>
                </a:cubicBezTo>
                <a:cubicBezTo>
                  <a:pt x="2854423" y="968182"/>
                  <a:pt x="2855296" y="974373"/>
                  <a:pt x="2852716" y="981517"/>
                </a:cubicBezTo>
                <a:cubicBezTo>
                  <a:pt x="2850136" y="988661"/>
                  <a:pt x="2846724" y="993899"/>
                  <a:pt x="2842477" y="997233"/>
                </a:cubicBezTo>
                <a:cubicBezTo>
                  <a:pt x="2837952" y="1009497"/>
                  <a:pt x="2834143" y="1021165"/>
                  <a:pt x="2831047" y="1032237"/>
                </a:cubicBezTo>
                <a:cubicBezTo>
                  <a:pt x="2827951" y="1043310"/>
                  <a:pt x="2824141" y="1054502"/>
                  <a:pt x="2819617" y="1065813"/>
                </a:cubicBezTo>
                <a:cubicBezTo>
                  <a:pt x="2821363" y="1067639"/>
                  <a:pt x="2821680" y="1069226"/>
                  <a:pt x="2820569" y="1070576"/>
                </a:cubicBezTo>
                <a:cubicBezTo>
                  <a:pt x="2819458" y="1071925"/>
                  <a:pt x="2817871" y="1073512"/>
                  <a:pt x="2815807" y="1075338"/>
                </a:cubicBezTo>
                <a:cubicBezTo>
                  <a:pt x="2813981" y="1077283"/>
                  <a:pt x="2813346" y="1079108"/>
                  <a:pt x="2813902" y="1080815"/>
                </a:cubicBezTo>
                <a:cubicBezTo>
                  <a:pt x="2814457" y="1082521"/>
                  <a:pt x="2815728" y="1083871"/>
                  <a:pt x="2817712" y="1084863"/>
                </a:cubicBezTo>
                <a:cubicBezTo>
                  <a:pt x="2814735" y="1087800"/>
                  <a:pt x="2812116" y="1090975"/>
                  <a:pt x="2809854" y="1094388"/>
                </a:cubicBezTo>
                <a:cubicBezTo>
                  <a:pt x="2807592" y="1097801"/>
                  <a:pt x="2806401" y="1100976"/>
                  <a:pt x="2806282" y="1103913"/>
                </a:cubicBezTo>
                <a:lnTo>
                  <a:pt x="2798662" y="1117248"/>
                </a:lnTo>
                <a:cubicBezTo>
                  <a:pt x="2801440" y="1121138"/>
                  <a:pt x="2802551" y="1124789"/>
                  <a:pt x="2801996" y="1128202"/>
                </a:cubicBezTo>
                <a:cubicBezTo>
                  <a:pt x="2801440" y="1131615"/>
                  <a:pt x="2799694" y="1134314"/>
                  <a:pt x="2796757" y="1136298"/>
                </a:cubicBezTo>
                <a:cubicBezTo>
                  <a:pt x="2803226" y="1135822"/>
                  <a:pt x="2811719" y="1135346"/>
                  <a:pt x="2822236" y="1134869"/>
                </a:cubicBezTo>
                <a:cubicBezTo>
                  <a:pt x="2832754" y="1134393"/>
                  <a:pt x="2840770" y="1136774"/>
                  <a:pt x="2846287" y="1142013"/>
                </a:cubicBezTo>
                <a:cubicBezTo>
                  <a:pt x="2849144" y="1146022"/>
                  <a:pt x="2850573" y="1149911"/>
                  <a:pt x="2850573" y="1153681"/>
                </a:cubicBezTo>
                <a:cubicBezTo>
                  <a:pt x="2850573" y="1157452"/>
                  <a:pt x="2849144" y="1159912"/>
                  <a:pt x="2846287" y="1161063"/>
                </a:cubicBezTo>
                <a:cubicBezTo>
                  <a:pt x="2846089" y="1162175"/>
                  <a:pt x="2845533" y="1163762"/>
                  <a:pt x="2844620" y="1165826"/>
                </a:cubicBezTo>
                <a:cubicBezTo>
                  <a:pt x="2843707" y="1167889"/>
                  <a:pt x="2843628" y="1169477"/>
                  <a:pt x="2844382" y="1170588"/>
                </a:cubicBezTo>
                <a:lnTo>
                  <a:pt x="2850097" y="1166778"/>
                </a:lnTo>
                <a:lnTo>
                  <a:pt x="2874862" y="1147728"/>
                </a:lnTo>
                <a:lnTo>
                  <a:pt x="2878672" y="1134393"/>
                </a:lnTo>
                <a:cubicBezTo>
                  <a:pt x="2876926" y="1131734"/>
                  <a:pt x="2876608" y="1129908"/>
                  <a:pt x="2877719" y="1128916"/>
                </a:cubicBezTo>
                <a:cubicBezTo>
                  <a:pt x="2878830" y="1127924"/>
                  <a:pt x="2880418" y="1126575"/>
                  <a:pt x="2882482" y="1124868"/>
                </a:cubicBezTo>
                <a:cubicBezTo>
                  <a:pt x="2883355" y="1123003"/>
                  <a:pt x="2883514" y="1121495"/>
                  <a:pt x="2882958" y="1120344"/>
                </a:cubicBezTo>
                <a:cubicBezTo>
                  <a:pt x="2882402" y="1119193"/>
                  <a:pt x="2881608" y="1118161"/>
                  <a:pt x="2880577" y="1117248"/>
                </a:cubicBezTo>
                <a:cubicBezTo>
                  <a:pt x="2886133" y="1111374"/>
                  <a:pt x="2891213" y="1105024"/>
                  <a:pt x="2895817" y="1098198"/>
                </a:cubicBezTo>
                <a:cubicBezTo>
                  <a:pt x="2900421" y="1091372"/>
                  <a:pt x="2905501" y="1085022"/>
                  <a:pt x="2911057" y="1079148"/>
                </a:cubicBezTo>
                <a:cubicBezTo>
                  <a:pt x="2913041" y="1070377"/>
                  <a:pt x="2916692" y="1062202"/>
                  <a:pt x="2922011" y="1054621"/>
                </a:cubicBezTo>
                <a:cubicBezTo>
                  <a:pt x="2927329" y="1047041"/>
                  <a:pt x="2933838" y="1041247"/>
                  <a:pt x="2941537" y="1037238"/>
                </a:cubicBezTo>
                <a:lnTo>
                  <a:pt x="2939632" y="1027713"/>
                </a:lnTo>
                <a:cubicBezTo>
                  <a:pt x="2938759" y="1024816"/>
                  <a:pt x="2939076" y="1022038"/>
                  <a:pt x="2940584" y="1019379"/>
                </a:cubicBezTo>
                <a:cubicBezTo>
                  <a:pt x="2942093" y="1016720"/>
                  <a:pt x="2944315" y="1014418"/>
                  <a:pt x="2947252" y="1012473"/>
                </a:cubicBezTo>
                <a:cubicBezTo>
                  <a:pt x="2951062" y="1004536"/>
                  <a:pt x="2954872" y="1003266"/>
                  <a:pt x="2958682" y="1008663"/>
                </a:cubicBezTo>
                <a:cubicBezTo>
                  <a:pt x="2962690" y="1012354"/>
                  <a:pt x="2965151" y="1015926"/>
                  <a:pt x="2966064" y="1019379"/>
                </a:cubicBezTo>
                <a:cubicBezTo>
                  <a:pt x="2966976" y="1022831"/>
                  <a:pt x="2965151" y="1026880"/>
                  <a:pt x="2960587" y="1031523"/>
                </a:cubicBezTo>
                <a:cubicBezTo>
                  <a:pt x="2956896" y="1034976"/>
                  <a:pt x="2952371" y="1040929"/>
                  <a:pt x="2947014" y="1049383"/>
                </a:cubicBezTo>
                <a:cubicBezTo>
                  <a:pt x="2941656" y="1057836"/>
                  <a:pt x="2940465" y="1065218"/>
                  <a:pt x="2943442" y="1071528"/>
                </a:cubicBezTo>
                <a:cubicBezTo>
                  <a:pt x="2942370" y="1077283"/>
                  <a:pt x="2939751" y="1086252"/>
                  <a:pt x="2935584" y="1098436"/>
                </a:cubicBezTo>
                <a:cubicBezTo>
                  <a:pt x="2931416" y="1110620"/>
                  <a:pt x="2926416" y="1120066"/>
                  <a:pt x="2920582" y="1126773"/>
                </a:cubicBezTo>
                <a:cubicBezTo>
                  <a:pt x="2923241" y="1129630"/>
                  <a:pt x="2924114" y="1132012"/>
                  <a:pt x="2923201" y="1133917"/>
                </a:cubicBezTo>
                <a:cubicBezTo>
                  <a:pt x="2922288" y="1135822"/>
                  <a:pt x="2920780" y="1137251"/>
                  <a:pt x="2918677" y="1138203"/>
                </a:cubicBezTo>
                <a:cubicBezTo>
                  <a:pt x="2915621" y="1141656"/>
                  <a:pt x="2916018" y="1146657"/>
                  <a:pt x="2919867" y="1153205"/>
                </a:cubicBezTo>
                <a:cubicBezTo>
                  <a:pt x="2923717" y="1159753"/>
                  <a:pt x="2926495" y="1164278"/>
                  <a:pt x="2928202" y="1166778"/>
                </a:cubicBezTo>
                <a:cubicBezTo>
                  <a:pt x="2923955" y="1172890"/>
                  <a:pt x="2917208" y="1185908"/>
                  <a:pt x="2907961" y="1205831"/>
                </a:cubicBezTo>
                <a:cubicBezTo>
                  <a:pt x="2903338" y="1215792"/>
                  <a:pt x="2900173" y="1224027"/>
                  <a:pt x="2898466" y="1230536"/>
                </a:cubicBezTo>
                <a:lnTo>
                  <a:pt x="2898022" y="1239107"/>
                </a:lnTo>
                <a:lnTo>
                  <a:pt x="2898086" y="1238892"/>
                </a:lnTo>
                <a:cubicBezTo>
                  <a:pt x="2902968" y="1226549"/>
                  <a:pt x="2907968" y="1217421"/>
                  <a:pt x="2913088" y="1211508"/>
                </a:cubicBezTo>
                <a:lnTo>
                  <a:pt x="2915956" y="1206728"/>
                </a:lnTo>
                <a:lnTo>
                  <a:pt x="2924392" y="1191543"/>
                </a:lnTo>
                <a:lnTo>
                  <a:pt x="2924476" y="1191560"/>
                </a:lnTo>
                <a:lnTo>
                  <a:pt x="2924042" y="1182456"/>
                </a:lnTo>
                <a:cubicBezTo>
                  <a:pt x="2926265" y="1179599"/>
                  <a:pt x="2928963" y="1177218"/>
                  <a:pt x="2932138" y="1175313"/>
                </a:cubicBezTo>
                <a:lnTo>
                  <a:pt x="3002623" y="1051488"/>
                </a:lnTo>
                <a:cubicBezTo>
                  <a:pt x="3006949" y="1046606"/>
                  <a:pt x="3010203" y="1041605"/>
                  <a:pt x="3012386" y="1036486"/>
                </a:cubicBezTo>
                <a:cubicBezTo>
                  <a:pt x="3014569" y="1031366"/>
                  <a:pt x="3018300" y="1026842"/>
                  <a:pt x="3023578" y="1022913"/>
                </a:cubicBezTo>
                <a:cubicBezTo>
                  <a:pt x="3023658" y="1019936"/>
                  <a:pt x="3024451" y="1016840"/>
                  <a:pt x="3025960" y="1013626"/>
                </a:cubicBezTo>
                <a:cubicBezTo>
                  <a:pt x="3027467" y="1010411"/>
                  <a:pt x="3029214" y="1007792"/>
                  <a:pt x="3031198" y="1005768"/>
                </a:cubicBezTo>
                <a:lnTo>
                  <a:pt x="3038818" y="992433"/>
                </a:lnTo>
                <a:cubicBezTo>
                  <a:pt x="3040882" y="990488"/>
                  <a:pt x="3043422" y="989139"/>
                  <a:pt x="3046438" y="988385"/>
                </a:cubicBezTo>
                <a:cubicBezTo>
                  <a:pt x="3049454" y="987631"/>
                  <a:pt x="3051994" y="987710"/>
                  <a:pt x="3054058" y="988623"/>
                </a:cubicBezTo>
                <a:cubicBezTo>
                  <a:pt x="3055011" y="993266"/>
                  <a:pt x="3051677" y="1003506"/>
                  <a:pt x="3044057" y="1019341"/>
                </a:cubicBezTo>
                <a:cubicBezTo>
                  <a:pt x="3036437" y="1035176"/>
                  <a:pt x="3030246" y="1045892"/>
                  <a:pt x="3025483" y="1051488"/>
                </a:cubicBezTo>
                <a:lnTo>
                  <a:pt x="3027388" y="1051488"/>
                </a:lnTo>
                <a:cubicBezTo>
                  <a:pt x="3030206" y="1054266"/>
                  <a:pt x="3031714" y="1056806"/>
                  <a:pt x="3031913" y="1059108"/>
                </a:cubicBezTo>
                <a:cubicBezTo>
                  <a:pt x="3032111" y="1061409"/>
                  <a:pt x="3031238" y="1063950"/>
                  <a:pt x="3029293" y="1066728"/>
                </a:cubicBezTo>
                <a:cubicBezTo>
                  <a:pt x="3026912" y="1081174"/>
                  <a:pt x="3022626" y="1096096"/>
                  <a:pt x="3016434" y="1111495"/>
                </a:cubicBezTo>
                <a:cubicBezTo>
                  <a:pt x="3010243" y="1126894"/>
                  <a:pt x="3005004" y="1141816"/>
                  <a:pt x="3000718" y="1156263"/>
                </a:cubicBezTo>
                <a:cubicBezTo>
                  <a:pt x="3002504" y="1158922"/>
                  <a:pt x="3002742" y="1160747"/>
                  <a:pt x="3001432" y="1161740"/>
                </a:cubicBezTo>
                <a:cubicBezTo>
                  <a:pt x="3000123" y="1162732"/>
                  <a:pt x="2997980" y="1164081"/>
                  <a:pt x="2995003" y="1165788"/>
                </a:cubicBezTo>
                <a:cubicBezTo>
                  <a:pt x="2994845" y="1167772"/>
                  <a:pt x="2994686" y="1169518"/>
                  <a:pt x="2994527" y="1171026"/>
                </a:cubicBezTo>
                <a:cubicBezTo>
                  <a:pt x="2994368" y="1172535"/>
                  <a:pt x="2995162" y="1173328"/>
                  <a:pt x="2996908" y="1173408"/>
                </a:cubicBezTo>
                <a:cubicBezTo>
                  <a:pt x="2995519" y="1176543"/>
                  <a:pt x="2993535" y="1180274"/>
                  <a:pt x="2990955" y="1184600"/>
                </a:cubicBezTo>
                <a:cubicBezTo>
                  <a:pt x="2988375" y="1188925"/>
                  <a:pt x="2987819" y="1192180"/>
                  <a:pt x="2989288" y="1194363"/>
                </a:cubicBezTo>
                <a:lnTo>
                  <a:pt x="3000718" y="1182933"/>
                </a:lnTo>
                <a:cubicBezTo>
                  <a:pt x="3002702" y="1181028"/>
                  <a:pt x="3003972" y="1179123"/>
                  <a:pt x="3004528" y="1177218"/>
                </a:cubicBezTo>
                <a:cubicBezTo>
                  <a:pt x="3005084" y="1175313"/>
                  <a:pt x="3004449" y="1173408"/>
                  <a:pt x="3002623" y="1171503"/>
                </a:cubicBezTo>
                <a:cubicBezTo>
                  <a:pt x="3004647" y="1169479"/>
                  <a:pt x="3006790" y="1166859"/>
                  <a:pt x="3009052" y="1163645"/>
                </a:cubicBezTo>
                <a:cubicBezTo>
                  <a:pt x="3011315" y="1160430"/>
                  <a:pt x="3012982" y="1157334"/>
                  <a:pt x="3014053" y="1154358"/>
                </a:cubicBezTo>
                <a:lnTo>
                  <a:pt x="3029293" y="1120068"/>
                </a:lnTo>
                <a:lnTo>
                  <a:pt x="3040723" y="1110543"/>
                </a:lnTo>
                <a:cubicBezTo>
                  <a:pt x="3042787" y="1108558"/>
                  <a:pt x="3044374" y="1106336"/>
                  <a:pt x="3045486" y="1103875"/>
                </a:cubicBezTo>
                <a:cubicBezTo>
                  <a:pt x="3046597" y="1101415"/>
                  <a:pt x="3046280" y="1099192"/>
                  <a:pt x="3044533" y="1097208"/>
                </a:cubicBezTo>
                <a:lnTo>
                  <a:pt x="3052153" y="1081968"/>
                </a:lnTo>
                <a:cubicBezTo>
                  <a:pt x="3051201" y="1075618"/>
                  <a:pt x="3053106" y="1070220"/>
                  <a:pt x="3057868" y="1065775"/>
                </a:cubicBezTo>
                <a:cubicBezTo>
                  <a:pt x="3062630" y="1061330"/>
                  <a:pt x="3064535" y="1055933"/>
                  <a:pt x="3063583" y="1049583"/>
                </a:cubicBezTo>
                <a:lnTo>
                  <a:pt x="3088348" y="1028628"/>
                </a:lnTo>
                <a:cubicBezTo>
                  <a:pt x="3093110" y="1033946"/>
                  <a:pt x="3095492" y="1037597"/>
                  <a:pt x="3095492" y="1039582"/>
                </a:cubicBezTo>
                <a:cubicBezTo>
                  <a:pt x="3095492" y="1041566"/>
                  <a:pt x="3093111" y="1044265"/>
                  <a:pt x="3088348" y="1047678"/>
                </a:cubicBezTo>
                <a:cubicBezTo>
                  <a:pt x="3091960" y="1053036"/>
                  <a:pt x="3091880" y="1057084"/>
                  <a:pt x="3088110" y="1059822"/>
                </a:cubicBezTo>
                <a:cubicBezTo>
                  <a:pt x="3084340" y="1062561"/>
                  <a:pt x="3083784" y="1066132"/>
                  <a:pt x="3086443" y="1070538"/>
                </a:cubicBezTo>
                <a:cubicBezTo>
                  <a:pt x="3083070" y="1075499"/>
                  <a:pt x="3079339" y="1083674"/>
                  <a:pt x="3075251" y="1095065"/>
                </a:cubicBezTo>
                <a:cubicBezTo>
                  <a:pt x="3071163" y="1106455"/>
                  <a:pt x="3069814" y="1114154"/>
                  <a:pt x="3071203" y="1118163"/>
                </a:cubicBezTo>
                <a:lnTo>
                  <a:pt x="3055963" y="1154358"/>
                </a:lnTo>
                <a:cubicBezTo>
                  <a:pt x="3059932" y="1159200"/>
                  <a:pt x="3061996" y="1164280"/>
                  <a:pt x="3062154" y="1169598"/>
                </a:cubicBezTo>
                <a:cubicBezTo>
                  <a:pt x="3062313" y="1174916"/>
                  <a:pt x="3059614" y="1179996"/>
                  <a:pt x="3054058" y="1184838"/>
                </a:cubicBezTo>
                <a:cubicBezTo>
                  <a:pt x="3052153" y="1192696"/>
                  <a:pt x="3049296" y="1200792"/>
                  <a:pt x="3045486" y="1209126"/>
                </a:cubicBezTo>
                <a:cubicBezTo>
                  <a:pt x="3041676" y="1217461"/>
                  <a:pt x="3036913" y="1224605"/>
                  <a:pt x="3031198" y="1230558"/>
                </a:cubicBezTo>
                <a:lnTo>
                  <a:pt x="3036913" y="1245798"/>
                </a:lnTo>
                <a:lnTo>
                  <a:pt x="3023578" y="1255323"/>
                </a:lnTo>
                <a:lnTo>
                  <a:pt x="3023578" y="1276278"/>
                </a:lnTo>
                <a:cubicBezTo>
                  <a:pt x="3021078" y="1280167"/>
                  <a:pt x="3019411" y="1283818"/>
                  <a:pt x="3018577" y="1287232"/>
                </a:cubicBezTo>
                <a:cubicBezTo>
                  <a:pt x="3017744" y="1290645"/>
                  <a:pt x="3015601" y="1293343"/>
                  <a:pt x="3012148" y="1295328"/>
                </a:cubicBezTo>
                <a:cubicBezTo>
                  <a:pt x="3011275" y="1297511"/>
                  <a:pt x="3011116" y="1300289"/>
                  <a:pt x="3011672" y="1303662"/>
                </a:cubicBezTo>
                <a:cubicBezTo>
                  <a:pt x="3012228" y="1307036"/>
                  <a:pt x="3013021" y="1309337"/>
                  <a:pt x="3014053" y="1310568"/>
                </a:cubicBezTo>
                <a:cubicBezTo>
                  <a:pt x="3015124" y="1312354"/>
                  <a:pt x="3016315" y="1313068"/>
                  <a:pt x="3017625" y="1312711"/>
                </a:cubicBezTo>
                <a:cubicBezTo>
                  <a:pt x="3018935" y="1312354"/>
                  <a:pt x="3019649" y="1311639"/>
                  <a:pt x="3019768" y="1310568"/>
                </a:cubicBezTo>
                <a:cubicBezTo>
                  <a:pt x="3015879" y="1304853"/>
                  <a:pt x="3016514" y="1300090"/>
                  <a:pt x="3021673" y="1296280"/>
                </a:cubicBezTo>
                <a:cubicBezTo>
                  <a:pt x="3026833" y="1292470"/>
                  <a:pt x="3031277" y="1289613"/>
                  <a:pt x="3035008" y="1287708"/>
                </a:cubicBezTo>
                <a:lnTo>
                  <a:pt x="3035008" y="1259133"/>
                </a:lnTo>
                <a:lnTo>
                  <a:pt x="3036913" y="1259133"/>
                </a:lnTo>
                <a:cubicBezTo>
                  <a:pt x="3037984" y="1257148"/>
                  <a:pt x="3038699" y="1254926"/>
                  <a:pt x="3039056" y="1252465"/>
                </a:cubicBezTo>
                <a:cubicBezTo>
                  <a:pt x="3039413" y="1250004"/>
                  <a:pt x="3038699" y="1247782"/>
                  <a:pt x="3036913" y="1245798"/>
                </a:cubicBezTo>
                <a:cubicBezTo>
                  <a:pt x="3042231" y="1240837"/>
                  <a:pt x="3046359" y="1235519"/>
                  <a:pt x="3049296" y="1229843"/>
                </a:cubicBezTo>
                <a:cubicBezTo>
                  <a:pt x="3052233" y="1224168"/>
                  <a:pt x="3056360" y="1219326"/>
                  <a:pt x="3061678" y="1215318"/>
                </a:cubicBezTo>
                <a:cubicBezTo>
                  <a:pt x="3055407" y="1209166"/>
                  <a:pt x="3053661" y="1204800"/>
                  <a:pt x="3056439" y="1202221"/>
                </a:cubicBezTo>
                <a:cubicBezTo>
                  <a:pt x="3059217" y="1199641"/>
                  <a:pt x="3064139" y="1195752"/>
                  <a:pt x="3071203" y="1190553"/>
                </a:cubicBezTo>
                <a:cubicBezTo>
                  <a:pt x="3075529" y="1185433"/>
                  <a:pt x="3078783" y="1176146"/>
                  <a:pt x="3080966" y="1162692"/>
                </a:cubicBezTo>
                <a:cubicBezTo>
                  <a:pt x="3083149" y="1149238"/>
                  <a:pt x="3086880" y="1139475"/>
                  <a:pt x="3092158" y="1133403"/>
                </a:cubicBezTo>
                <a:cubicBezTo>
                  <a:pt x="3094103" y="1132530"/>
                  <a:pt x="3095929" y="1132371"/>
                  <a:pt x="3097635" y="1132926"/>
                </a:cubicBezTo>
                <a:cubicBezTo>
                  <a:pt x="3099342" y="1133482"/>
                  <a:pt x="3100691" y="1134276"/>
                  <a:pt x="3101683" y="1135307"/>
                </a:cubicBezTo>
                <a:cubicBezTo>
                  <a:pt x="3106009" y="1140546"/>
                  <a:pt x="3106882" y="1146738"/>
                  <a:pt x="3104302" y="1153881"/>
                </a:cubicBezTo>
                <a:cubicBezTo>
                  <a:pt x="3101723" y="1161025"/>
                  <a:pt x="3098310" y="1166264"/>
                  <a:pt x="3094063" y="1169598"/>
                </a:cubicBezTo>
                <a:cubicBezTo>
                  <a:pt x="3089539" y="1181861"/>
                  <a:pt x="3085729" y="1193529"/>
                  <a:pt x="3082633" y="1204602"/>
                </a:cubicBezTo>
                <a:cubicBezTo>
                  <a:pt x="3079537" y="1215675"/>
                  <a:pt x="3075727" y="1226867"/>
                  <a:pt x="3071203" y="1238178"/>
                </a:cubicBezTo>
                <a:cubicBezTo>
                  <a:pt x="3072949" y="1240003"/>
                  <a:pt x="3073267" y="1241591"/>
                  <a:pt x="3072156" y="1242940"/>
                </a:cubicBezTo>
                <a:cubicBezTo>
                  <a:pt x="3071044" y="1244289"/>
                  <a:pt x="3069457" y="1245877"/>
                  <a:pt x="3067393" y="1247703"/>
                </a:cubicBezTo>
                <a:cubicBezTo>
                  <a:pt x="3065568" y="1249647"/>
                  <a:pt x="3064932" y="1251473"/>
                  <a:pt x="3065488" y="1253179"/>
                </a:cubicBezTo>
                <a:cubicBezTo>
                  <a:pt x="3066044" y="1254886"/>
                  <a:pt x="3067314" y="1256236"/>
                  <a:pt x="3069298" y="1257228"/>
                </a:cubicBezTo>
                <a:cubicBezTo>
                  <a:pt x="3066321" y="1260165"/>
                  <a:pt x="3063702" y="1263340"/>
                  <a:pt x="3061440" y="1266753"/>
                </a:cubicBezTo>
                <a:cubicBezTo>
                  <a:pt x="3059178" y="1270166"/>
                  <a:pt x="3057987" y="1273341"/>
                  <a:pt x="3057868" y="1276278"/>
                </a:cubicBezTo>
                <a:lnTo>
                  <a:pt x="3050248" y="1289613"/>
                </a:lnTo>
                <a:cubicBezTo>
                  <a:pt x="3053026" y="1293502"/>
                  <a:pt x="3054137" y="1297153"/>
                  <a:pt x="3053582" y="1300566"/>
                </a:cubicBezTo>
                <a:cubicBezTo>
                  <a:pt x="3053026" y="1303980"/>
                  <a:pt x="3051280" y="1306678"/>
                  <a:pt x="3048343" y="1308663"/>
                </a:cubicBezTo>
                <a:cubicBezTo>
                  <a:pt x="3054812" y="1308187"/>
                  <a:pt x="3063305" y="1307710"/>
                  <a:pt x="3073822" y="1307234"/>
                </a:cubicBezTo>
                <a:cubicBezTo>
                  <a:pt x="3084340" y="1306758"/>
                  <a:pt x="3092357" y="1309139"/>
                  <a:pt x="3097873" y="1314378"/>
                </a:cubicBezTo>
                <a:cubicBezTo>
                  <a:pt x="3100731" y="1318386"/>
                  <a:pt x="3102159" y="1322275"/>
                  <a:pt x="3102159" y="1326046"/>
                </a:cubicBezTo>
                <a:cubicBezTo>
                  <a:pt x="3102160" y="1329816"/>
                  <a:pt x="3100731" y="1332277"/>
                  <a:pt x="3097873" y="1333428"/>
                </a:cubicBezTo>
                <a:cubicBezTo>
                  <a:pt x="3097675" y="1334539"/>
                  <a:pt x="3097119" y="1336126"/>
                  <a:pt x="3096206" y="1338190"/>
                </a:cubicBezTo>
                <a:cubicBezTo>
                  <a:pt x="3095293" y="1340254"/>
                  <a:pt x="3095214" y="1341842"/>
                  <a:pt x="3095968" y="1342953"/>
                </a:cubicBezTo>
                <a:lnTo>
                  <a:pt x="3101683" y="1339143"/>
                </a:lnTo>
                <a:lnTo>
                  <a:pt x="3126448" y="1320093"/>
                </a:lnTo>
                <a:lnTo>
                  <a:pt x="3130258" y="1306758"/>
                </a:lnTo>
                <a:cubicBezTo>
                  <a:pt x="3128512" y="1304099"/>
                  <a:pt x="3128195" y="1302273"/>
                  <a:pt x="3129306" y="1301281"/>
                </a:cubicBezTo>
                <a:cubicBezTo>
                  <a:pt x="3130417" y="1300289"/>
                  <a:pt x="3132005" y="1298939"/>
                  <a:pt x="3134068" y="1297232"/>
                </a:cubicBezTo>
                <a:cubicBezTo>
                  <a:pt x="3134941" y="1295367"/>
                  <a:pt x="3135100" y="1293859"/>
                  <a:pt x="3134545" y="1292708"/>
                </a:cubicBezTo>
                <a:cubicBezTo>
                  <a:pt x="3133989" y="1291557"/>
                  <a:pt x="3133195" y="1290526"/>
                  <a:pt x="3132163" y="1289613"/>
                </a:cubicBezTo>
                <a:cubicBezTo>
                  <a:pt x="3137720" y="1283739"/>
                  <a:pt x="3142799" y="1277389"/>
                  <a:pt x="3147403" y="1270563"/>
                </a:cubicBezTo>
                <a:cubicBezTo>
                  <a:pt x="3152007" y="1263736"/>
                  <a:pt x="3157087" y="1257386"/>
                  <a:pt x="3162643" y="1251513"/>
                </a:cubicBezTo>
                <a:cubicBezTo>
                  <a:pt x="3164627" y="1242742"/>
                  <a:pt x="3168279" y="1234566"/>
                  <a:pt x="3173597" y="1226986"/>
                </a:cubicBezTo>
                <a:cubicBezTo>
                  <a:pt x="3178915" y="1219405"/>
                  <a:pt x="3185424" y="1213611"/>
                  <a:pt x="3193123" y="1209603"/>
                </a:cubicBezTo>
                <a:lnTo>
                  <a:pt x="3191218" y="1200078"/>
                </a:lnTo>
                <a:cubicBezTo>
                  <a:pt x="3190345" y="1197181"/>
                  <a:pt x="3190662" y="1194402"/>
                  <a:pt x="3192171" y="1191743"/>
                </a:cubicBezTo>
                <a:cubicBezTo>
                  <a:pt x="3193679" y="1189084"/>
                  <a:pt x="3195901" y="1186783"/>
                  <a:pt x="3198838" y="1184838"/>
                </a:cubicBezTo>
                <a:cubicBezTo>
                  <a:pt x="3202648" y="1176900"/>
                  <a:pt x="3206458" y="1175630"/>
                  <a:pt x="3210268" y="1181028"/>
                </a:cubicBezTo>
                <a:cubicBezTo>
                  <a:pt x="3214276" y="1184718"/>
                  <a:pt x="3216737" y="1188291"/>
                  <a:pt x="3217650" y="1191743"/>
                </a:cubicBezTo>
                <a:cubicBezTo>
                  <a:pt x="3218563" y="1195196"/>
                  <a:pt x="3216737" y="1199244"/>
                  <a:pt x="3212173" y="1203888"/>
                </a:cubicBezTo>
                <a:cubicBezTo>
                  <a:pt x="3208482" y="1207341"/>
                  <a:pt x="3203958" y="1213293"/>
                  <a:pt x="3198600" y="1221747"/>
                </a:cubicBezTo>
                <a:cubicBezTo>
                  <a:pt x="3193242" y="1230200"/>
                  <a:pt x="3192051" y="1237582"/>
                  <a:pt x="3195028" y="1243893"/>
                </a:cubicBezTo>
                <a:cubicBezTo>
                  <a:pt x="3193957" y="1249647"/>
                  <a:pt x="3191337" y="1258617"/>
                  <a:pt x="3187170" y="1270801"/>
                </a:cubicBezTo>
                <a:cubicBezTo>
                  <a:pt x="3183003" y="1282985"/>
                  <a:pt x="3178002" y="1292431"/>
                  <a:pt x="3172168" y="1299138"/>
                </a:cubicBezTo>
                <a:cubicBezTo>
                  <a:pt x="3174827" y="1301995"/>
                  <a:pt x="3175700" y="1304376"/>
                  <a:pt x="3174787" y="1306281"/>
                </a:cubicBezTo>
                <a:cubicBezTo>
                  <a:pt x="3173875" y="1308186"/>
                  <a:pt x="3172366" y="1309615"/>
                  <a:pt x="3170263" y="1310568"/>
                </a:cubicBezTo>
                <a:cubicBezTo>
                  <a:pt x="3167207" y="1314020"/>
                  <a:pt x="3167604" y="1319021"/>
                  <a:pt x="3171454" y="1325570"/>
                </a:cubicBezTo>
                <a:cubicBezTo>
                  <a:pt x="3175303" y="1332118"/>
                  <a:pt x="3178081" y="1336642"/>
                  <a:pt x="3179788" y="1339143"/>
                </a:cubicBezTo>
                <a:cubicBezTo>
                  <a:pt x="3175541" y="1345255"/>
                  <a:pt x="3168795" y="1358272"/>
                  <a:pt x="3159548" y="1378195"/>
                </a:cubicBezTo>
                <a:cubicBezTo>
                  <a:pt x="3150300" y="1398118"/>
                  <a:pt x="3146887" y="1411136"/>
                  <a:pt x="3149308" y="1417248"/>
                </a:cubicBezTo>
                <a:lnTo>
                  <a:pt x="3134068" y="1430583"/>
                </a:lnTo>
                <a:cubicBezTo>
                  <a:pt x="3131171" y="1436218"/>
                  <a:pt x="3128393" y="1441616"/>
                  <a:pt x="3125734" y="1446775"/>
                </a:cubicBezTo>
                <a:cubicBezTo>
                  <a:pt x="3123074" y="1451935"/>
                  <a:pt x="3120773" y="1457332"/>
                  <a:pt x="3118828" y="1462968"/>
                </a:cubicBezTo>
                <a:lnTo>
                  <a:pt x="3120733" y="1468683"/>
                </a:lnTo>
                <a:cubicBezTo>
                  <a:pt x="3126806" y="1467333"/>
                  <a:pt x="3131330" y="1461936"/>
                  <a:pt x="3134306" y="1452490"/>
                </a:cubicBezTo>
                <a:cubicBezTo>
                  <a:pt x="3137283" y="1443045"/>
                  <a:pt x="3142283" y="1437647"/>
                  <a:pt x="3149308" y="1436298"/>
                </a:cubicBezTo>
                <a:cubicBezTo>
                  <a:pt x="3152801" y="1435980"/>
                  <a:pt x="3157246" y="1434710"/>
                  <a:pt x="3162643" y="1432488"/>
                </a:cubicBezTo>
                <a:lnTo>
                  <a:pt x="3149308" y="1426773"/>
                </a:lnTo>
                <a:lnTo>
                  <a:pt x="3155023" y="1422963"/>
                </a:lnTo>
                <a:cubicBezTo>
                  <a:pt x="3157841" y="1421216"/>
                  <a:pt x="3160302" y="1420899"/>
                  <a:pt x="3162405" y="1422010"/>
                </a:cubicBezTo>
                <a:cubicBezTo>
                  <a:pt x="3164509" y="1423122"/>
                  <a:pt x="3166493" y="1424709"/>
                  <a:pt x="3168358" y="1426773"/>
                </a:cubicBezTo>
                <a:cubicBezTo>
                  <a:pt x="3170342" y="1423995"/>
                  <a:pt x="3172089" y="1421454"/>
                  <a:pt x="3173597" y="1419153"/>
                </a:cubicBezTo>
                <a:cubicBezTo>
                  <a:pt x="3175105" y="1416851"/>
                  <a:pt x="3175899" y="1414311"/>
                  <a:pt x="3175978" y="1411533"/>
                </a:cubicBezTo>
                <a:cubicBezTo>
                  <a:pt x="3177764" y="1409469"/>
                  <a:pt x="3178955" y="1406453"/>
                  <a:pt x="3179550" y="1402484"/>
                </a:cubicBezTo>
                <a:cubicBezTo>
                  <a:pt x="3180145" y="1398515"/>
                  <a:pt x="3180860" y="1394547"/>
                  <a:pt x="3181693" y="1390578"/>
                </a:cubicBezTo>
                <a:cubicBezTo>
                  <a:pt x="3175661" y="1390260"/>
                  <a:pt x="3170580" y="1387085"/>
                  <a:pt x="3166453" y="1381053"/>
                </a:cubicBezTo>
                <a:cubicBezTo>
                  <a:pt x="3172486" y="1377243"/>
                  <a:pt x="3175661" y="1371528"/>
                  <a:pt x="3175978" y="1363908"/>
                </a:cubicBezTo>
                <a:lnTo>
                  <a:pt x="3195028" y="1367718"/>
                </a:lnTo>
                <a:cubicBezTo>
                  <a:pt x="3192369" y="1370575"/>
                  <a:pt x="3190543" y="1373433"/>
                  <a:pt x="3189551" y="1376290"/>
                </a:cubicBezTo>
                <a:cubicBezTo>
                  <a:pt x="3188559" y="1379148"/>
                  <a:pt x="3187210" y="1382005"/>
                  <a:pt x="3185503" y="1384863"/>
                </a:cubicBezTo>
                <a:lnTo>
                  <a:pt x="3193123" y="1390578"/>
                </a:lnTo>
                <a:cubicBezTo>
                  <a:pt x="3196933" y="1390578"/>
                  <a:pt x="3198838" y="1392483"/>
                  <a:pt x="3198838" y="1396293"/>
                </a:cubicBezTo>
                <a:cubicBezTo>
                  <a:pt x="3198679" y="1400142"/>
                  <a:pt x="3197568" y="1403873"/>
                  <a:pt x="3195505" y="1407485"/>
                </a:cubicBezTo>
                <a:cubicBezTo>
                  <a:pt x="3193440" y="1411096"/>
                  <a:pt x="3191377" y="1414351"/>
                  <a:pt x="3189313" y="1417248"/>
                </a:cubicBezTo>
                <a:cubicBezTo>
                  <a:pt x="3192290" y="1418042"/>
                  <a:pt x="3195385" y="1418359"/>
                  <a:pt x="3198600" y="1418200"/>
                </a:cubicBezTo>
                <a:cubicBezTo>
                  <a:pt x="3201815" y="1418042"/>
                  <a:pt x="3204434" y="1418359"/>
                  <a:pt x="3206458" y="1419153"/>
                </a:cubicBezTo>
                <a:cubicBezTo>
                  <a:pt x="3207847" y="1422328"/>
                  <a:pt x="3206498" y="1426455"/>
                  <a:pt x="3202410" y="1431535"/>
                </a:cubicBezTo>
                <a:cubicBezTo>
                  <a:pt x="3198322" y="1436615"/>
                  <a:pt x="3194592" y="1440743"/>
                  <a:pt x="3191218" y="1443918"/>
                </a:cubicBezTo>
                <a:cubicBezTo>
                  <a:pt x="3191139" y="1447886"/>
                  <a:pt x="3190345" y="1451379"/>
                  <a:pt x="3188837" y="1454395"/>
                </a:cubicBezTo>
                <a:cubicBezTo>
                  <a:pt x="3187329" y="1457411"/>
                  <a:pt x="3185582" y="1458999"/>
                  <a:pt x="3183598" y="1459158"/>
                </a:cubicBezTo>
                <a:lnTo>
                  <a:pt x="3174073" y="1472493"/>
                </a:lnTo>
                <a:lnTo>
                  <a:pt x="3174073" y="1489638"/>
                </a:lnTo>
                <a:lnTo>
                  <a:pt x="3179788" y="1483923"/>
                </a:lnTo>
                <a:lnTo>
                  <a:pt x="3187408" y="1468683"/>
                </a:lnTo>
                <a:cubicBezTo>
                  <a:pt x="3188440" y="1466778"/>
                  <a:pt x="3189710" y="1465349"/>
                  <a:pt x="3191218" y="1464396"/>
                </a:cubicBezTo>
                <a:cubicBezTo>
                  <a:pt x="3192726" y="1463444"/>
                  <a:pt x="3193996" y="1462968"/>
                  <a:pt x="3195028" y="1462968"/>
                </a:cubicBezTo>
                <a:cubicBezTo>
                  <a:pt x="3194869" y="1464039"/>
                  <a:pt x="3194235" y="1465706"/>
                  <a:pt x="3193123" y="1467968"/>
                </a:cubicBezTo>
                <a:cubicBezTo>
                  <a:pt x="3192012" y="1470231"/>
                  <a:pt x="3191377" y="1472374"/>
                  <a:pt x="3191218" y="1474398"/>
                </a:cubicBezTo>
                <a:cubicBezTo>
                  <a:pt x="3193441" y="1479557"/>
                  <a:pt x="3190901" y="1485907"/>
                  <a:pt x="3183598" y="1493448"/>
                </a:cubicBezTo>
                <a:cubicBezTo>
                  <a:pt x="3176296" y="1500988"/>
                  <a:pt x="3173755" y="1507338"/>
                  <a:pt x="3175978" y="1512498"/>
                </a:cubicBezTo>
                <a:lnTo>
                  <a:pt x="3168358" y="1525832"/>
                </a:lnTo>
                <a:cubicBezTo>
                  <a:pt x="3168041" y="1529960"/>
                  <a:pt x="3166771" y="1535040"/>
                  <a:pt x="3164548" y="1541073"/>
                </a:cubicBezTo>
                <a:cubicBezTo>
                  <a:pt x="3168596" y="1536310"/>
                  <a:pt x="3172406" y="1531071"/>
                  <a:pt x="3175978" y="1525357"/>
                </a:cubicBezTo>
                <a:cubicBezTo>
                  <a:pt x="3179550" y="1519641"/>
                  <a:pt x="3181455" y="1513450"/>
                  <a:pt x="3181693" y="1506783"/>
                </a:cubicBezTo>
                <a:lnTo>
                  <a:pt x="3196933" y="1512498"/>
                </a:lnTo>
                <a:lnTo>
                  <a:pt x="3193123" y="1533453"/>
                </a:lnTo>
                <a:lnTo>
                  <a:pt x="3202648" y="1531548"/>
                </a:lnTo>
                <a:lnTo>
                  <a:pt x="3212173" y="1542978"/>
                </a:lnTo>
                <a:lnTo>
                  <a:pt x="3202648" y="1571553"/>
                </a:lnTo>
                <a:cubicBezTo>
                  <a:pt x="3195266" y="1578657"/>
                  <a:pt x="3189075" y="1586833"/>
                  <a:pt x="3184074" y="1596080"/>
                </a:cubicBezTo>
                <a:cubicBezTo>
                  <a:pt x="3179074" y="1605327"/>
                  <a:pt x="3173835" y="1613026"/>
                  <a:pt x="3168358" y="1619178"/>
                </a:cubicBezTo>
                <a:lnTo>
                  <a:pt x="3164548" y="1619178"/>
                </a:lnTo>
                <a:lnTo>
                  <a:pt x="3164548" y="1624893"/>
                </a:lnTo>
                <a:lnTo>
                  <a:pt x="3153118" y="1643943"/>
                </a:lnTo>
                <a:cubicBezTo>
                  <a:pt x="3152325" y="1652039"/>
                  <a:pt x="3149149" y="1659183"/>
                  <a:pt x="3143593" y="1665374"/>
                </a:cubicBezTo>
                <a:cubicBezTo>
                  <a:pt x="3138037" y="1671565"/>
                  <a:pt x="3134862" y="1679661"/>
                  <a:pt x="3134068" y="1689663"/>
                </a:cubicBezTo>
                <a:cubicBezTo>
                  <a:pt x="3131766" y="1693671"/>
                  <a:pt x="3128274" y="1700418"/>
                  <a:pt x="3123591" y="1709903"/>
                </a:cubicBezTo>
                <a:cubicBezTo>
                  <a:pt x="3118908" y="1719389"/>
                  <a:pt x="3115415" y="1724707"/>
                  <a:pt x="3113113" y="1725858"/>
                </a:cubicBezTo>
                <a:cubicBezTo>
                  <a:pt x="3113431" y="1731890"/>
                  <a:pt x="3112796" y="1738875"/>
                  <a:pt x="3111208" y="1746813"/>
                </a:cubicBezTo>
                <a:lnTo>
                  <a:pt x="3113113" y="1746813"/>
                </a:lnTo>
                <a:cubicBezTo>
                  <a:pt x="3115336" y="1748718"/>
                  <a:pt x="3114701" y="1750623"/>
                  <a:pt x="3111208" y="1752528"/>
                </a:cubicBezTo>
                <a:lnTo>
                  <a:pt x="3107398" y="1752528"/>
                </a:lnTo>
                <a:cubicBezTo>
                  <a:pt x="3105176" y="1757925"/>
                  <a:pt x="3102000" y="1760465"/>
                  <a:pt x="3097873" y="1760148"/>
                </a:cubicBezTo>
                <a:cubicBezTo>
                  <a:pt x="3097556" y="1766736"/>
                  <a:pt x="3096285" y="1773086"/>
                  <a:pt x="3094063" y="1779198"/>
                </a:cubicBezTo>
                <a:cubicBezTo>
                  <a:pt x="3091840" y="1785309"/>
                  <a:pt x="3090571" y="1791660"/>
                  <a:pt x="3090253" y="1798248"/>
                </a:cubicBezTo>
                <a:lnTo>
                  <a:pt x="3101683" y="1813488"/>
                </a:lnTo>
                <a:cubicBezTo>
                  <a:pt x="3103906" y="1813171"/>
                  <a:pt x="3105176" y="1813805"/>
                  <a:pt x="3105493" y="1815393"/>
                </a:cubicBezTo>
                <a:cubicBezTo>
                  <a:pt x="3105414" y="1817417"/>
                  <a:pt x="3104620" y="1819560"/>
                  <a:pt x="3103112" y="1821822"/>
                </a:cubicBezTo>
                <a:cubicBezTo>
                  <a:pt x="3101603" y="1824084"/>
                  <a:pt x="3099857" y="1825751"/>
                  <a:pt x="3097873" y="1826823"/>
                </a:cubicBezTo>
                <a:cubicBezTo>
                  <a:pt x="3097953" y="1829799"/>
                  <a:pt x="3097318" y="1832419"/>
                  <a:pt x="3095968" y="1834681"/>
                </a:cubicBezTo>
                <a:cubicBezTo>
                  <a:pt x="3094619" y="1836943"/>
                  <a:pt x="3092079" y="1838134"/>
                  <a:pt x="3088348" y="1838253"/>
                </a:cubicBezTo>
                <a:lnTo>
                  <a:pt x="3082633" y="1838253"/>
                </a:lnTo>
                <a:lnTo>
                  <a:pt x="3080728" y="1859208"/>
                </a:lnTo>
                <a:lnTo>
                  <a:pt x="3061678" y="1895403"/>
                </a:lnTo>
                <a:lnTo>
                  <a:pt x="3054058" y="1901118"/>
                </a:lnTo>
                <a:cubicBezTo>
                  <a:pt x="3053860" y="1906991"/>
                  <a:pt x="3052352" y="1913342"/>
                  <a:pt x="3049534" y="1920168"/>
                </a:cubicBezTo>
                <a:cubicBezTo>
                  <a:pt x="3046716" y="1926994"/>
                  <a:pt x="3043779" y="1933344"/>
                  <a:pt x="3040723" y="1939218"/>
                </a:cubicBezTo>
                <a:lnTo>
                  <a:pt x="3040723" y="1962078"/>
                </a:lnTo>
                <a:lnTo>
                  <a:pt x="3025483" y="1975413"/>
                </a:lnTo>
                <a:lnTo>
                  <a:pt x="3017863" y="1994463"/>
                </a:lnTo>
                <a:lnTo>
                  <a:pt x="3006433" y="2003988"/>
                </a:lnTo>
                <a:cubicBezTo>
                  <a:pt x="3005878" y="2010219"/>
                  <a:pt x="3003655" y="2015378"/>
                  <a:pt x="2999766" y="2019466"/>
                </a:cubicBezTo>
                <a:cubicBezTo>
                  <a:pt x="2995876" y="2023554"/>
                  <a:pt x="2993654" y="2029189"/>
                  <a:pt x="2993098" y="2036373"/>
                </a:cubicBezTo>
                <a:lnTo>
                  <a:pt x="2975953" y="2068758"/>
                </a:lnTo>
                <a:cubicBezTo>
                  <a:pt x="2970238" y="2070028"/>
                  <a:pt x="2966904" y="2075108"/>
                  <a:pt x="2965952" y="2083998"/>
                </a:cubicBezTo>
                <a:cubicBezTo>
                  <a:pt x="2964999" y="2092888"/>
                  <a:pt x="2960713" y="2097968"/>
                  <a:pt x="2953093" y="2099238"/>
                </a:cubicBezTo>
                <a:lnTo>
                  <a:pt x="2954998" y="2045898"/>
                </a:lnTo>
                <a:lnTo>
                  <a:pt x="2943568" y="2042088"/>
                </a:lnTo>
                <a:lnTo>
                  <a:pt x="2935948" y="2055423"/>
                </a:lnTo>
                <a:cubicBezTo>
                  <a:pt x="2933646" y="2063122"/>
                  <a:pt x="2930630" y="2073917"/>
                  <a:pt x="2926899" y="2087808"/>
                </a:cubicBezTo>
                <a:cubicBezTo>
                  <a:pt x="2923169" y="2101698"/>
                  <a:pt x="2921105" y="2112493"/>
                  <a:pt x="2920708" y="2120193"/>
                </a:cubicBezTo>
                <a:cubicBezTo>
                  <a:pt x="2921026" y="2128328"/>
                  <a:pt x="2919915" y="2133012"/>
                  <a:pt x="2917374" y="2134242"/>
                </a:cubicBezTo>
                <a:cubicBezTo>
                  <a:pt x="2914834" y="2135472"/>
                  <a:pt x="2908960" y="2135869"/>
                  <a:pt x="2899753" y="2135433"/>
                </a:cubicBezTo>
                <a:lnTo>
                  <a:pt x="2897848" y="2141148"/>
                </a:lnTo>
                <a:cubicBezTo>
                  <a:pt x="2900229" y="2143529"/>
                  <a:pt x="2902134" y="2146862"/>
                  <a:pt x="2903563" y="2151149"/>
                </a:cubicBezTo>
                <a:cubicBezTo>
                  <a:pt x="2904992" y="2155435"/>
                  <a:pt x="2903087" y="2157816"/>
                  <a:pt x="2897848" y="2158293"/>
                </a:cubicBezTo>
                <a:cubicBezTo>
                  <a:pt x="2896538" y="2158333"/>
                  <a:pt x="2894396" y="2158729"/>
                  <a:pt x="2891419" y="2159483"/>
                </a:cubicBezTo>
                <a:cubicBezTo>
                  <a:pt x="2888442" y="2160238"/>
                  <a:pt x="2886775" y="2161111"/>
                  <a:pt x="2886418" y="2162103"/>
                </a:cubicBezTo>
                <a:lnTo>
                  <a:pt x="2886418" y="2164008"/>
                </a:lnTo>
                <a:lnTo>
                  <a:pt x="2913088" y="2179248"/>
                </a:lnTo>
                <a:cubicBezTo>
                  <a:pt x="2917811" y="2174326"/>
                  <a:pt x="2921224" y="2168453"/>
                  <a:pt x="2923328" y="2161627"/>
                </a:cubicBezTo>
                <a:cubicBezTo>
                  <a:pt x="2925431" y="2154800"/>
                  <a:pt x="2926463" y="2147974"/>
                  <a:pt x="2926423" y="2141148"/>
                </a:cubicBezTo>
                <a:cubicBezTo>
                  <a:pt x="2931821" y="2135750"/>
                  <a:pt x="2934361" y="2129400"/>
                  <a:pt x="2934043" y="2122098"/>
                </a:cubicBezTo>
                <a:lnTo>
                  <a:pt x="2941663" y="2104953"/>
                </a:lnTo>
                <a:cubicBezTo>
                  <a:pt x="2941624" y="2103802"/>
                  <a:pt x="2941703" y="2102294"/>
                  <a:pt x="2941901" y="2100428"/>
                </a:cubicBezTo>
                <a:cubicBezTo>
                  <a:pt x="2942100" y="2098563"/>
                  <a:pt x="2942655" y="2097531"/>
                  <a:pt x="2943568" y="2097333"/>
                </a:cubicBezTo>
                <a:cubicBezTo>
                  <a:pt x="2947457" y="2098007"/>
                  <a:pt x="2950632" y="2101421"/>
                  <a:pt x="2953093" y="2107572"/>
                </a:cubicBezTo>
                <a:cubicBezTo>
                  <a:pt x="2955554" y="2113724"/>
                  <a:pt x="2956824" y="2118566"/>
                  <a:pt x="2956903" y="2122098"/>
                </a:cubicBezTo>
                <a:cubicBezTo>
                  <a:pt x="2956983" y="2123169"/>
                  <a:pt x="2956824" y="2124360"/>
                  <a:pt x="2956427" y="2125670"/>
                </a:cubicBezTo>
                <a:cubicBezTo>
                  <a:pt x="2956030" y="2126979"/>
                  <a:pt x="2954919" y="2127694"/>
                  <a:pt x="2953093" y="2127813"/>
                </a:cubicBezTo>
                <a:cubicBezTo>
                  <a:pt x="2951149" y="2136068"/>
                  <a:pt x="2947894" y="2145751"/>
                  <a:pt x="2943330" y="2156864"/>
                </a:cubicBezTo>
                <a:cubicBezTo>
                  <a:pt x="2938766" y="2167976"/>
                  <a:pt x="2933130" y="2176708"/>
                  <a:pt x="2926423" y="2183058"/>
                </a:cubicBezTo>
                <a:cubicBezTo>
                  <a:pt x="2926185" y="2186630"/>
                  <a:pt x="2925233" y="2189487"/>
                  <a:pt x="2923566" y="2191630"/>
                </a:cubicBezTo>
                <a:cubicBezTo>
                  <a:pt x="2921899" y="2193773"/>
                  <a:pt x="2920946" y="2196631"/>
                  <a:pt x="2920708" y="2200203"/>
                </a:cubicBezTo>
                <a:cubicBezTo>
                  <a:pt x="2917851" y="2206989"/>
                  <a:pt x="2914517" y="2213895"/>
                  <a:pt x="2910707" y="2220920"/>
                </a:cubicBezTo>
                <a:cubicBezTo>
                  <a:pt x="2906897" y="2227944"/>
                  <a:pt x="2902611" y="2234373"/>
                  <a:pt x="2897848" y="2240208"/>
                </a:cubicBezTo>
                <a:cubicBezTo>
                  <a:pt x="2897848" y="2242271"/>
                  <a:pt x="2897372" y="2244335"/>
                  <a:pt x="2896419" y="2246399"/>
                </a:cubicBezTo>
                <a:cubicBezTo>
                  <a:pt x="2895467" y="2248463"/>
                  <a:pt x="2894038" y="2249574"/>
                  <a:pt x="2892133" y="2249733"/>
                </a:cubicBezTo>
                <a:cubicBezTo>
                  <a:pt x="2888561" y="2249098"/>
                  <a:pt x="2886656" y="2246082"/>
                  <a:pt x="2886418" y="2240684"/>
                </a:cubicBezTo>
                <a:cubicBezTo>
                  <a:pt x="2886180" y="2235286"/>
                  <a:pt x="2886180" y="2231318"/>
                  <a:pt x="2886418" y="2228778"/>
                </a:cubicBezTo>
                <a:lnTo>
                  <a:pt x="2871178" y="2234493"/>
                </a:lnTo>
                <a:lnTo>
                  <a:pt x="2869273" y="2253543"/>
                </a:lnTo>
                <a:lnTo>
                  <a:pt x="2852128" y="2287833"/>
                </a:lnTo>
                <a:lnTo>
                  <a:pt x="2850223" y="2287833"/>
                </a:lnTo>
                <a:lnTo>
                  <a:pt x="2834983" y="2322123"/>
                </a:lnTo>
                <a:cubicBezTo>
                  <a:pt x="2833237" y="2323631"/>
                  <a:pt x="2832443" y="2326806"/>
                  <a:pt x="2832602" y="2331648"/>
                </a:cubicBezTo>
                <a:cubicBezTo>
                  <a:pt x="2832761" y="2336490"/>
                  <a:pt x="2832920" y="2339665"/>
                  <a:pt x="2833078" y="2341173"/>
                </a:cubicBezTo>
                <a:cubicBezTo>
                  <a:pt x="2835340" y="2338871"/>
                  <a:pt x="2837484" y="2339188"/>
                  <a:pt x="2839508" y="2342125"/>
                </a:cubicBezTo>
                <a:cubicBezTo>
                  <a:pt x="2841532" y="2345062"/>
                  <a:pt x="2841294" y="2347285"/>
                  <a:pt x="2838793" y="2348793"/>
                </a:cubicBezTo>
                <a:cubicBezTo>
                  <a:pt x="2837722" y="2348713"/>
                  <a:pt x="2836531" y="2348872"/>
                  <a:pt x="2835221" y="2349269"/>
                </a:cubicBezTo>
                <a:cubicBezTo>
                  <a:pt x="2833911" y="2349666"/>
                  <a:pt x="2833197" y="2350777"/>
                  <a:pt x="2833078" y="2352603"/>
                </a:cubicBezTo>
                <a:cubicBezTo>
                  <a:pt x="2833237" y="2354587"/>
                  <a:pt x="2834348" y="2356810"/>
                  <a:pt x="2836412" y="2359270"/>
                </a:cubicBezTo>
                <a:cubicBezTo>
                  <a:pt x="2838475" y="2361731"/>
                  <a:pt x="2840539" y="2363953"/>
                  <a:pt x="2842603" y="2365937"/>
                </a:cubicBezTo>
                <a:cubicBezTo>
                  <a:pt x="2842206" y="2369787"/>
                  <a:pt x="2840142" y="2375899"/>
                  <a:pt x="2836412" y="2384273"/>
                </a:cubicBezTo>
                <a:cubicBezTo>
                  <a:pt x="2832681" y="2392647"/>
                  <a:pt x="2829665" y="2397331"/>
                  <a:pt x="2827363" y="2398323"/>
                </a:cubicBezTo>
                <a:cubicBezTo>
                  <a:pt x="2827641" y="2404792"/>
                  <a:pt x="2827085" y="2408999"/>
                  <a:pt x="2825696" y="2410943"/>
                </a:cubicBezTo>
                <a:cubicBezTo>
                  <a:pt x="2824307" y="2412888"/>
                  <a:pt x="2820418" y="2413761"/>
                  <a:pt x="2814028" y="2413563"/>
                </a:cubicBezTo>
                <a:lnTo>
                  <a:pt x="2814028" y="2434518"/>
                </a:lnTo>
                <a:cubicBezTo>
                  <a:pt x="2809186" y="2431660"/>
                  <a:pt x="2804582" y="2428326"/>
                  <a:pt x="2800217" y="2424516"/>
                </a:cubicBezTo>
                <a:cubicBezTo>
                  <a:pt x="2795851" y="2420706"/>
                  <a:pt x="2792200" y="2416420"/>
                  <a:pt x="2789263" y="2411658"/>
                </a:cubicBezTo>
                <a:cubicBezTo>
                  <a:pt x="2789580" y="2415468"/>
                  <a:pt x="2788946" y="2419278"/>
                  <a:pt x="2787358" y="2423088"/>
                </a:cubicBezTo>
                <a:lnTo>
                  <a:pt x="2798788" y="2442138"/>
                </a:lnTo>
                <a:cubicBezTo>
                  <a:pt x="2796645" y="2449480"/>
                  <a:pt x="2791882" y="2463371"/>
                  <a:pt x="2784501" y="2483810"/>
                </a:cubicBezTo>
                <a:cubicBezTo>
                  <a:pt x="2777119" y="2504249"/>
                  <a:pt x="2768546" y="2515758"/>
                  <a:pt x="2758783" y="2518338"/>
                </a:cubicBezTo>
                <a:cubicBezTo>
                  <a:pt x="2758585" y="2522029"/>
                  <a:pt x="2757077" y="2527506"/>
                  <a:pt x="2754259" y="2534768"/>
                </a:cubicBezTo>
                <a:cubicBezTo>
                  <a:pt x="2751441" y="2542031"/>
                  <a:pt x="2748504" y="2546079"/>
                  <a:pt x="2745448" y="2546913"/>
                </a:cubicBezTo>
                <a:cubicBezTo>
                  <a:pt x="2744535" y="2546675"/>
                  <a:pt x="2743980" y="2545722"/>
                  <a:pt x="2743781" y="2544055"/>
                </a:cubicBezTo>
                <a:cubicBezTo>
                  <a:pt x="2743583" y="2542388"/>
                  <a:pt x="2743503" y="2541436"/>
                  <a:pt x="2743543" y="2541198"/>
                </a:cubicBezTo>
                <a:lnTo>
                  <a:pt x="2735923" y="2539293"/>
                </a:lnTo>
                <a:lnTo>
                  <a:pt x="2730208" y="2546913"/>
                </a:lnTo>
                <a:lnTo>
                  <a:pt x="2743543" y="2560248"/>
                </a:lnTo>
                <a:cubicBezTo>
                  <a:pt x="2743384" y="2570606"/>
                  <a:pt x="2741321" y="2579893"/>
                  <a:pt x="2737352" y="2588109"/>
                </a:cubicBezTo>
                <a:cubicBezTo>
                  <a:pt x="2733383" y="2596324"/>
                  <a:pt x="2728462" y="2604182"/>
                  <a:pt x="2722588" y="2611683"/>
                </a:cubicBezTo>
                <a:cubicBezTo>
                  <a:pt x="2723184" y="2614620"/>
                  <a:pt x="2724850" y="2620176"/>
                  <a:pt x="2727589" y="2628351"/>
                </a:cubicBezTo>
                <a:cubicBezTo>
                  <a:pt x="2730327" y="2636527"/>
                  <a:pt x="2730565" y="2641131"/>
                  <a:pt x="2728303" y="2642163"/>
                </a:cubicBezTo>
                <a:cubicBezTo>
                  <a:pt x="2725485" y="2642083"/>
                  <a:pt x="2723025" y="2641290"/>
                  <a:pt x="2720921" y="2639781"/>
                </a:cubicBezTo>
                <a:cubicBezTo>
                  <a:pt x="2718818" y="2638273"/>
                  <a:pt x="2716833" y="2636527"/>
                  <a:pt x="2714968" y="2634543"/>
                </a:cubicBezTo>
                <a:cubicBezTo>
                  <a:pt x="2714968" y="2641528"/>
                  <a:pt x="2714016" y="2648989"/>
                  <a:pt x="2712110" y="2656926"/>
                </a:cubicBezTo>
                <a:cubicBezTo>
                  <a:pt x="2710206" y="2664864"/>
                  <a:pt x="2707348" y="2671373"/>
                  <a:pt x="2703538" y="2676453"/>
                </a:cubicBezTo>
                <a:lnTo>
                  <a:pt x="2694013" y="2661213"/>
                </a:lnTo>
                <a:lnTo>
                  <a:pt x="2699728" y="2642163"/>
                </a:lnTo>
                <a:cubicBezTo>
                  <a:pt x="2698656" y="2641210"/>
                  <a:pt x="2697466" y="2640258"/>
                  <a:pt x="2696156" y="2639305"/>
                </a:cubicBezTo>
                <a:cubicBezTo>
                  <a:pt x="2694847" y="2638353"/>
                  <a:pt x="2694132" y="2637400"/>
                  <a:pt x="2694013" y="2636448"/>
                </a:cubicBezTo>
                <a:cubicBezTo>
                  <a:pt x="2694450" y="2634622"/>
                  <a:pt x="2696434" y="2633511"/>
                  <a:pt x="2699966" y="2633114"/>
                </a:cubicBezTo>
                <a:cubicBezTo>
                  <a:pt x="2703499" y="2632717"/>
                  <a:pt x="2705959" y="2632558"/>
                  <a:pt x="2707348" y="2632638"/>
                </a:cubicBezTo>
                <a:cubicBezTo>
                  <a:pt x="2707467" y="2626843"/>
                  <a:pt x="2708658" y="2620811"/>
                  <a:pt x="2710920" y="2614540"/>
                </a:cubicBezTo>
                <a:cubicBezTo>
                  <a:pt x="2713182" y="2608269"/>
                  <a:pt x="2715802" y="2602237"/>
                  <a:pt x="2718778" y="2596443"/>
                </a:cubicBezTo>
                <a:cubicBezTo>
                  <a:pt x="2718739" y="2595331"/>
                  <a:pt x="2718341" y="2593744"/>
                  <a:pt x="2717587" y="2591680"/>
                </a:cubicBezTo>
                <a:cubicBezTo>
                  <a:pt x="2716833" y="2589616"/>
                  <a:pt x="2715960" y="2588029"/>
                  <a:pt x="2714968" y="2586918"/>
                </a:cubicBezTo>
                <a:lnTo>
                  <a:pt x="2701633" y="2604063"/>
                </a:lnTo>
                <a:lnTo>
                  <a:pt x="2692108" y="2605968"/>
                </a:lnTo>
                <a:lnTo>
                  <a:pt x="2692108" y="2632638"/>
                </a:lnTo>
                <a:cubicBezTo>
                  <a:pt x="2685322" y="2638115"/>
                  <a:pt x="2679369" y="2646211"/>
                  <a:pt x="2674249" y="2656926"/>
                </a:cubicBezTo>
                <a:cubicBezTo>
                  <a:pt x="2669129" y="2667642"/>
                  <a:pt x="2665557" y="2676691"/>
                  <a:pt x="2663533" y="2684073"/>
                </a:cubicBezTo>
                <a:cubicBezTo>
                  <a:pt x="2663216" y="2687724"/>
                  <a:pt x="2661946" y="2690899"/>
                  <a:pt x="2659723" y="2693598"/>
                </a:cubicBezTo>
                <a:cubicBezTo>
                  <a:pt x="2657501" y="2696296"/>
                  <a:pt x="2656230" y="2699472"/>
                  <a:pt x="2655913" y="2703123"/>
                </a:cubicBezTo>
                <a:lnTo>
                  <a:pt x="2650198" y="2718363"/>
                </a:lnTo>
                <a:lnTo>
                  <a:pt x="2652103" y="2718363"/>
                </a:lnTo>
                <a:cubicBezTo>
                  <a:pt x="2651786" y="2722014"/>
                  <a:pt x="2650516" y="2725189"/>
                  <a:pt x="2648293" y="2727888"/>
                </a:cubicBezTo>
                <a:cubicBezTo>
                  <a:pt x="2646071" y="2730586"/>
                  <a:pt x="2644801" y="2733761"/>
                  <a:pt x="2644483" y="2737413"/>
                </a:cubicBezTo>
                <a:cubicBezTo>
                  <a:pt x="2644642" y="2740389"/>
                  <a:pt x="2644324" y="2743009"/>
                  <a:pt x="2643531" y="2745270"/>
                </a:cubicBezTo>
                <a:cubicBezTo>
                  <a:pt x="2642737" y="2747533"/>
                  <a:pt x="2640514" y="2748723"/>
                  <a:pt x="2636863" y="2748843"/>
                </a:cubicBezTo>
                <a:cubicBezTo>
                  <a:pt x="2637101" y="2754399"/>
                  <a:pt x="2636625" y="2758050"/>
                  <a:pt x="2635435" y="2759796"/>
                </a:cubicBezTo>
                <a:cubicBezTo>
                  <a:pt x="2634244" y="2761543"/>
                  <a:pt x="2630910" y="2762336"/>
                  <a:pt x="2625433" y="2762178"/>
                </a:cubicBezTo>
                <a:lnTo>
                  <a:pt x="2625433" y="2783133"/>
                </a:lnTo>
                <a:lnTo>
                  <a:pt x="2615908" y="2779323"/>
                </a:lnTo>
                <a:lnTo>
                  <a:pt x="2604478" y="2805993"/>
                </a:lnTo>
                <a:lnTo>
                  <a:pt x="2608288" y="2809803"/>
                </a:lnTo>
                <a:lnTo>
                  <a:pt x="2600668" y="2815518"/>
                </a:lnTo>
                <a:lnTo>
                  <a:pt x="2596858" y="2823138"/>
                </a:lnTo>
                <a:lnTo>
                  <a:pt x="2602573" y="2836473"/>
                </a:lnTo>
                <a:lnTo>
                  <a:pt x="2600668" y="2851712"/>
                </a:lnTo>
                <a:cubicBezTo>
                  <a:pt x="2595985" y="2852348"/>
                  <a:pt x="2593445" y="2854888"/>
                  <a:pt x="2593048" y="2859333"/>
                </a:cubicBezTo>
                <a:cubicBezTo>
                  <a:pt x="2592651" y="2863778"/>
                  <a:pt x="2588206" y="2866318"/>
                  <a:pt x="2579713" y="2866953"/>
                </a:cubicBezTo>
                <a:lnTo>
                  <a:pt x="2579713" y="2857427"/>
                </a:lnTo>
                <a:lnTo>
                  <a:pt x="2573998" y="2859332"/>
                </a:lnTo>
                <a:cubicBezTo>
                  <a:pt x="2572808" y="2862031"/>
                  <a:pt x="2570903" y="2866635"/>
                  <a:pt x="2568283" y="2873144"/>
                </a:cubicBezTo>
                <a:cubicBezTo>
                  <a:pt x="2565664" y="2879653"/>
                  <a:pt x="2563759" y="2883304"/>
                  <a:pt x="2562568" y="2884098"/>
                </a:cubicBezTo>
                <a:cubicBezTo>
                  <a:pt x="2561656" y="2883939"/>
                  <a:pt x="2561100" y="2883304"/>
                  <a:pt x="2560901" y="2882193"/>
                </a:cubicBezTo>
                <a:cubicBezTo>
                  <a:pt x="2560703" y="2881082"/>
                  <a:pt x="2560624" y="2880446"/>
                  <a:pt x="2560663" y="2880287"/>
                </a:cubicBezTo>
                <a:cubicBezTo>
                  <a:pt x="2555425" y="2879970"/>
                  <a:pt x="2553519" y="2878224"/>
                  <a:pt x="2554948" y="2875049"/>
                </a:cubicBezTo>
                <a:cubicBezTo>
                  <a:pt x="2556377" y="2871874"/>
                  <a:pt x="2558282" y="2869175"/>
                  <a:pt x="2560663" y="2866953"/>
                </a:cubicBezTo>
                <a:lnTo>
                  <a:pt x="2553043" y="2849808"/>
                </a:lnTo>
                <a:lnTo>
                  <a:pt x="2560663" y="2836473"/>
                </a:lnTo>
                <a:lnTo>
                  <a:pt x="2547328" y="2830758"/>
                </a:lnTo>
                <a:cubicBezTo>
                  <a:pt x="2546772" y="2837147"/>
                  <a:pt x="2544550" y="2842942"/>
                  <a:pt x="2540661" y="2848140"/>
                </a:cubicBezTo>
                <a:cubicBezTo>
                  <a:pt x="2536771" y="2853340"/>
                  <a:pt x="2534549" y="2859611"/>
                  <a:pt x="2533993" y="2866953"/>
                </a:cubicBezTo>
                <a:cubicBezTo>
                  <a:pt x="2528318" y="2874652"/>
                  <a:pt x="2523000" y="2882590"/>
                  <a:pt x="2518039" y="2890765"/>
                </a:cubicBezTo>
                <a:cubicBezTo>
                  <a:pt x="2513078" y="2898941"/>
                  <a:pt x="2508236" y="2906878"/>
                  <a:pt x="2503513" y="2914578"/>
                </a:cubicBezTo>
                <a:cubicBezTo>
                  <a:pt x="2502561" y="2919181"/>
                  <a:pt x="2500656" y="2925214"/>
                  <a:pt x="2497798" y="2932675"/>
                </a:cubicBezTo>
                <a:cubicBezTo>
                  <a:pt x="2494941" y="2940136"/>
                  <a:pt x="2491131" y="2944264"/>
                  <a:pt x="2486368" y="2945058"/>
                </a:cubicBezTo>
                <a:cubicBezTo>
                  <a:pt x="2486606" y="2946526"/>
                  <a:pt x="2487559" y="2949304"/>
                  <a:pt x="2489226" y="2953392"/>
                </a:cubicBezTo>
                <a:cubicBezTo>
                  <a:pt x="2490892" y="2957480"/>
                  <a:pt x="2491845" y="2959782"/>
                  <a:pt x="2492083" y="2960298"/>
                </a:cubicBezTo>
                <a:cubicBezTo>
                  <a:pt x="2492996" y="2960059"/>
                  <a:pt x="2493552" y="2959107"/>
                  <a:pt x="2493750" y="2957440"/>
                </a:cubicBezTo>
                <a:cubicBezTo>
                  <a:pt x="2493948" y="2955773"/>
                  <a:pt x="2494028" y="2954821"/>
                  <a:pt x="2493988" y="2954583"/>
                </a:cubicBezTo>
                <a:cubicBezTo>
                  <a:pt x="2499386" y="2943351"/>
                  <a:pt x="2505736" y="2932476"/>
                  <a:pt x="2513038" y="2921959"/>
                </a:cubicBezTo>
                <a:cubicBezTo>
                  <a:pt x="2520341" y="2911442"/>
                  <a:pt x="2524786" y="2900092"/>
                  <a:pt x="2526373" y="2887908"/>
                </a:cubicBezTo>
                <a:lnTo>
                  <a:pt x="2535898" y="2887908"/>
                </a:lnTo>
                <a:cubicBezTo>
                  <a:pt x="2540264" y="2887709"/>
                  <a:pt x="2545344" y="2888106"/>
                  <a:pt x="2551138" y="2889099"/>
                </a:cubicBezTo>
                <a:cubicBezTo>
                  <a:pt x="2556932" y="2890090"/>
                  <a:pt x="2560108" y="2892868"/>
                  <a:pt x="2560663" y="2897432"/>
                </a:cubicBezTo>
                <a:cubicBezTo>
                  <a:pt x="2560465" y="2906084"/>
                  <a:pt x="2558481" y="2914498"/>
                  <a:pt x="2554710" y="2922674"/>
                </a:cubicBezTo>
                <a:cubicBezTo>
                  <a:pt x="2550940" y="2930850"/>
                  <a:pt x="2546574" y="2938311"/>
                  <a:pt x="2541613" y="2945058"/>
                </a:cubicBezTo>
                <a:cubicBezTo>
                  <a:pt x="2541851" y="2949661"/>
                  <a:pt x="2542804" y="2953789"/>
                  <a:pt x="2544471" y="2957440"/>
                </a:cubicBezTo>
                <a:cubicBezTo>
                  <a:pt x="2546137" y="2961091"/>
                  <a:pt x="2547090" y="2965219"/>
                  <a:pt x="2547328" y="2969822"/>
                </a:cubicBezTo>
                <a:lnTo>
                  <a:pt x="2533993" y="2966013"/>
                </a:lnTo>
                <a:cubicBezTo>
                  <a:pt x="2534072" y="2971886"/>
                  <a:pt x="2533437" y="2978237"/>
                  <a:pt x="2532088" y="2985063"/>
                </a:cubicBezTo>
                <a:cubicBezTo>
                  <a:pt x="2530739" y="2991889"/>
                  <a:pt x="2528199" y="2998239"/>
                  <a:pt x="2524468" y="3004113"/>
                </a:cubicBezTo>
                <a:lnTo>
                  <a:pt x="2514943" y="2990777"/>
                </a:lnTo>
                <a:lnTo>
                  <a:pt x="2520658" y="2973633"/>
                </a:lnTo>
                <a:cubicBezTo>
                  <a:pt x="2519587" y="2972680"/>
                  <a:pt x="2518396" y="2971728"/>
                  <a:pt x="2517086" y="2970775"/>
                </a:cubicBezTo>
                <a:cubicBezTo>
                  <a:pt x="2515777" y="2969823"/>
                  <a:pt x="2515062" y="2968870"/>
                  <a:pt x="2514943" y="2967918"/>
                </a:cubicBezTo>
                <a:cubicBezTo>
                  <a:pt x="2515301" y="2966092"/>
                  <a:pt x="2516967" y="2964981"/>
                  <a:pt x="2519944" y="2964584"/>
                </a:cubicBezTo>
                <a:cubicBezTo>
                  <a:pt x="2522920" y="2964187"/>
                  <a:pt x="2525063" y="2964028"/>
                  <a:pt x="2526373" y="2964107"/>
                </a:cubicBezTo>
                <a:lnTo>
                  <a:pt x="2537803" y="2931723"/>
                </a:lnTo>
                <a:lnTo>
                  <a:pt x="2535898" y="2924103"/>
                </a:lnTo>
                <a:lnTo>
                  <a:pt x="2528278" y="2914578"/>
                </a:lnTo>
                <a:lnTo>
                  <a:pt x="2518753" y="2924103"/>
                </a:lnTo>
                <a:lnTo>
                  <a:pt x="2513038" y="2964108"/>
                </a:lnTo>
                <a:cubicBezTo>
                  <a:pt x="2507164" y="2969426"/>
                  <a:pt x="2501767" y="2976887"/>
                  <a:pt x="2496846" y="2986492"/>
                </a:cubicBezTo>
                <a:cubicBezTo>
                  <a:pt x="2491925" y="2996096"/>
                  <a:pt x="2488432" y="3004510"/>
                  <a:pt x="2486368" y="3011733"/>
                </a:cubicBezTo>
                <a:cubicBezTo>
                  <a:pt x="2486130" y="3018321"/>
                  <a:pt x="2484701" y="3024671"/>
                  <a:pt x="2482082" y="3030783"/>
                </a:cubicBezTo>
                <a:cubicBezTo>
                  <a:pt x="2479463" y="3036894"/>
                  <a:pt x="2477081" y="3043245"/>
                  <a:pt x="2474938" y="3049833"/>
                </a:cubicBezTo>
                <a:cubicBezTo>
                  <a:pt x="2465731" y="3057770"/>
                  <a:pt x="2457476" y="3066660"/>
                  <a:pt x="2450173" y="3076503"/>
                </a:cubicBezTo>
                <a:lnTo>
                  <a:pt x="2436838" y="3114603"/>
                </a:lnTo>
                <a:cubicBezTo>
                  <a:pt x="2435687" y="3114523"/>
                  <a:pt x="2434179" y="3114682"/>
                  <a:pt x="2432314" y="3115079"/>
                </a:cubicBezTo>
                <a:cubicBezTo>
                  <a:pt x="2430449" y="3115476"/>
                  <a:pt x="2429417" y="3116587"/>
                  <a:pt x="2429218" y="3118413"/>
                </a:cubicBezTo>
                <a:cubicBezTo>
                  <a:pt x="2429417" y="3119444"/>
                  <a:pt x="2430449" y="3120714"/>
                  <a:pt x="2432314" y="3122223"/>
                </a:cubicBezTo>
                <a:cubicBezTo>
                  <a:pt x="2434179" y="3123731"/>
                  <a:pt x="2435687" y="3125001"/>
                  <a:pt x="2436838" y="3126032"/>
                </a:cubicBezTo>
                <a:lnTo>
                  <a:pt x="2415883" y="3137463"/>
                </a:lnTo>
                <a:lnTo>
                  <a:pt x="2402548" y="3137463"/>
                </a:lnTo>
                <a:cubicBezTo>
                  <a:pt x="2402945" y="3130398"/>
                  <a:pt x="2404056" y="3123572"/>
                  <a:pt x="2405882" y="3116984"/>
                </a:cubicBezTo>
                <a:cubicBezTo>
                  <a:pt x="2407708" y="3110396"/>
                  <a:pt x="2407866" y="3100712"/>
                  <a:pt x="2406358" y="3087932"/>
                </a:cubicBezTo>
                <a:cubicBezTo>
                  <a:pt x="2402310" y="3093489"/>
                  <a:pt x="2398500" y="3099045"/>
                  <a:pt x="2394928" y="3104601"/>
                </a:cubicBezTo>
                <a:cubicBezTo>
                  <a:pt x="2391356" y="3110157"/>
                  <a:pt x="2389451" y="3116667"/>
                  <a:pt x="2389213" y="3124128"/>
                </a:cubicBezTo>
                <a:cubicBezTo>
                  <a:pt x="2380005" y="3131430"/>
                  <a:pt x="2371751" y="3139685"/>
                  <a:pt x="2364448" y="3148893"/>
                </a:cubicBezTo>
                <a:cubicBezTo>
                  <a:pt x="2353852" y="3149845"/>
                  <a:pt x="2349803" y="3153655"/>
                  <a:pt x="2352304" y="3160323"/>
                </a:cubicBezTo>
                <a:cubicBezTo>
                  <a:pt x="2354804" y="3166990"/>
                  <a:pt x="2353137" y="3170800"/>
                  <a:pt x="2347303" y="3171752"/>
                </a:cubicBezTo>
                <a:lnTo>
                  <a:pt x="2339684" y="3171753"/>
                </a:lnTo>
                <a:cubicBezTo>
                  <a:pt x="2339366" y="3177110"/>
                  <a:pt x="2338096" y="3181159"/>
                  <a:pt x="2335873" y="3183897"/>
                </a:cubicBezTo>
                <a:cubicBezTo>
                  <a:pt x="2333651" y="3186635"/>
                  <a:pt x="2332380" y="3190207"/>
                  <a:pt x="2332063" y="3194613"/>
                </a:cubicBezTo>
                <a:lnTo>
                  <a:pt x="2318728" y="3206043"/>
                </a:lnTo>
                <a:lnTo>
                  <a:pt x="2311108" y="3190802"/>
                </a:lnTo>
                <a:cubicBezTo>
                  <a:pt x="2307298" y="3190803"/>
                  <a:pt x="2305393" y="3188898"/>
                  <a:pt x="2305393" y="3185087"/>
                </a:cubicBezTo>
                <a:cubicBezTo>
                  <a:pt x="2305949" y="3177587"/>
                  <a:pt x="2308171" y="3170205"/>
                  <a:pt x="2312061" y="3162942"/>
                </a:cubicBezTo>
                <a:cubicBezTo>
                  <a:pt x="2315950" y="3155679"/>
                  <a:pt x="2318173" y="3147821"/>
                  <a:pt x="2318728" y="3139368"/>
                </a:cubicBezTo>
                <a:cubicBezTo>
                  <a:pt x="2318768" y="3139209"/>
                  <a:pt x="2318688" y="3138574"/>
                  <a:pt x="2318490" y="3137463"/>
                </a:cubicBezTo>
                <a:cubicBezTo>
                  <a:pt x="2318292" y="3136351"/>
                  <a:pt x="2317736" y="3135716"/>
                  <a:pt x="2316823" y="3135557"/>
                </a:cubicBezTo>
                <a:cubicBezTo>
                  <a:pt x="2315791" y="3135994"/>
                  <a:pt x="2314521" y="3137979"/>
                  <a:pt x="2313013" y="3141511"/>
                </a:cubicBezTo>
                <a:cubicBezTo>
                  <a:pt x="2311505" y="3145043"/>
                  <a:pt x="2310235" y="3147504"/>
                  <a:pt x="2309203" y="3148892"/>
                </a:cubicBezTo>
                <a:cubicBezTo>
                  <a:pt x="2306981" y="3150797"/>
                  <a:pt x="2305711" y="3152703"/>
                  <a:pt x="2305393" y="3154608"/>
                </a:cubicBezTo>
                <a:cubicBezTo>
                  <a:pt x="2305631" y="3157584"/>
                  <a:pt x="2305631" y="3160203"/>
                  <a:pt x="2305393" y="3162466"/>
                </a:cubicBezTo>
                <a:cubicBezTo>
                  <a:pt x="2305155" y="3164728"/>
                  <a:pt x="2303250" y="3165918"/>
                  <a:pt x="2299678" y="3166037"/>
                </a:cubicBezTo>
                <a:lnTo>
                  <a:pt x="2292058" y="3169848"/>
                </a:lnTo>
                <a:lnTo>
                  <a:pt x="2273008" y="3171753"/>
                </a:lnTo>
                <a:lnTo>
                  <a:pt x="2267294" y="3186992"/>
                </a:lnTo>
                <a:cubicBezTo>
                  <a:pt x="2264396" y="3188064"/>
                  <a:pt x="2261618" y="3189731"/>
                  <a:pt x="2258959" y="3191993"/>
                </a:cubicBezTo>
                <a:cubicBezTo>
                  <a:pt x="2256300" y="3194255"/>
                  <a:pt x="2253998" y="3196399"/>
                  <a:pt x="2252053" y="3198423"/>
                </a:cubicBezTo>
                <a:cubicBezTo>
                  <a:pt x="2249990" y="3198383"/>
                  <a:pt x="2247926" y="3198939"/>
                  <a:pt x="2245862" y="3200090"/>
                </a:cubicBezTo>
                <a:cubicBezTo>
                  <a:pt x="2243798" y="3201240"/>
                  <a:pt x="2242687" y="3203225"/>
                  <a:pt x="2242528" y="3206043"/>
                </a:cubicBezTo>
                <a:lnTo>
                  <a:pt x="2244433" y="3213663"/>
                </a:lnTo>
                <a:lnTo>
                  <a:pt x="2227288" y="3213662"/>
                </a:lnTo>
                <a:cubicBezTo>
                  <a:pt x="2228042" y="3209972"/>
                  <a:pt x="2229868" y="3204495"/>
                  <a:pt x="2232765" y="3197232"/>
                </a:cubicBezTo>
                <a:cubicBezTo>
                  <a:pt x="2235662" y="3189969"/>
                  <a:pt x="2235107" y="3185921"/>
                  <a:pt x="2231098" y="3185088"/>
                </a:cubicBezTo>
                <a:cubicBezTo>
                  <a:pt x="2229153" y="3185206"/>
                  <a:pt x="2227328" y="3185921"/>
                  <a:pt x="2225621" y="3187231"/>
                </a:cubicBezTo>
                <a:cubicBezTo>
                  <a:pt x="2223915" y="3188541"/>
                  <a:pt x="2222566" y="3189731"/>
                  <a:pt x="2221573" y="3190803"/>
                </a:cubicBezTo>
                <a:lnTo>
                  <a:pt x="2217763" y="3213663"/>
                </a:lnTo>
                <a:lnTo>
                  <a:pt x="2208238" y="3226998"/>
                </a:lnTo>
                <a:cubicBezTo>
                  <a:pt x="2208238" y="3232633"/>
                  <a:pt x="2207286" y="3237554"/>
                  <a:pt x="2205381" y="3241762"/>
                </a:cubicBezTo>
                <a:cubicBezTo>
                  <a:pt x="2203476" y="3245968"/>
                  <a:pt x="2200618" y="3249937"/>
                  <a:pt x="2196808" y="3253668"/>
                </a:cubicBezTo>
                <a:lnTo>
                  <a:pt x="2196808" y="3268908"/>
                </a:lnTo>
                <a:cubicBezTo>
                  <a:pt x="2191411" y="3274940"/>
                  <a:pt x="2188871" y="3281925"/>
                  <a:pt x="2189188" y="3289863"/>
                </a:cubicBezTo>
                <a:cubicBezTo>
                  <a:pt x="2186132" y="3288950"/>
                  <a:pt x="2183195" y="3289347"/>
                  <a:pt x="2180378" y="3291053"/>
                </a:cubicBezTo>
                <a:cubicBezTo>
                  <a:pt x="2177560" y="3292760"/>
                  <a:pt x="2176051" y="3295538"/>
                  <a:pt x="2175853" y="3299388"/>
                </a:cubicBezTo>
                <a:lnTo>
                  <a:pt x="2164423" y="3316533"/>
                </a:lnTo>
                <a:lnTo>
                  <a:pt x="2149183" y="3310818"/>
                </a:lnTo>
                <a:cubicBezTo>
                  <a:pt x="2151684" y="3304626"/>
                  <a:pt x="2153351" y="3297482"/>
                  <a:pt x="2154184" y="3289386"/>
                </a:cubicBezTo>
                <a:cubicBezTo>
                  <a:pt x="2155017" y="3281290"/>
                  <a:pt x="2157160" y="3275099"/>
                  <a:pt x="2160613" y="3270813"/>
                </a:cubicBezTo>
                <a:cubicBezTo>
                  <a:pt x="2160295" y="3264780"/>
                  <a:pt x="2162836" y="3261606"/>
                  <a:pt x="2168233" y="3261288"/>
                </a:cubicBezTo>
                <a:cubicBezTo>
                  <a:pt x="2172361" y="3261565"/>
                  <a:pt x="2177440" y="3261486"/>
                  <a:pt x="2183473" y="3261049"/>
                </a:cubicBezTo>
                <a:cubicBezTo>
                  <a:pt x="2189506" y="3260613"/>
                  <a:pt x="2188871" y="3258153"/>
                  <a:pt x="2181568" y="3253668"/>
                </a:cubicBezTo>
                <a:lnTo>
                  <a:pt x="2189188" y="3234618"/>
                </a:lnTo>
                <a:lnTo>
                  <a:pt x="2181568" y="3234618"/>
                </a:lnTo>
                <a:lnTo>
                  <a:pt x="2189188" y="3225093"/>
                </a:lnTo>
                <a:lnTo>
                  <a:pt x="2189188" y="3206043"/>
                </a:lnTo>
                <a:lnTo>
                  <a:pt x="2202523" y="3196518"/>
                </a:lnTo>
                <a:lnTo>
                  <a:pt x="2202523" y="3179373"/>
                </a:lnTo>
                <a:cubicBezTo>
                  <a:pt x="2206015" y="3173340"/>
                  <a:pt x="2210461" y="3168260"/>
                  <a:pt x="2215858" y="3164133"/>
                </a:cubicBezTo>
                <a:lnTo>
                  <a:pt x="2221573" y="3148892"/>
                </a:lnTo>
                <a:cubicBezTo>
                  <a:pt x="2215620" y="3147385"/>
                  <a:pt x="2213715" y="3140876"/>
                  <a:pt x="2215858" y="3129366"/>
                </a:cubicBezTo>
                <a:cubicBezTo>
                  <a:pt x="2218001" y="3117857"/>
                  <a:pt x="2219906" y="3110396"/>
                  <a:pt x="2221573" y="3106983"/>
                </a:cubicBezTo>
                <a:cubicBezTo>
                  <a:pt x="2225145" y="3106110"/>
                  <a:pt x="2227050" y="3102140"/>
                  <a:pt x="2227288" y="3095076"/>
                </a:cubicBezTo>
                <a:cubicBezTo>
                  <a:pt x="2227526" y="3088012"/>
                  <a:pt x="2227526" y="3083091"/>
                  <a:pt x="2227288" y="3080313"/>
                </a:cubicBezTo>
                <a:cubicBezTo>
                  <a:pt x="2230106" y="3079202"/>
                  <a:pt x="2232090" y="3077137"/>
                  <a:pt x="2233241" y="3074121"/>
                </a:cubicBezTo>
                <a:cubicBezTo>
                  <a:pt x="2234392" y="3071105"/>
                  <a:pt x="2234948" y="3068089"/>
                  <a:pt x="2234908" y="3065073"/>
                </a:cubicBezTo>
                <a:cubicBezTo>
                  <a:pt x="2234591" y="3061501"/>
                  <a:pt x="2233321" y="3058643"/>
                  <a:pt x="2231098" y="3056500"/>
                </a:cubicBezTo>
                <a:cubicBezTo>
                  <a:pt x="2228876" y="3054357"/>
                  <a:pt x="2227606" y="3051500"/>
                  <a:pt x="2227288" y="3047928"/>
                </a:cubicBezTo>
                <a:cubicBezTo>
                  <a:pt x="2219946" y="3049356"/>
                  <a:pt x="2216533" y="3055071"/>
                  <a:pt x="2217049" y="3065073"/>
                </a:cubicBezTo>
                <a:cubicBezTo>
                  <a:pt x="2217565" y="3075074"/>
                  <a:pt x="2214628" y="3080789"/>
                  <a:pt x="2208238" y="3082218"/>
                </a:cubicBezTo>
                <a:cubicBezTo>
                  <a:pt x="2208040" y="3088052"/>
                  <a:pt x="2206055" y="3093528"/>
                  <a:pt x="2202285" y="3098648"/>
                </a:cubicBezTo>
                <a:cubicBezTo>
                  <a:pt x="2198515" y="3103768"/>
                  <a:pt x="2194149" y="3107816"/>
                  <a:pt x="2189188" y="3110793"/>
                </a:cubicBezTo>
                <a:lnTo>
                  <a:pt x="2189188" y="3135558"/>
                </a:lnTo>
                <a:cubicBezTo>
                  <a:pt x="2172480" y="3143614"/>
                  <a:pt x="2162558" y="3152742"/>
                  <a:pt x="2159423" y="3162942"/>
                </a:cubicBezTo>
                <a:cubicBezTo>
                  <a:pt x="2156287" y="3173142"/>
                  <a:pt x="2151604" y="3187509"/>
                  <a:pt x="2145373" y="3206043"/>
                </a:cubicBezTo>
                <a:cubicBezTo>
                  <a:pt x="2138944" y="3206598"/>
                  <a:pt x="2133229" y="3208821"/>
                  <a:pt x="2128228" y="3212710"/>
                </a:cubicBezTo>
                <a:cubicBezTo>
                  <a:pt x="2123228" y="3216599"/>
                  <a:pt x="2117513" y="3218822"/>
                  <a:pt x="2111083" y="3219377"/>
                </a:cubicBezTo>
                <a:lnTo>
                  <a:pt x="2111083" y="3240333"/>
                </a:lnTo>
                <a:lnTo>
                  <a:pt x="2105368" y="3240332"/>
                </a:lnTo>
                <a:cubicBezTo>
                  <a:pt x="2101717" y="3240333"/>
                  <a:pt x="2099494" y="3239380"/>
                  <a:pt x="2098701" y="3237475"/>
                </a:cubicBezTo>
                <a:cubicBezTo>
                  <a:pt x="2097907" y="3235570"/>
                  <a:pt x="2097589" y="3232713"/>
                  <a:pt x="2097748" y="3228903"/>
                </a:cubicBezTo>
                <a:lnTo>
                  <a:pt x="2103463" y="3213662"/>
                </a:lnTo>
                <a:cubicBezTo>
                  <a:pt x="2103344" y="3212274"/>
                  <a:pt x="2102630" y="3209813"/>
                  <a:pt x="2101320" y="3206281"/>
                </a:cubicBezTo>
                <a:cubicBezTo>
                  <a:pt x="2100011" y="3202748"/>
                  <a:pt x="2098820" y="3200764"/>
                  <a:pt x="2097748" y="3200328"/>
                </a:cubicBezTo>
                <a:lnTo>
                  <a:pt x="2097748" y="3206043"/>
                </a:lnTo>
                <a:cubicBezTo>
                  <a:pt x="2093383" y="3209139"/>
                  <a:pt x="2088303" y="3213424"/>
                  <a:pt x="2082508" y="3218902"/>
                </a:cubicBezTo>
                <a:cubicBezTo>
                  <a:pt x="2076714" y="3224378"/>
                  <a:pt x="2073539" y="3229617"/>
                  <a:pt x="2072983" y="3234618"/>
                </a:cubicBezTo>
                <a:cubicBezTo>
                  <a:pt x="2070165" y="3236682"/>
                  <a:pt x="2068181" y="3239698"/>
                  <a:pt x="2067030" y="3243666"/>
                </a:cubicBezTo>
                <a:cubicBezTo>
                  <a:pt x="2065879" y="3247635"/>
                  <a:pt x="2065324" y="3251604"/>
                  <a:pt x="2065363" y="3255573"/>
                </a:cubicBezTo>
                <a:lnTo>
                  <a:pt x="2052028" y="3263193"/>
                </a:lnTo>
                <a:cubicBezTo>
                  <a:pt x="2052068" y="3266249"/>
                  <a:pt x="2051512" y="3269662"/>
                  <a:pt x="2050361" y="3273433"/>
                </a:cubicBezTo>
                <a:cubicBezTo>
                  <a:pt x="2049210" y="3277202"/>
                  <a:pt x="2047226" y="3280139"/>
                  <a:pt x="2044408" y="3282243"/>
                </a:cubicBezTo>
                <a:lnTo>
                  <a:pt x="2044408" y="3297483"/>
                </a:lnTo>
                <a:lnTo>
                  <a:pt x="2036788" y="3303198"/>
                </a:lnTo>
                <a:cubicBezTo>
                  <a:pt x="2036590" y="3308992"/>
                  <a:pt x="2034606" y="3314549"/>
                  <a:pt x="2030835" y="3319867"/>
                </a:cubicBezTo>
                <a:cubicBezTo>
                  <a:pt x="2027065" y="3325185"/>
                  <a:pt x="2022699" y="3329788"/>
                  <a:pt x="2017738" y="3333677"/>
                </a:cubicBezTo>
                <a:cubicBezTo>
                  <a:pt x="2013849" y="3339750"/>
                  <a:pt x="2009245" y="3346655"/>
                  <a:pt x="2003927" y="3354395"/>
                </a:cubicBezTo>
                <a:cubicBezTo>
                  <a:pt x="1998609" y="3362133"/>
                  <a:pt x="1993053" y="3368563"/>
                  <a:pt x="1987258" y="3373683"/>
                </a:cubicBezTo>
                <a:cubicBezTo>
                  <a:pt x="1987377" y="3376660"/>
                  <a:pt x="1987139" y="3379755"/>
                  <a:pt x="1986544" y="3382969"/>
                </a:cubicBezTo>
                <a:cubicBezTo>
                  <a:pt x="1985948" y="3386185"/>
                  <a:pt x="1984282" y="3388804"/>
                  <a:pt x="1981543" y="3390828"/>
                </a:cubicBezTo>
                <a:cubicBezTo>
                  <a:pt x="1981384" y="3396701"/>
                  <a:pt x="1979797" y="3402575"/>
                  <a:pt x="1976781" y="3408449"/>
                </a:cubicBezTo>
                <a:cubicBezTo>
                  <a:pt x="1973765" y="3414323"/>
                  <a:pt x="1970272" y="3419244"/>
                  <a:pt x="1966303" y="3423213"/>
                </a:cubicBezTo>
                <a:cubicBezTo>
                  <a:pt x="1966303" y="3425197"/>
                  <a:pt x="1965827" y="3426943"/>
                  <a:pt x="1964875" y="3428452"/>
                </a:cubicBezTo>
                <a:cubicBezTo>
                  <a:pt x="1963922" y="3429960"/>
                  <a:pt x="1962493" y="3430754"/>
                  <a:pt x="1960588" y="3430833"/>
                </a:cubicBezTo>
                <a:lnTo>
                  <a:pt x="1954873" y="3428927"/>
                </a:lnTo>
                <a:lnTo>
                  <a:pt x="1960588" y="3409878"/>
                </a:lnTo>
                <a:cubicBezTo>
                  <a:pt x="1962493" y="3407854"/>
                  <a:pt x="1963922" y="3405234"/>
                  <a:pt x="1964874" y="3402020"/>
                </a:cubicBezTo>
                <a:cubicBezTo>
                  <a:pt x="1965827" y="3398805"/>
                  <a:pt x="1966303" y="3395710"/>
                  <a:pt x="1966303" y="3392733"/>
                </a:cubicBezTo>
                <a:lnTo>
                  <a:pt x="1973923" y="3375588"/>
                </a:lnTo>
                <a:cubicBezTo>
                  <a:pt x="1973526" y="3371302"/>
                  <a:pt x="1973368" y="3366539"/>
                  <a:pt x="1973447" y="3361301"/>
                </a:cubicBezTo>
                <a:cubicBezTo>
                  <a:pt x="1973526" y="3356061"/>
                  <a:pt x="1976225" y="3353204"/>
                  <a:pt x="1981543" y="3352727"/>
                </a:cubicBezTo>
                <a:cubicBezTo>
                  <a:pt x="1982178" y="3334154"/>
                  <a:pt x="1987576" y="3312247"/>
                  <a:pt x="1997736" y="3287005"/>
                </a:cubicBezTo>
                <a:cubicBezTo>
                  <a:pt x="2007896" y="3261764"/>
                  <a:pt x="2019008" y="3241761"/>
                  <a:pt x="2031074" y="3226998"/>
                </a:cubicBezTo>
                <a:cubicBezTo>
                  <a:pt x="2031311" y="3220489"/>
                  <a:pt x="2032264" y="3214457"/>
                  <a:pt x="2033931" y="3208900"/>
                </a:cubicBezTo>
                <a:cubicBezTo>
                  <a:pt x="2035598" y="3203344"/>
                  <a:pt x="2036550" y="3197311"/>
                  <a:pt x="2036788" y="3190803"/>
                </a:cubicBezTo>
                <a:cubicBezTo>
                  <a:pt x="2039606" y="3190684"/>
                  <a:pt x="2041590" y="3189493"/>
                  <a:pt x="2042741" y="3187231"/>
                </a:cubicBezTo>
                <a:cubicBezTo>
                  <a:pt x="2043892" y="3184969"/>
                  <a:pt x="2044448" y="3182349"/>
                  <a:pt x="2044408" y="3179372"/>
                </a:cubicBezTo>
                <a:cubicBezTo>
                  <a:pt x="2044726" y="3171634"/>
                  <a:pt x="2045996" y="3167109"/>
                  <a:pt x="2048218" y="3165799"/>
                </a:cubicBezTo>
                <a:cubicBezTo>
                  <a:pt x="2050441" y="3164490"/>
                  <a:pt x="2051711" y="3161394"/>
                  <a:pt x="2052028" y="3156513"/>
                </a:cubicBezTo>
                <a:lnTo>
                  <a:pt x="2061553" y="3137463"/>
                </a:lnTo>
                <a:cubicBezTo>
                  <a:pt x="2064371" y="3136431"/>
                  <a:pt x="2066355" y="3134685"/>
                  <a:pt x="2067506" y="3132224"/>
                </a:cubicBezTo>
                <a:cubicBezTo>
                  <a:pt x="2068657" y="3129763"/>
                  <a:pt x="2069213" y="3127064"/>
                  <a:pt x="2069173" y="3124127"/>
                </a:cubicBezTo>
                <a:lnTo>
                  <a:pt x="2067268" y="3114603"/>
                </a:lnTo>
                <a:lnTo>
                  <a:pt x="2084413" y="3055547"/>
                </a:lnTo>
                <a:lnTo>
                  <a:pt x="2092033" y="3049832"/>
                </a:lnTo>
                <a:lnTo>
                  <a:pt x="2097748" y="3040308"/>
                </a:lnTo>
                <a:cubicBezTo>
                  <a:pt x="2097748" y="3037252"/>
                  <a:pt x="2098225" y="3033839"/>
                  <a:pt x="2099177" y="3030068"/>
                </a:cubicBezTo>
                <a:cubicBezTo>
                  <a:pt x="2100129" y="3026298"/>
                  <a:pt x="2101558" y="3023361"/>
                  <a:pt x="2103463" y="3021258"/>
                </a:cubicBezTo>
                <a:cubicBezTo>
                  <a:pt x="2102352" y="3017805"/>
                  <a:pt x="2102193" y="3013281"/>
                  <a:pt x="2102987" y="3007684"/>
                </a:cubicBezTo>
                <a:cubicBezTo>
                  <a:pt x="2103781" y="3002089"/>
                  <a:pt x="2106479" y="2998993"/>
                  <a:pt x="2111083" y="2998397"/>
                </a:cubicBezTo>
                <a:cubicBezTo>
                  <a:pt x="2111758" y="2993159"/>
                  <a:pt x="2115171" y="2984587"/>
                  <a:pt x="2121322" y="2972680"/>
                </a:cubicBezTo>
                <a:lnTo>
                  <a:pt x="2128012" y="2961378"/>
                </a:lnTo>
                <a:lnTo>
                  <a:pt x="2112862" y="2976528"/>
                </a:lnTo>
                <a:cubicBezTo>
                  <a:pt x="2102265" y="2977481"/>
                  <a:pt x="2098217" y="2981291"/>
                  <a:pt x="2100717" y="2987958"/>
                </a:cubicBezTo>
                <a:cubicBezTo>
                  <a:pt x="2103218" y="2994626"/>
                  <a:pt x="2101551" y="2998436"/>
                  <a:pt x="2095717" y="2999388"/>
                </a:cubicBezTo>
                <a:lnTo>
                  <a:pt x="2088097" y="2999388"/>
                </a:lnTo>
                <a:cubicBezTo>
                  <a:pt x="2087780" y="3004746"/>
                  <a:pt x="2086509" y="3008794"/>
                  <a:pt x="2084287" y="3011533"/>
                </a:cubicBezTo>
                <a:cubicBezTo>
                  <a:pt x="2082064" y="3014271"/>
                  <a:pt x="2080794" y="3017843"/>
                  <a:pt x="2080477" y="3022248"/>
                </a:cubicBezTo>
                <a:lnTo>
                  <a:pt x="2067142" y="3033678"/>
                </a:lnTo>
                <a:lnTo>
                  <a:pt x="2059522" y="3018438"/>
                </a:lnTo>
                <a:cubicBezTo>
                  <a:pt x="2055712" y="3018438"/>
                  <a:pt x="2053807" y="3016533"/>
                  <a:pt x="2053807" y="3012723"/>
                </a:cubicBezTo>
                <a:cubicBezTo>
                  <a:pt x="2054362" y="3005222"/>
                  <a:pt x="2056585" y="2997840"/>
                  <a:pt x="2060474" y="2990578"/>
                </a:cubicBezTo>
                <a:cubicBezTo>
                  <a:pt x="2064364" y="2983315"/>
                  <a:pt x="2066586" y="2975456"/>
                  <a:pt x="2067142" y="2967003"/>
                </a:cubicBezTo>
                <a:cubicBezTo>
                  <a:pt x="2067182" y="2966844"/>
                  <a:pt x="2067102" y="2966210"/>
                  <a:pt x="2066904" y="2965098"/>
                </a:cubicBezTo>
                <a:cubicBezTo>
                  <a:pt x="2066705" y="2963987"/>
                  <a:pt x="2066150" y="2963352"/>
                  <a:pt x="2065237" y="2963193"/>
                </a:cubicBezTo>
                <a:cubicBezTo>
                  <a:pt x="2064205" y="2963630"/>
                  <a:pt x="2062935" y="2965614"/>
                  <a:pt x="2061427" y="2969146"/>
                </a:cubicBezTo>
                <a:cubicBezTo>
                  <a:pt x="2059919" y="2972679"/>
                  <a:pt x="2058649" y="2975139"/>
                  <a:pt x="2057617" y="2976528"/>
                </a:cubicBezTo>
                <a:cubicBezTo>
                  <a:pt x="2055395" y="2978433"/>
                  <a:pt x="2054124" y="2980338"/>
                  <a:pt x="2053807" y="2982243"/>
                </a:cubicBezTo>
                <a:cubicBezTo>
                  <a:pt x="2054045" y="2985220"/>
                  <a:pt x="2054045" y="2987839"/>
                  <a:pt x="2053807" y="2990101"/>
                </a:cubicBezTo>
                <a:cubicBezTo>
                  <a:pt x="2053569" y="2992364"/>
                  <a:pt x="2051664" y="2993554"/>
                  <a:pt x="2048092" y="2993673"/>
                </a:cubicBezTo>
                <a:lnTo>
                  <a:pt x="2040472" y="2997483"/>
                </a:lnTo>
                <a:lnTo>
                  <a:pt x="2021422" y="2999388"/>
                </a:lnTo>
                <a:lnTo>
                  <a:pt x="2015707" y="3014628"/>
                </a:lnTo>
                <a:cubicBezTo>
                  <a:pt x="2012810" y="3015699"/>
                  <a:pt x="2010032" y="3017367"/>
                  <a:pt x="2007373" y="3019629"/>
                </a:cubicBezTo>
                <a:cubicBezTo>
                  <a:pt x="2004714" y="3021891"/>
                  <a:pt x="2002412" y="3024034"/>
                  <a:pt x="2000467" y="3026058"/>
                </a:cubicBezTo>
                <a:cubicBezTo>
                  <a:pt x="1998403" y="3026018"/>
                  <a:pt x="1996339" y="3026574"/>
                  <a:pt x="1994275" y="3027725"/>
                </a:cubicBezTo>
                <a:cubicBezTo>
                  <a:pt x="1992212" y="3028876"/>
                  <a:pt x="1991100" y="3030860"/>
                  <a:pt x="1990942" y="3033678"/>
                </a:cubicBezTo>
                <a:lnTo>
                  <a:pt x="1992847" y="3041298"/>
                </a:lnTo>
                <a:lnTo>
                  <a:pt x="1975702" y="3041298"/>
                </a:lnTo>
                <a:cubicBezTo>
                  <a:pt x="1976456" y="3037607"/>
                  <a:pt x="1978281" y="3032131"/>
                  <a:pt x="1981179" y="3024868"/>
                </a:cubicBezTo>
                <a:cubicBezTo>
                  <a:pt x="1984076" y="3017605"/>
                  <a:pt x="1983520" y="3013557"/>
                  <a:pt x="1979512" y="3012723"/>
                </a:cubicBezTo>
                <a:cubicBezTo>
                  <a:pt x="1977567" y="3012842"/>
                  <a:pt x="1975741" y="3013556"/>
                  <a:pt x="1974035" y="3014866"/>
                </a:cubicBezTo>
                <a:cubicBezTo>
                  <a:pt x="1972329" y="3016176"/>
                  <a:pt x="1970979" y="3017367"/>
                  <a:pt x="1969987" y="3018438"/>
                </a:cubicBezTo>
                <a:lnTo>
                  <a:pt x="1966177" y="3041298"/>
                </a:lnTo>
                <a:lnTo>
                  <a:pt x="1956652" y="3054634"/>
                </a:lnTo>
                <a:cubicBezTo>
                  <a:pt x="1956652" y="3060269"/>
                  <a:pt x="1955699" y="3065190"/>
                  <a:pt x="1953794" y="3069397"/>
                </a:cubicBezTo>
                <a:cubicBezTo>
                  <a:pt x="1951889" y="3073604"/>
                  <a:pt x="1949032" y="3077573"/>
                  <a:pt x="1945222" y="3081304"/>
                </a:cubicBezTo>
                <a:lnTo>
                  <a:pt x="1945222" y="3096543"/>
                </a:lnTo>
                <a:cubicBezTo>
                  <a:pt x="1939825" y="3102575"/>
                  <a:pt x="1937285" y="3109561"/>
                  <a:pt x="1937602" y="3117498"/>
                </a:cubicBezTo>
                <a:cubicBezTo>
                  <a:pt x="1934546" y="3116585"/>
                  <a:pt x="1931609" y="3116982"/>
                  <a:pt x="1928791" y="3118689"/>
                </a:cubicBezTo>
                <a:cubicBezTo>
                  <a:pt x="1925974" y="3120396"/>
                  <a:pt x="1924465" y="3123174"/>
                  <a:pt x="1924267" y="3127023"/>
                </a:cubicBezTo>
                <a:lnTo>
                  <a:pt x="1912837" y="3144168"/>
                </a:lnTo>
                <a:lnTo>
                  <a:pt x="1897597" y="3138453"/>
                </a:lnTo>
                <a:cubicBezTo>
                  <a:pt x="1900097" y="3132262"/>
                  <a:pt x="1901764" y="3125118"/>
                  <a:pt x="1902597" y="3117022"/>
                </a:cubicBezTo>
                <a:cubicBezTo>
                  <a:pt x="1903431" y="3108926"/>
                  <a:pt x="1905574" y="3102735"/>
                  <a:pt x="1909027" y="3098448"/>
                </a:cubicBezTo>
                <a:cubicBezTo>
                  <a:pt x="1908709" y="3092415"/>
                  <a:pt x="1911249" y="3089241"/>
                  <a:pt x="1916647" y="3088923"/>
                </a:cubicBezTo>
                <a:cubicBezTo>
                  <a:pt x="1920774" y="3089201"/>
                  <a:pt x="1925854" y="3089122"/>
                  <a:pt x="1931887" y="3088685"/>
                </a:cubicBezTo>
                <a:cubicBezTo>
                  <a:pt x="1937920" y="3088248"/>
                  <a:pt x="1937285" y="3085788"/>
                  <a:pt x="1929982" y="3081303"/>
                </a:cubicBezTo>
                <a:lnTo>
                  <a:pt x="1937602" y="3062253"/>
                </a:lnTo>
                <a:lnTo>
                  <a:pt x="1929982" y="3062253"/>
                </a:lnTo>
                <a:lnTo>
                  <a:pt x="1937602" y="3052728"/>
                </a:lnTo>
                <a:lnTo>
                  <a:pt x="1937602" y="3033678"/>
                </a:lnTo>
                <a:lnTo>
                  <a:pt x="1950937" y="3024154"/>
                </a:lnTo>
                <a:lnTo>
                  <a:pt x="1950937" y="3007008"/>
                </a:lnTo>
                <a:cubicBezTo>
                  <a:pt x="1954429" y="3000976"/>
                  <a:pt x="1958874" y="2995896"/>
                  <a:pt x="1964272" y="2991768"/>
                </a:cubicBezTo>
                <a:lnTo>
                  <a:pt x="1969987" y="2976528"/>
                </a:lnTo>
                <a:cubicBezTo>
                  <a:pt x="1964034" y="2975020"/>
                  <a:pt x="1962128" y="2968511"/>
                  <a:pt x="1964272" y="2957002"/>
                </a:cubicBezTo>
                <a:cubicBezTo>
                  <a:pt x="1966415" y="2945493"/>
                  <a:pt x="1968320" y="2938031"/>
                  <a:pt x="1969987" y="2934618"/>
                </a:cubicBezTo>
                <a:cubicBezTo>
                  <a:pt x="1973559" y="2933745"/>
                  <a:pt x="1975464" y="2929776"/>
                  <a:pt x="1975702" y="2922712"/>
                </a:cubicBezTo>
                <a:cubicBezTo>
                  <a:pt x="1975940" y="2915648"/>
                  <a:pt x="1975940" y="2910727"/>
                  <a:pt x="1975702" y="2907948"/>
                </a:cubicBezTo>
                <a:cubicBezTo>
                  <a:pt x="1978520" y="2906837"/>
                  <a:pt x="1980504" y="2904773"/>
                  <a:pt x="1981655" y="2901757"/>
                </a:cubicBezTo>
                <a:cubicBezTo>
                  <a:pt x="1982806" y="2898741"/>
                  <a:pt x="1983361" y="2895724"/>
                  <a:pt x="1983322" y="2892708"/>
                </a:cubicBezTo>
                <a:cubicBezTo>
                  <a:pt x="1983004" y="2889136"/>
                  <a:pt x="1981735" y="2886279"/>
                  <a:pt x="1979512" y="2884136"/>
                </a:cubicBezTo>
                <a:cubicBezTo>
                  <a:pt x="1977289" y="2881992"/>
                  <a:pt x="1976019" y="2879135"/>
                  <a:pt x="1975702" y="2875563"/>
                </a:cubicBezTo>
                <a:cubicBezTo>
                  <a:pt x="1968360" y="2876992"/>
                  <a:pt x="1964947" y="2882707"/>
                  <a:pt x="1965463" y="2892708"/>
                </a:cubicBezTo>
                <a:cubicBezTo>
                  <a:pt x="1965978" y="2902710"/>
                  <a:pt x="1963041" y="2908424"/>
                  <a:pt x="1956652" y="2909853"/>
                </a:cubicBezTo>
                <a:cubicBezTo>
                  <a:pt x="1956453" y="2915687"/>
                  <a:pt x="1954469" y="2921164"/>
                  <a:pt x="1950699" y="2926284"/>
                </a:cubicBezTo>
                <a:cubicBezTo>
                  <a:pt x="1946929" y="2931403"/>
                  <a:pt x="1942563" y="2935451"/>
                  <a:pt x="1937602" y="2938428"/>
                </a:cubicBezTo>
                <a:lnTo>
                  <a:pt x="1937602" y="2963193"/>
                </a:lnTo>
                <a:cubicBezTo>
                  <a:pt x="1920893" y="2971249"/>
                  <a:pt x="1910972" y="2980378"/>
                  <a:pt x="1907836" y="2990577"/>
                </a:cubicBezTo>
                <a:cubicBezTo>
                  <a:pt x="1904701" y="3000777"/>
                  <a:pt x="1900018" y="3015144"/>
                  <a:pt x="1893787" y="3033678"/>
                </a:cubicBezTo>
                <a:cubicBezTo>
                  <a:pt x="1887358" y="3034234"/>
                  <a:pt x="1881643" y="3036456"/>
                  <a:pt x="1876642" y="3040346"/>
                </a:cubicBezTo>
                <a:cubicBezTo>
                  <a:pt x="1871641" y="3044235"/>
                  <a:pt x="1865926" y="3046458"/>
                  <a:pt x="1859497" y="3047013"/>
                </a:cubicBezTo>
                <a:lnTo>
                  <a:pt x="1859497" y="3067968"/>
                </a:lnTo>
                <a:lnTo>
                  <a:pt x="1853782" y="3067968"/>
                </a:lnTo>
                <a:cubicBezTo>
                  <a:pt x="1850131" y="3067968"/>
                  <a:pt x="1847908" y="3067016"/>
                  <a:pt x="1847114" y="3065110"/>
                </a:cubicBezTo>
                <a:cubicBezTo>
                  <a:pt x="1846321" y="3063205"/>
                  <a:pt x="1846003" y="3060348"/>
                  <a:pt x="1846162" y="3056538"/>
                </a:cubicBezTo>
                <a:lnTo>
                  <a:pt x="1851877" y="3041298"/>
                </a:lnTo>
                <a:cubicBezTo>
                  <a:pt x="1851758" y="3039909"/>
                  <a:pt x="1851044" y="3037448"/>
                  <a:pt x="1849734" y="3033916"/>
                </a:cubicBezTo>
                <a:cubicBezTo>
                  <a:pt x="1848424" y="3030384"/>
                  <a:pt x="1847233" y="3028400"/>
                  <a:pt x="1846162" y="3027963"/>
                </a:cubicBezTo>
                <a:lnTo>
                  <a:pt x="1846162" y="3033678"/>
                </a:lnTo>
                <a:cubicBezTo>
                  <a:pt x="1841796" y="3036774"/>
                  <a:pt x="1836716" y="3041060"/>
                  <a:pt x="1830922" y="3046537"/>
                </a:cubicBezTo>
                <a:cubicBezTo>
                  <a:pt x="1825128" y="3052014"/>
                  <a:pt x="1821953" y="3057253"/>
                  <a:pt x="1821397" y="3062253"/>
                </a:cubicBezTo>
                <a:cubicBezTo>
                  <a:pt x="1818579" y="3064317"/>
                  <a:pt x="1816594" y="3067333"/>
                  <a:pt x="1815444" y="3071302"/>
                </a:cubicBezTo>
                <a:cubicBezTo>
                  <a:pt x="1814293" y="3075270"/>
                  <a:pt x="1813738" y="3079239"/>
                  <a:pt x="1813777" y="3083208"/>
                </a:cubicBezTo>
                <a:lnTo>
                  <a:pt x="1800442" y="3090828"/>
                </a:lnTo>
                <a:cubicBezTo>
                  <a:pt x="1800481" y="3093884"/>
                  <a:pt x="1799926" y="3097297"/>
                  <a:pt x="1798775" y="3101068"/>
                </a:cubicBezTo>
                <a:cubicBezTo>
                  <a:pt x="1797624" y="3104838"/>
                  <a:pt x="1795640" y="3107774"/>
                  <a:pt x="1792822" y="3109878"/>
                </a:cubicBezTo>
                <a:lnTo>
                  <a:pt x="1792822" y="3125118"/>
                </a:lnTo>
                <a:lnTo>
                  <a:pt x="1785202" y="3130833"/>
                </a:lnTo>
                <a:cubicBezTo>
                  <a:pt x="1785004" y="3136628"/>
                  <a:pt x="1783019" y="3142184"/>
                  <a:pt x="1779248" y="3147502"/>
                </a:cubicBezTo>
                <a:cubicBezTo>
                  <a:pt x="1775478" y="3152820"/>
                  <a:pt x="1771113" y="3157424"/>
                  <a:pt x="1766152" y="3161313"/>
                </a:cubicBezTo>
                <a:cubicBezTo>
                  <a:pt x="1762262" y="3167385"/>
                  <a:pt x="1757659" y="3174291"/>
                  <a:pt x="1752340" y="3182030"/>
                </a:cubicBezTo>
                <a:cubicBezTo>
                  <a:pt x="1747022" y="3189769"/>
                  <a:pt x="1741466" y="3196199"/>
                  <a:pt x="1735672" y="3201318"/>
                </a:cubicBezTo>
                <a:cubicBezTo>
                  <a:pt x="1735791" y="3204295"/>
                  <a:pt x="1735553" y="3207390"/>
                  <a:pt x="1734957" y="3210605"/>
                </a:cubicBezTo>
                <a:cubicBezTo>
                  <a:pt x="1734362" y="3213820"/>
                  <a:pt x="1732695" y="3216439"/>
                  <a:pt x="1729957" y="3218463"/>
                </a:cubicBezTo>
                <a:cubicBezTo>
                  <a:pt x="1729798" y="3224337"/>
                  <a:pt x="1728211" y="3230211"/>
                  <a:pt x="1725194" y="3236085"/>
                </a:cubicBezTo>
                <a:cubicBezTo>
                  <a:pt x="1722178" y="3241958"/>
                  <a:pt x="1718686" y="3246879"/>
                  <a:pt x="1714717" y="3250848"/>
                </a:cubicBezTo>
                <a:cubicBezTo>
                  <a:pt x="1714717" y="3252833"/>
                  <a:pt x="1714241" y="3254579"/>
                  <a:pt x="1713288" y="3256087"/>
                </a:cubicBezTo>
                <a:cubicBezTo>
                  <a:pt x="1712336" y="3257595"/>
                  <a:pt x="1710907" y="3258389"/>
                  <a:pt x="1709002" y="3258468"/>
                </a:cubicBezTo>
                <a:lnTo>
                  <a:pt x="1703287" y="3256563"/>
                </a:lnTo>
                <a:lnTo>
                  <a:pt x="1709002" y="3237513"/>
                </a:lnTo>
                <a:cubicBezTo>
                  <a:pt x="1710907" y="3235489"/>
                  <a:pt x="1712336" y="3232870"/>
                  <a:pt x="1713288" y="3229655"/>
                </a:cubicBezTo>
                <a:cubicBezTo>
                  <a:pt x="1714240" y="3226440"/>
                  <a:pt x="1714717" y="3223345"/>
                  <a:pt x="1714717" y="3220368"/>
                </a:cubicBezTo>
                <a:lnTo>
                  <a:pt x="1722337" y="3203223"/>
                </a:lnTo>
                <a:cubicBezTo>
                  <a:pt x="1721940" y="3198937"/>
                  <a:pt x="1721781" y="3194175"/>
                  <a:pt x="1721861" y="3188936"/>
                </a:cubicBezTo>
                <a:cubicBezTo>
                  <a:pt x="1721940" y="3183697"/>
                  <a:pt x="1724639" y="3180839"/>
                  <a:pt x="1729957" y="3180363"/>
                </a:cubicBezTo>
                <a:cubicBezTo>
                  <a:pt x="1730592" y="3161789"/>
                  <a:pt x="1735990" y="3139882"/>
                  <a:pt x="1746149" y="3114641"/>
                </a:cubicBezTo>
                <a:cubicBezTo>
                  <a:pt x="1756309" y="3089399"/>
                  <a:pt x="1767422" y="3069397"/>
                  <a:pt x="1779487" y="3054633"/>
                </a:cubicBezTo>
                <a:cubicBezTo>
                  <a:pt x="1779725" y="3048124"/>
                  <a:pt x="1780678" y="3042092"/>
                  <a:pt x="1782344" y="3036535"/>
                </a:cubicBezTo>
                <a:cubicBezTo>
                  <a:pt x="1784011" y="3030980"/>
                  <a:pt x="1784964" y="3024947"/>
                  <a:pt x="1785202" y="3018439"/>
                </a:cubicBezTo>
                <a:cubicBezTo>
                  <a:pt x="1788020" y="3018319"/>
                  <a:pt x="1790004" y="3017128"/>
                  <a:pt x="1791155" y="3014866"/>
                </a:cubicBezTo>
                <a:cubicBezTo>
                  <a:pt x="1792306" y="3012604"/>
                  <a:pt x="1792861" y="3009985"/>
                  <a:pt x="1792822" y="3007008"/>
                </a:cubicBezTo>
                <a:cubicBezTo>
                  <a:pt x="1793139" y="2999269"/>
                  <a:pt x="1794409" y="2994745"/>
                  <a:pt x="1796632" y="2993435"/>
                </a:cubicBezTo>
                <a:cubicBezTo>
                  <a:pt x="1798854" y="2992125"/>
                  <a:pt x="1800124" y="2989030"/>
                  <a:pt x="1800442" y="2984149"/>
                </a:cubicBezTo>
                <a:lnTo>
                  <a:pt x="1809967" y="2965098"/>
                </a:lnTo>
                <a:cubicBezTo>
                  <a:pt x="1812785" y="2964066"/>
                  <a:pt x="1814769" y="2962320"/>
                  <a:pt x="1815920" y="2959860"/>
                </a:cubicBezTo>
                <a:cubicBezTo>
                  <a:pt x="1817071" y="2957399"/>
                  <a:pt x="1817627" y="2954700"/>
                  <a:pt x="1817587" y="2951763"/>
                </a:cubicBezTo>
                <a:lnTo>
                  <a:pt x="1815682" y="2942238"/>
                </a:lnTo>
                <a:lnTo>
                  <a:pt x="1832827" y="2883183"/>
                </a:lnTo>
                <a:lnTo>
                  <a:pt x="1840447" y="2877468"/>
                </a:lnTo>
                <a:lnTo>
                  <a:pt x="1846162" y="2867943"/>
                </a:lnTo>
                <a:cubicBezTo>
                  <a:pt x="1846162" y="2864887"/>
                  <a:pt x="1846638" y="2861474"/>
                  <a:pt x="1847590" y="2857704"/>
                </a:cubicBezTo>
                <a:cubicBezTo>
                  <a:pt x="1848543" y="2853933"/>
                  <a:pt x="1849972" y="2850997"/>
                  <a:pt x="1851877" y="2848893"/>
                </a:cubicBezTo>
                <a:cubicBezTo>
                  <a:pt x="1850765" y="2845440"/>
                  <a:pt x="1850607" y="2840916"/>
                  <a:pt x="1851400" y="2835320"/>
                </a:cubicBezTo>
                <a:cubicBezTo>
                  <a:pt x="1852194" y="2829724"/>
                  <a:pt x="1854893" y="2826628"/>
                  <a:pt x="1859497" y="2826033"/>
                </a:cubicBezTo>
                <a:cubicBezTo>
                  <a:pt x="1860172" y="2820794"/>
                  <a:pt x="1863585" y="2812222"/>
                  <a:pt x="1869736" y="2800315"/>
                </a:cubicBezTo>
                <a:cubicBezTo>
                  <a:pt x="1875888" y="2788409"/>
                  <a:pt x="1880730" y="2781742"/>
                  <a:pt x="1884262" y="2780313"/>
                </a:cubicBezTo>
                <a:lnTo>
                  <a:pt x="1889977" y="2766978"/>
                </a:lnTo>
                <a:cubicBezTo>
                  <a:pt x="1890532" y="2755072"/>
                  <a:pt x="1892755" y="2744594"/>
                  <a:pt x="1896644" y="2735545"/>
                </a:cubicBezTo>
                <a:lnTo>
                  <a:pt x="1902300" y="2708887"/>
                </a:lnTo>
                <a:lnTo>
                  <a:pt x="1894460" y="2708887"/>
                </a:lnTo>
                <a:cubicBezTo>
                  <a:pt x="1894857" y="2701822"/>
                  <a:pt x="1895969" y="2694996"/>
                  <a:pt x="1897794" y="2688408"/>
                </a:cubicBezTo>
                <a:cubicBezTo>
                  <a:pt x="1899620" y="2681820"/>
                  <a:pt x="1899779" y="2672136"/>
                  <a:pt x="1898270" y="2659356"/>
                </a:cubicBezTo>
                <a:cubicBezTo>
                  <a:pt x="1894222" y="2664913"/>
                  <a:pt x="1890412" y="2670469"/>
                  <a:pt x="1886840" y="2676025"/>
                </a:cubicBezTo>
                <a:cubicBezTo>
                  <a:pt x="1883268" y="2681581"/>
                  <a:pt x="1881363" y="2688090"/>
                  <a:pt x="1881125" y="2695552"/>
                </a:cubicBezTo>
                <a:cubicBezTo>
                  <a:pt x="1871918" y="2702854"/>
                  <a:pt x="1863663" y="2711109"/>
                  <a:pt x="1856360" y="2720317"/>
                </a:cubicBezTo>
                <a:cubicBezTo>
                  <a:pt x="1845764" y="2721269"/>
                  <a:pt x="1841716" y="2725079"/>
                  <a:pt x="1844216" y="2731747"/>
                </a:cubicBezTo>
                <a:cubicBezTo>
                  <a:pt x="1846717" y="2738414"/>
                  <a:pt x="1845049" y="2742224"/>
                  <a:pt x="1839216" y="2743176"/>
                </a:cubicBezTo>
                <a:lnTo>
                  <a:pt x="1831596" y="2743176"/>
                </a:lnTo>
                <a:cubicBezTo>
                  <a:pt x="1831278" y="2748534"/>
                  <a:pt x="1830008" y="2752583"/>
                  <a:pt x="1827785" y="2755321"/>
                </a:cubicBezTo>
                <a:cubicBezTo>
                  <a:pt x="1825563" y="2758059"/>
                  <a:pt x="1824293" y="2761631"/>
                  <a:pt x="1823975" y="2766037"/>
                </a:cubicBezTo>
                <a:lnTo>
                  <a:pt x="1810641" y="2777467"/>
                </a:lnTo>
                <a:lnTo>
                  <a:pt x="1803020" y="2762226"/>
                </a:lnTo>
                <a:cubicBezTo>
                  <a:pt x="1799210" y="2762227"/>
                  <a:pt x="1797306" y="2760322"/>
                  <a:pt x="1797306" y="2756511"/>
                </a:cubicBezTo>
                <a:cubicBezTo>
                  <a:pt x="1797861" y="2749011"/>
                  <a:pt x="1800083" y="2741629"/>
                  <a:pt x="1803973" y="2734366"/>
                </a:cubicBezTo>
                <a:cubicBezTo>
                  <a:pt x="1807862" y="2727103"/>
                  <a:pt x="1810085" y="2719245"/>
                  <a:pt x="1810640" y="2710792"/>
                </a:cubicBezTo>
                <a:cubicBezTo>
                  <a:pt x="1810680" y="2710633"/>
                  <a:pt x="1810600" y="2709998"/>
                  <a:pt x="1810402" y="2708887"/>
                </a:cubicBezTo>
                <a:cubicBezTo>
                  <a:pt x="1810204" y="2707775"/>
                  <a:pt x="1809648" y="2707140"/>
                  <a:pt x="1808735" y="2706981"/>
                </a:cubicBezTo>
                <a:cubicBezTo>
                  <a:pt x="1807704" y="2707418"/>
                  <a:pt x="1806433" y="2709403"/>
                  <a:pt x="1804926" y="2712935"/>
                </a:cubicBezTo>
                <a:cubicBezTo>
                  <a:pt x="1803417" y="2716467"/>
                  <a:pt x="1802147" y="2718928"/>
                  <a:pt x="1801115" y="2720316"/>
                </a:cubicBezTo>
                <a:cubicBezTo>
                  <a:pt x="1798893" y="2722221"/>
                  <a:pt x="1797623" y="2724127"/>
                  <a:pt x="1797305" y="2726032"/>
                </a:cubicBezTo>
                <a:cubicBezTo>
                  <a:pt x="1797544" y="2729008"/>
                  <a:pt x="1797543" y="2731627"/>
                  <a:pt x="1797306" y="2733890"/>
                </a:cubicBezTo>
                <a:cubicBezTo>
                  <a:pt x="1797067" y="2736152"/>
                  <a:pt x="1795162" y="2737342"/>
                  <a:pt x="1791590" y="2737461"/>
                </a:cubicBezTo>
                <a:lnTo>
                  <a:pt x="1783970" y="2741272"/>
                </a:lnTo>
                <a:lnTo>
                  <a:pt x="1764920" y="2743177"/>
                </a:lnTo>
                <a:lnTo>
                  <a:pt x="1759206" y="2758416"/>
                </a:lnTo>
                <a:cubicBezTo>
                  <a:pt x="1756308" y="2759488"/>
                  <a:pt x="1753530" y="2761155"/>
                  <a:pt x="1750871" y="2763417"/>
                </a:cubicBezTo>
                <a:cubicBezTo>
                  <a:pt x="1748212" y="2765679"/>
                  <a:pt x="1745910" y="2767823"/>
                  <a:pt x="1743965" y="2769847"/>
                </a:cubicBezTo>
                <a:cubicBezTo>
                  <a:pt x="1741902" y="2769807"/>
                  <a:pt x="1739838" y="2770363"/>
                  <a:pt x="1737774" y="2771514"/>
                </a:cubicBezTo>
                <a:cubicBezTo>
                  <a:pt x="1735710" y="2772664"/>
                  <a:pt x="1734599" y="2774649"/>
                  <a:pt x="1734440" y="2777467"/>
                </a:cubicBezTo>
                <a:lnTo>
                  <a:pt x="1736345" y="2785087"/>
                </a:lnTo>
                <a:lnTo>
                  <a:pt x="1719201" y="2785086"/>
                </a:lnTo>
                <a:cubicBezTo>
                  <a:pt x="1719954" y="2781396"/>
                  <a:pt x="1721780" y="2775919"/>
                  <a:pt x="1724677" y="2768656"/>
                </a:cubicBezTo>
                <a:cubicBezTo>
                  <a:pt x="1727575" y="2761393"/>
                  <a:pt x="1727019" y="2757345"/>
                  <a:pt x="1723010" y="2756512"/>
                </a:cubicBezTo>
                <a:cubicBezTo>
                  <a:pt x="1721066" y="2756630"/>
                  <a:pt x="1719240" y="2757345"/>
                  <a:pt x="1717533" y="2758655"/>
                </a:cubicBezTo>
                <a:cubicBezTo>
                  <a:pt x="1715827" y="2759964"/>
                  <a:pt x="1714478" y="2761155"/>
                  <a:pt x="1713485" y="2762227"/>
                </a:cubicBezTo>
                <a:lnTo>
                  <a:pt x="1709675" y="2785087"/>
                </a:lnTo>
                <a:lnTo>
                  <a:pt x="1700150" y="2798422"/>
                </a:lnTo>
                <a:cubicBezTo>
                  <a:pt x="1700151" y="2804057"/>
                  <a:pt x="1699198" y="2808978"/>
                  <a:pt x="1697293" y="2813186"/>
                </a:cubicBezTo>
                <a:cubicBezTo>
                  <a:pt x="1695388" y="2817392"/>
                  <a:pt x="1692530" y="2821361"/>
                  <a:pt x="1688720" y="2825092"/>
                </a:cubicBezTo>
                <a:lnTo>
                  <a:pt x="1688720" y="2840332"/>
                </a:lnTo>
                <a:cubicBezTo>
                  <a:pt x="1683323" y="2846364"/>
                  <a:pt x="1680783" y="2853349"/>
                  <a:pt x="1681100" y="2861287"/>
                </a:cubicBezTo>
                <a:cubicBezTo>
                  <a:pt x="1678044" y="2860374"/>
                  <a:pt x="1675107" y="2860771"/>
                  <a:pt x="1672290" y="2862477"/>
                </a:cubicBezTo>
                <a:cubicBezTo>
                  <a:pt x="1669472" y="2864184"/>
                  <a:pt x="1667964" y="2866962"/>
                  <a:pt x="1667765" y="2870812"/>
                </a:cubicBezTo>
                <a:lnTo>
                  <a:pt x="1656336" y="2887957"/>
                </a:lnTo>
                <a:lnTo>
                  <a:pt x="1641095" y="2882242"/>
                </a:lnTo>
                <a:cubicBezTo>
                  <a:pt x="1643596" y="2876050"/>
                  <a:pt x="1645263" y="2868906"/>
                  <a:pt x="1646096" y="2860810"/>
                </a:cubicBezTo>
                <a:cubicBezTo>
                  <a:pt x="1646929" y="2852714"/>
                  <a:pt x="1649072" y="2846523"/>
                  <a:pt x="1652526" y="2842237"/>
                </a:cubicBezTo>
                <a:cubicBezTo>
                  <a:pt x="1652208" y="2836204"/>
                  <a:pt x="1654748" y="2833030"/>
                  <a:pt x="1660145" y="2832711"/>
                </a:cubicBezTo>
                <a:cubicBezTo>
                  <a:pt x="1664273" y="2832989"/>
                  <a:pt x="1669353" y="2832910"/>
                  <a:pt x="1675385" y="2832473"/>
                </a:cubicBezTo>
                <a:cubicBezTo>
                  <a:pt x="1681418" y="2832037"/>
                  <a:pt x="1680783" y="2829576"/>
                  <a:pt x="1673480" y="2825092"/>
                </a:cubicBezTo>
                <a:lnTo>
                  <a:pt x="1681100" y="2806042"/>
                </a:lnTo>
                <a:lnTo>
                  <a:pt x="1673480" y="2806042"/>
                </a:lnTo>
                <a:lnTo>
                  <a:pt x="1681100" y="2796517"/>
                </a:lnTo>
                <a:lnTo>
                  <a:pt x="1681100" y="2777466"/>
                </a:lnTo>
                <a:lnTo>
                  <a:pt x="1694435" y="2767942"/>
                </a:lnTo>
                <a:lnTo>
                  <a:pt x="1694435" y="2750797"/>
                </a:lnTo>
                <a:cubicBezTo>
                  <a:pt x="1697928" y="2744764"/>
                  <a:pt x="1702373" y="2739684"/>
                  <a:pt x="1707770" y="2735557"/>
                </a:cubicBezTo>
                <a:lnTo>
                  <a:pt x="1713485" y="2720316"/>
                </a:lnTo>
                <a:cubicBezTo>
                  <a:pt x="1707532" y="2718808"/>
                  <a:pt x="1705627" y="2712300"/>
                  <a:pt x="1707770" y="2700790"/>
                </a:cubicBezTo>
                <a:cubicBezTo>
                  <a:pt x="1709913" y="2689281"/>
                  <a:pt x="1711819" y="2681820"/>
                  <a:pt x="1713486" y="2678406"/>
                </a:cubicBezTo>
                <a:cubicBezTo>
                  <a:pt x="1717057" y="2677534"/>
                  <a:pt x="1718962" y="2673564"/>
                  <a:pt x="1719200" y="2666500"/>
                </a:cubicBezTo>
                <a:cubicBezTo>
                  <a:pt x="1719438" y="2659436"/>
                  <a:pt x="1719438" y="2654515"/>
                  <a:pt x="1719200" y="2651737"/>
                </a:cubicBezTo>
                <a:cubicBezTo>
                  <a:pt x="1722018" y="2650626"/>
                  <a:pt x="1724003" y="2648561"/>
                  <a:pt x="1725154" y="2645545"/>
                </a:cubicBezTo>
                <a:cubicBezTo>
                  <a:pt x="1726304" y="2642529"/>
                  <a:pt x="1726860" y="2639513"/>
                  <a:pt x="1726820" y="2636497"/>
                </a:cubicBezTo>
                <a:cubicBezTo>
                  <a:pt x="1726503" y="2632925"/>
                  <a:pt x="1725233" y="2630067"/>
                  <a:pt x="1723011" y="2627924"/>
                </a:cubicBezTo>
                <a:cubicBezTo>
                  <a:pt x="1720788" y="2625781"/>
                  <a:pt x="1719518" y="2622924"/>
                  <a:pt x="1719200" y="2619352"/>
                </a:cubicBezTo>
                <a:cubicBezTo>
                  <a:pt x="1711858" y="2620780"/>
                  <a:pt x="1708445" y="2626495"/>
                  <a:pt x="1708961" y="2636497"/>
                </a:cubicBezTo>
                <a:cubicBezTo>
                  <a:pt x="1709477" y="2646498"/>
                  <a:pt x="1706540" y="2652213"/>
                  <a:pt x="1700150" y="2653642"/>
                </a:cubicBezTo>
                <a:cubicBezTo>
                  <a:pt x="1699952" y="2659476"/>
                  <a:pt x="1697968" y="2664952"/>
                  <a:pt x="1694197" y="2670072"/>
                </a:cubicBezTo>
                <a:cubicBezTo>
                  <a:pt x="1690427" y="2675192"/>
                  <a:pt x="1686061" y="2679240"/>
                  <a:pt x="1681100" y="2682217"/>
                </a:cubicBezTo>
                <a:lnTo>
                  <a:pt x="1681101" y="2706982"/>
                </a:lnTo>
                <a:cubicBezTo>
                  <a:pt x="1664392" y="2715038"/>
                  <a:pt x="1654470" y="2724166"/>
                  <a:pt x="1651335" y="2734366"/>
                </a:cubicBezTo>
                <a:cubicBezTo>
                  <a:pt x="1648199" y="2744566"/>
                  <a:pt x="1643516" y="2758933"/>
                  <a:pt x="1637285" y="2777466"/>
                </a:cubicBezTo>
                <a:cubicBezTo>
                  <a:pt x="1630856" y="2778022"/>
                  <a:pt x="1625141" y="2780245"/>
                  <a:pt x="1620140" y="2784134"/>
                </a:cubicBezTo>
                <a:cubicBezTo>
                  <a:pt x="1615140" y="2788023"/>
                  <a:pt x="1609425" y="2790246"/>
                  <a:pt x="1602995" y="2790801"/>
                </a:cubicBezTo>
                <a:lnTo>
                  <a:pt x="1602996" y="2811757"/>
                </a:lnTo>
                <a:lnTo>
                  <a:pt x="1597280" y="2811756"/>
                </a:lnTo>
                <a:cubicBezTo>
                  <a:pt x="1593629" y="2811757"/>
                  <a:pt x="1591407" y="2810804"/>
                  <a:pt x="1590613" y="2808899"/>
                </a:cubicBezTo>
                <a:cubicBezTo>
                  <a:pt x="1589819" y="2806994"/>
                  <a:pt x="1589501" y="2804137"/>
                  <a:pt x="1589660" y="2800327"/>
                </a:cubicBezTo>
                <a:lnTo>
                  <a:pt x="1595376" y="2785086"/>
                </a:lnTo>
                <a:cubicBezTo>
                  <a:pt x="1595256" y="2783698"/>
                  <a:pt x="1594542" y="2781237"/>
                  <a:pt x="1593232" y="2777705"/>
                </a:cubicBezTo>
                <a:cubicBezTo>
                  <a:pt x="1591923" y="2774172"/>
                  <a:pt x="1590732" y="2772188"/>
                  <a:pt x="1589660" y="2771752"/>
                </a:cubicBezTo>
                <a:lnTo>
                  <a:pt x="1589661" y="2777467"/>
                </a:lnTo>
                <a:cubicBezTo>
                  <a:pt x="1585295" y="2780562"/>
                  <a:pt x="1580215" y="2784848"/>
                  <a:pt x="1574420" y="2790326"/>
                </a:cubicBezTo>
                <a:cubicBezTo>
                  <a:pt x="1568626" y="2795802"/>
                  <a:pt x="1565451" y="2801041"/>
                  <a:pt x="1564896" y="2806042"/>
                </a:cubicBezTo>
                <a:cubicBezTo>
                  <a:pt x="1562077" y="2808105"/>
                  <a:pt x="1560093" y="2811122"/>
                  <a:pt x="1558942" y="2815090"/>
                </a:cubicBezTo>
                <a:cubicBezTo>
                  <a:pt x="1557791" y="2819059"/>
                  <a:pt x="1557236" y="2823028"/>
                  <a:pt x="1557275" y="2826997"/>
                </a:cubicBezTo>
                <a:lnTo>
                  <a:pt x="1543940" y="2834617"/>
                </a:lnTo>
                <a:cubicBezTo>
                  <a:pt x="1543980" y="2837673"/>
                  <a:pt x="1543424" y="2841086"/>
                  <a:pt x="1542273" y="2844856"/>
                </a:cubicBezTo>
                <a:cubicBezTo>
                  <a:pt x="1541122" y="2848626"/>
                  <a:pt x="1539138" y="2851563"/>
                  <a:pt x="1536320" y="2853667"/>
                </a:cubicBezTo>
                <a:lnTo>
                  <a:pt x="1536321" y="2868907"/>
                </a:lnTo>
                <a:lnTo>
                  <a:pt x="1528700" y="2874622"/>
                </a:lnTo>
                <a:cubicBezTo>
                  <a:pt x="1528502" y="2880416"/>
                  <a:pt x="1526518" y="2885973"/>
                  <a:pt x="1522747" y="2891291"/>
                </a:cubicBezTo>
                <a:cubicBezTo>
                  <a:pt x="1518977" y="2896608"/>
                  <a:pt x="1514611" y="2901212"/>
                  <a:pt x="1509651" y="2905101"/>
                </a:cubicBezTo>
                <a:cubicBezTo>
                  <a:pt x="1505761" y="2911174"/>
                  <a:pt x="1501157" y="2918079"/>
                  <a:pt x="1495839" y="2925819"/>
                </a:cubicBezTo>
                <a:cubicBezTo>
                  <a:pt x="1490521" y="2933557"/>
                  <a:pt x="1484965" y="2939987"/>
                  <a:pt x="1479170" y="2945107"/>
                </a:cubicBezTo>
                <a:cubicBezTo>
                  <a:pt x="1479289" y="2948084"/>
                  <a:pt x="1479051" y="2951179"/>
                  <a:pt x="1478456" y="2954393"/>
                </a:cubicBezTo>
                <a:cubicBezTo>
                  <a:pt x="1477861" y="2957609"/>
                  <a:pt x="1476194" y="2960228"/>
                  <a:pt x="1473455" y="2962252"/>
                </a:cubicBezTo>
                <a:cubicBezTo>
                  <a:pt x="1473297" y="2968125"/>
                  <a:pt x="1471709" y="2973999"/>
                  <a:pt x="1468693" y="2979873"/>
                </a:cubicBezTo>
                <a:cubicBezTo>
                  <a:pt x="1465677" y="2985747"/>
                  <a:pt x="1462184" y="2990668"/>
                  <a:pt x="1458215" y="2994637"/>
                </a:cubicBezTo>
                <a:cubicBezTo>
                  <a:pt x="1458215" y="2996621"/>
                  <a:pt x="1457739" y="2998367"/>
                  <a:pt x="1456787" y="2999876"/>
                </a:cubicBezTo>
                <a:cubicBezTo>
                  <a:pt x="1455834" y="3001384"/>
                  <a:pt x="1454405" y="3002178"/>
                  <a:pt x="1452500" y="3002257"/>
                </a:cubicBezTo>
                <a:lnTo>
                  <a:pt x="1446785" y="3000351"/>
                </a:lnTo>
                <a:lnTo>
                  <a:pt x="1452500" y="2981301"/>
                </a:lnTo>
                <a:cubicBezTo>
                  <a:pt x="1454405" y="2979278"/>
                  <a:pt x="1455834" y="2976658"/>
                  <a:pt x="1456786" y="2973444"/>
                </a:cubicBezTo>
                <a:cubicBezTo>
                  <a:pt x="1457739" y="2970229"/>
                  <a:pt x="1458215" y="2967133"/>
                  <a:pt x="1458215" y="2964157"/>
                </a:cubicBezTo>
                <a:lnTo>
                  <a:pt x="1465835" y="2947012"/>
                </a:lnTo>
                <a:cubicBezTo>
                  <a:pt x="1465439" y="2942726"/>
                  <a:pt x="1465280" y="2937963"/>
                  <a:pt x="1465359" y="2932724"/>
                </a:cubicBezTo>
                <a:cubicBezTo>
                  <a:pt x="1465439" y="2927485"/>
                  <a:pt x="1468137" y="2924627"/>
                  <a:pt x="1473455" y="2924151"/>
                </a:cubicBezTo>
                <a:cubicBezTo>
                  <a:pt x="1474090" y="2905578"/>
                  <a:pt x="1479488" y="2883671"/>
                  <a:pt x="1489648" y="2858429"/>
                </a:cubicBezTo>
                <a:cubicBezTo>
                  <a:pt x="1499808" y="2833188"/>
                  <a:pt x="1510920" y="2813185"/>
                  <a:pt x="1522986" y="2798422"/>
                </a:cubicBezTo>
                <a:cubicBezTo>
                  <a:pt x="1523223" y="2791913"/>
                  <a:pt x="1524176" y="2785881"/>
                  <a:pt x="1525843" y="2780324"/>
                </a:cubicBezTo>
                <a:cubicBezTo>
                  <a:pt x="1527510" y="2774768"/>
                  <a:pt x="1528462" y="2768735"/>
                  <a:pt x="1528700" y="2762227"/>
                </a:cubicBezTo>
                <a:cubicBezTo>
                  <a:pt x="1531518" y="2762108"/>
                  <a:pt x="1533502" y="2760917"/>
                  <a:pt x="1534653" y="2758655"/>
                </a:cubicBezTo>
                <a:cubicBezTo>
                  <a:pt x="1535804" y="2756392"/>
                  <a:pt x="1536360" y="2753773"/>
                  <a:pt x="1536320" y="2750796"/>
                </a:cubicBezTo>
                <a:cubicBezTo>
                  <a:pt x="1536638" y="2743058"/>
                  <a:pt x="1537908" y="2738533"/>
                  <a:pt x="1540130" y="2737223"/>
                </a:cubicBezTo>
                <a:cubicBezTo>
                  <a:pt x="1542353" y="2735914"/>
                  <a:pt x="1543623" y="2732818"/>
                  <a:pt x="1543941" y="2727937"/>
                </a:cubicBezTo>
                <a:lnTo>
                  <a:pt x="1553465" y="2708887"/>
                </a:lnTo>
                <a:cubicBezTo>
                  <a:pt x="1556283" y="2707855"/>
                  <a:pt x="1558268" y="2706109"/>
                  <a:pt x="1559418" y="2703648"/>
                </a:cubicBezTo>
                <a:cubicBezTo>
                  <a:pt x="1560569" y="2701187"/>
                  <a:pt x="1561125" y="2698488"/>
                  <a:pt x="1561085" y="2695551"/>
                </a:cubicBezTo>
                <a:lnTo>
                  <a:pt x="1559180" y="2686027"/>
                </a:lnTo>
                <a:lnTo>
                  <a:pt x="1576325" y="2626971"/>
                </a:lnTo>
                <a:lnTo>
                  <a:pt x="1583945" y="2621256"/>
                </a:lnTo>
                <a:lnTo>
                  <a:pt x="1589660" y="2611732"/>
                </a:lnTo>
                <a:cubicBezTo>
                  <a:pt x="1589661" y="2608676"/>
                  <a:pt x="1590137" y="2605263"/>
                  <a:pt x="1591089" y="2601492"/>
                </a:cubicBezTo>
                <a:cubicBezTo>
                  <a:pt x="1592041" y="2597722"/>
                  <a:pt x="1593470" y="2594785"/>
                  <a:pt x="1595375" y="2592682"/>
                </a:cubicBezTo>
                <a:cubicBezTo>
                  <a:pt x="1594264" y="2589229"/>
                  <a:pt x="1594105" y="2584705"/>
                  <a:pt x="1594899" y="2579108"/>
                </a:cubicBezTo>
                <a:cubicBezTo>
                  <a:pt x="1595693" y="2573513"/>
                  <a:pt x="1598392" y="2570417"/>
                  <a:pt x="1602995" y="2569821"/>
                </a:cubicBezTo>
                <a:cubicBezTo>
                  <a:pt x="1603670" y="2564583"/>
                  <a:pt x="1607083" y="2556011"/>
                  <a:pt x="1613235" y="2544104"/>
                </a:cubicBezTo>
                <a:lnTo>
                  <a:pt x="1625468" y="2527258"/>
                </a:lnTo>
                <a:lnTo>
                  <a:pt x="1604774" y="2547952"/>
                </a:lnTo>
                <a:cubicBezTo>
                  <a:pt x="1594178" y="2548905"/>
                  <a:pt x="1590129" y="2552715"/>
                  <a:pt x="1592630" y="2559382"/>
                </a:cubicBezTo>
                <a:cubicBezTo>
                  <a:pt x="1595130" y="2566050"/>
                  <a:pt x="1593463" y="2569860"/>
                  <a:pt x="1587629" y="2570812"/>
                </a:cubicBezTo>
                <a:lnTo>
                  <a:pt x="1580009" y="2570812"/>
                </a:lnTo>
                <a:cubicBezTo>
                  <a:pt x="1579692" y="2576170"/>
                  <a:pt x="1578422" y="2580218"/>
                  <a:pt x="1576199" y="2582957"/>
                </a:cubicBezTo>
                <a:cubicBezTo>
                  <a:pt x="1573977" y="2585695"/>
                  <a:pt x="1572706" y="2589267"/>
                  <a:pt x="1572389" y="2593672"/>
                </a:cubicBezTo>
                <a:lnTo>
                  <a:pt x="1559054" y="2605102"/>
                </a:lnTo>
                <a:lnTo>
                  <a:pt x="1551434" y="2589862"/>
                </a:lnTo>
                <a:cubicBezTo>
                  <a:pt x="1547624" y="2589862"/>
                  <a:pt x="1545719" y="2587957"/>
                  <a:pt x="1545719" y="2584147"/>
                </a:cubicBezTo>
                <a:cubicBezTo>
                  <a:pt x="1546274" y="2576646"/>
                  <a:pt x="1548497" y="2569264"/>
                  <a:pt x="1552387" y="2562002"/>
                </a:cubicBezTo>
                <a:cubicBezTo>
                  <a:pt x="1556276" y="2554739"/>
                  <a:pt x="1558499" y="2546880"/>
                  <a:pt x="1559054" y="2538427"/>
                </a:cubicBezTo>
                <a:cubicBezTo>
                  <a:pt x="1559094" y="2538268"/>
                  <a:pt x="1559014" y="2537633"/>
                  <a:pt x="1558816" y="2536522"/>
                </a:cubicBezTo>
                <a:cubicBezTo>
                  <a:pt x="1558617" y="2535411"/>
                  <a:pt x="1558062" y="2534776"/>
                  <a:pt x="1557149" y="2534617"/>
                </a:cubicBezTo>
                <a:cubicBezTo>
                  <a:pt x="1556117" y="2535054"/>
                  <a:pt x="1554847" y="2537038"/>
                  <a:pt x="1553339" y="2540570"/>
                </a:cubicBezTo>
                <a:cubicBezTo>
                  <a:pt x="1551831" y="2544103"/>
                  <a:pt x="1550561" y="2546563"/>
                  <a:pt x="1549529" y="2547952"/>
                </a:cubicBezTo>
                <a:cubicBezTo>
                  <a:pt x="1547307" y="2549857"/>
                  <a:pt x="1546037" y="2551762"/>
                  <a:pt x="1545719" y="2553667"/>
                </a:cubicBezTo>
                <a:cubicBezTo>
                  <a:pt x="1545957" y="2556644"/>
                  <a:pt x="1545957" y="2559263"/>
                  <a:pt x="1545719" y="2561525"/>
                </a:cubicBezTo>
                <a:cubicBezTo>
                  <a:pt x="1545481" y="2563788"/>
                  <a:pt x="1543576" y="2564978"/>
                  <a:pt x="1540004" y="2565097"/>
                </a:cubicBezTo>
                <a:lnTo>
                  <a:pt x="1532384" y="2568907"/>
                </a:lnTo>
                <a:lnTo>
                  <a:pt x="1513334" y="2570812"/>
                </a:lnTo>
                <a:lnTo>
                  <a:pt x="1507619" y="2586052"/>
                </a:lnTo>
                <a:cubicBezTo>
                  <a:pt x="1504722" y="2587123"/>
                  <a:pt x="1501944" y="2588791"/>
                  <a:pt x="1499285" y="2591053"/>
                </a:cubicBezTo>
                <a:cubicBezTo>
                  <a:pt x="1496626" y="2593315"/>
                  <a:pt x="1494324" y="2595458"/>
                  <a:pt x="1492379" y="2597482"/>
                </a:cubicBezTo>
                <a:cubicBezTo>
                  <a:pt x="1490315" y="2597442"/>
                  <a:pt x="1488251" y="2597998"/>
                  <a:pt x="1486187" y="2599149"/>
                </a:cubicBezTo>
                <a:cubicBezTo>
                  <a:pt x="1484124" y="2600300"/>
                  <a:pt x="1483013" y="2602284"/>
                  <a:pt x="1482854" y="2605102"/>
                </a:cubicBezTo>
                <a:lnTo>
                  <a:pt x="1484759" y="2612722"/>
                </a:lnTo>
                <a:lnTo>
                  <a:pt x="1467614" y="2612722"/>
                </a:lnTo>
                <a:cubicBezTo>
                  <a:pt x="1468368" y="2609031"/>
                  <a:pt x="1470194" y="2603554"/>
                  <a:pt x="1473091" y="2596292"/>
                </a:cubicBezTo>
                <a:cubicBezTo>
                  <a:pt x="1475988" y="2589029"/>
                  <a:pt x="1475433" y="2584981"/>
                  <a:pt x="1471424" y="2584147"/>
                </a:cubicBezTo>
                <a:cubicBezTo>
                  <a:pt x="1469479" y="2584266"/>
                  <a:pt x="1467654" y="2584980"/>
                  <a:pt x="1465947" y="2586290"/>
                </a:cubicBezTo>
                <a:cubicBezTo>
                  <a:pt x="1464241" y="2587600"/>
                  <a:pt x="1462891" y="2588791"/>
                  <a:pt x="1461899" y="2589862"/>
                </a:cubicBezTo>
                <a:lnTo>
                  <a:pt x="1458089" y="2612722"/>
                </a:lnTo>
                <a:lnTo>
                  <a:pt x="1448564" y="2626057"/>
                </a:lnTo>
                <a:cubicBezTo>
                  <a:pt x="1448564" y="2631693"/>
                  <a:pt x="1447612" y="2636614"/>
                  <a:pt x="1445707" y="2640821"/>
                </a:cubicBezTo>
                <a:cubicBezTo>
                  <a:pt x="1443801" y="2645028"/>
                  <a:pt x="1440944" y="2648997"/>
                  <a:pt x="1437134" y="2652728"/>
                </a:cubicBezTo>
                <a:lnTo>
                  <a:pt x="1437134" y="2667967"/>
                </a:lnTo>
                <a:cubicBezTo>
                  <a:pt x="1431737" y="2673999"/>
                  <a:pt x="1429197" y="2680985"/>
                  <a:pt x="1429514" y="2688922"/>
                </a:cubicBezTo>
                <a:cubicBezTo>
                  <a:pt x="1426458" y="2688009"/>
                  <a:pt x="1423521" y="2688406"/>
                  <a:pt x="1420704" y="2690112"/>
                </a:cubicBezTo>
                <a:cubicBezTo>
                  <a:pt x="1417886" y="2691820"/>
                  <a:pt x="1416377" y="2694598"/>
                  <a:pt x="1416179" y="2698447"/>
                </a:cubicBezTo>
                <a:lnTo>
                  <a:pt x="1404749" y="2715592"/>
                </a:lnTo>
                <a:lnTo>
                  <a:pt x="1389509" y="2709877"/>
                </a:lnTo>
                <a:cubicBezTo>
                  <a:pt x="1392010" y="2703686"/>
                  <a:pt x="1393676" y="2696542"/>
                  <a:pt x="1394509" y="2688446"/>
                </a:cubicBezTo>
                <a:cubicBezTo>
                  <a:pt x="1395343" y="2680350"/>
                  <a:pt x="1397486" y="2674158"/>
                  <a:pt x="1400939" y="2669872"/>
                </a:cubicBezTo>
                <a:cubicBezTo>
                  <a:pt x="1400621" y="2663839"/>
                  <a:pt x="1403162" y="2660665"/>
                  <a:pt x="1408559" y="2660347"/>
                </a:cubicBezTo>
                <a:cubicBezTo>
                  <a:pt x="1412686" y="2660625"/>
                  <a:pt x="1417766" y="2660545"/>
                  <a:pt x="1423799" y="2660109"/>
                </a:cubicBezTo>
                <a:cubicBezTo>
                  <a:pt x="1429832" y="2659672"/>
                  <a:pt x="1429197" y="2657212"/>
                  <a:pt x="1421894" y="2652727"/>
                </a:cubicBezTo>
                <a:lnTo>
                  <a:pt x="1429514" y="2633677"/>
                </a:lnTo>
                <a:lnTo>
                  <a:pt x="1421894" y="2633677"/>
                </a:lnTo>
                <a:lnTo>
                  <a:pt x="1429514" y="2624152"/>
                </a:lnTo>
                <a:lnTo>
                  <a:pt x="1429514" y="2605102"/>
                </a:lnTo>
                <a:lnTo>
                  <a:pt x="1442849" y="2595577"/>
                </a:lnTo>
                <a:lnTo>
                  <a:pt x="1442849" y="2578432"/>
                </a:lnTo>
                <a:cubicBezTo>
                  <a:pt x="1446341" y="2572399"/>
                  <a:pt x="1450787" y="2567320"/>
                  <a:pt x="1456184" y="2563192"/>
                </a:cubicBezTo>
                <a:lnTo>
                  <a:pt x="1461899" y="2547952"/>
                </a:lnTo>
                <a:cubicBezTo>
                  <a:pt x="1455946" y="2546444"/>
                  <a:pt x="1454041" y="2539935"/>
                  <a:pt x="1456184" y="2528426"/>
                </a:cubicBezTo>
                <a:cubicBezTo>
                  <a:pt x="1458327" y="2516917"/>
                  <a:pt x="1460232" y="2509455"/>
                  <a:pt x="1461899" y="2506042"/>
                </a:cubicBezTo>
                <a:cubicBezTo>
                  <a:pt x="1465471" y="2505169"/>
                  <a:pt x="1467376" y="2501200"/>
                  <a:pt x="1467614" y="2494136"/>
                </a:cubicBezTo>
                <a:cubicBezTo>
                  <a:pt x="1467852" y="2487072"/>
                  <a:pt x="1467852" y="2482150"/>
                  <a:pt x="1467614" y="2479372"/>
                </a:cubicBezTo>
                <a:cubicBezTo>
                  <a:pt x="1470432" y="2478261"/>
                  <a:pt x="1472416" y="2476197"/>
                  <a:pt x="1473567" y="2473181"/>
                </a:cubicBezTo>
                <a:cubicBezTo>
                  <a:pt x="1474718" y="2470164"/>
                  <a:pt x="1475274" y="2467148"/>
                  <a:pt x="1475234" y="2464132"/>
                </a:cubicBezTo>
                <a:cubicBezTo>
                  <a:pt x="1474916" y="2460560"/>
                  <a:pt x="1473647" y="2457703"/>
                  <a:pt x="1471424" y="2455559"/>
                </a:cubicBezTo>
                <a:cubicBezTo>
                  <a:pt x="1469201" y="2453416"/>
                  <a:pt x="1467932" y="2450559"/>
                  <a:pt x="1467614" y="2446987"/>
                </a:cubicBezTo>
                <a:cubicBezTo>
                  <a:pt x="1460272" y="2448416"/>
                  <a:pt x="1456859" y="2454131"/>
                  <a:pt x="1457375" y="2464132"/>
                </a:cubicBezTo>
                <a:cubicBezTo>
                  <a:pt x="1457891" y="2474134"/>
                  <a:pt x="1454954" y="2479848"/>
                  <a:pt x="1448564" y="2481277"/>
                </a:cubicBezTo>
                <a:cubicBezTo>
                  <a:pt x="1448365" y="2487111"/>
                  <a:pt x="1446381" y="2492588"/>
                  <a:pt x="1442611" y="2497707"/>
                </a:cubicBezTo>
                <a:cubicBezTo>
                  <a:pt x="1438841" y="2502827"/>
                  <a:pt x="1434475" y="2506875"/>
                  <a:pt x="1429514" y="2509852"/>
                </a:cubicBezTo>
                <a:lnTo>
                  <a:pt x="1429514" y="2534617"/>
                </a:lnTo>
                <a:cubicBezTo>
                  <a:pt x="1412806" y="2542673"/>
                  <a:pt x="1402884" y="2551802"/>
                  <a:pt x="1399748" y="2562001"/>
                </a:cubicBezTo>
                <a:cubicBezTo>
                  <a:pt x="1396613" y="2572201"/>
                  <a:pt x="1391930" y="2586568"/>
                  <a:pt x="1385699" y="2605102"/>
                </a:cubicBezTo>
                <a:cubicBezTo>
                  <a:pt x="1379270" y="2605658"/>
                  <a:pt x="1373555" y="2607880"/>
                  <a:pt x="1368554" y="2611770"/>
                </a:cubicBezTo>
                <a:cubicBezTo>
                  <a:pt x="1363553" y="2615659"/>
                  <a:pt x="1357838" y="2617882"/>
                  <a:pt x="1351409" y="2618437"/>
                </a:cubicBezTo>
                <a:lnTo>
                  <a:pt x="1351409" y="2639392"/>
                </a:lnTo>
                <a:lnTo>
                  <a:pt x="1345694" y="2639392"/>
                </a:lnTo>
                <a:cubicBezTo>
                  <a:pt x="1342043" y="2639392"/>
                  <a:pt x="1339820" y="2638439"/>
                  <a:pt x="1339026" y="2636534"/>
                </a:cubicBezTo>
                <a:cubicBezTo>
                  <a:pt x="1338233" y="2634629"/>
                  <a:pt x="1337915" y="2631772"/>
                  <a:pt x="1338074" y="2627962"/>
                </a:cubicBezTo>
                <a:lnTo>
                  <a:pt x="1343789" y="2612722"/>
                </a:lnTo>
                <a:cubicBezTo>
                  <a:pt x="1343670" y="2611333"/>
                  <a:pt x="1342956" y="2608872"/>
                  <a:pt x="1341646" y="2605340"/>
                </a:cubicBezTo>
                <a:cubicBezTo>
                  <a:pt x="1340336" y="2601808"/>
                  <a:pt x="1339146" y="2599823"/>
                  <a:pt x="1338074" y="2599387"/>
                </a:cubicBezTo>
                <a:lnTo>
                  <a:pt x="1338074" y="2605102"/>
                </a:lnTo>
                <a:cubicBezTo>
                  <a:pt x="1333708" y="2608198"/>
                  <a:pt x="1328629" y="2612484"/>
                  <a:pt x="1322834" y="2617961"/>
                </a:cubicBezTo>
                <a:cubicBezTo>
                  <a:pt x="1317040" y="2623438"/>
                  <a:pt x="1313865" y="2628677"/>
                  <a:pt x="1313309" y="2633677"/>
                </a:cubicBezTo>
                <a:cubicBezTo>
                  <a:pt x="1310491" y="2635741"/>
                  <a:pt x="1308507" y="2638757"/>
                  <a:pt x="1307356" y="2642726"/>
                </a:cubicBezTo>
                <a:cubicBezTo>
                  <a:pt x="1306205" y="2646694"/>
                  <a:pt x="1305650" y="2650663"/>
                  <a:pt x="1305689" y="2654632"/>
                </a:cubicBezTo>
                <a:lnTo>
                  <a:pt x="1292354" y="2662252"/>
                </a:lnTo>
                <a:cubicBezTo>
                  <a:pt x="1292394" y="2665308"/>
                  <a:pt x="1291838" y="2668721"/>
                  <a:pt x="1290687" y="2672492"/>
                </a:cubicBezTo>
                <a:cubicBezTo>
                  <a:pt x="1289536" y="2676262"/>
                  <a:pt x="1287552" y="2679198"/>
                  <a:pt x="1284734" y="2681302"/>
                </a:cubicBezTo>
                <a:lnTo>
                  <a:pt x="1284734" y="2696542"/>
                </a:lnTo>
                <a:lnTo>
                  <a:pt x="1277114" y="2702257"/>
                </a:lnTo>
                <a:cubicBezTo>
                  <a:pt x="1276916" y="2708052"/>
                  <a:pt x="1274931" y="2713608"/>
                  <a:pt x="1271161" y="2718926"/>
                </a:cubicBezTo>
                <a:cubicBezTo>
                  <a:pt x="1267390" y="2724244"/>
                  <a:pt x="1263025" y="2728848"/>
                  <a:pt x="1258064" y="2732737"/>
                </a:cubicBezTo>
                <a:cubicBezTo>
                  <a:pt x="1254174" y="2738809"/>
                  <a:pt x="1249571" y="2745715"/>
                  <a:pt x="1244253" y="2753454"/>
                </a:cubicBezTo>
                <a:cubicBezTo>
                  <a:pt x="1238934" y="2761193"/>
                  <a:pt x="1233378" y="2767623"/>
                  <a:pt x="1227584" y="2772742"/>
                </a:cubicBezTo>
                <a:cubicBezTo>
                  <a:pt x="1227703" y="2775719"/>
                  <a:pt x="1227465" y="2778814"/>
                  <a:pt x="1226869" y="2782029"/>
                </a:cubicBezTo>
                <a:cubicBezTo>
                  <a:pt x="1226274" y="2785244"/>
                  <a:pt x="1224608" y="2787863"/>
                  <a:pt x="1221869" y="2789887"/>
                </a:cubicBezTo>
                <a:cubicBezTo>
                  <a:pt x="1221710" y="2795761"/>
                  <a:pt x="1220123" y="2801635"/>
                  <a:pt x="1217107" y="2807509"/>
                </a:cubicBezTo>
                <a:cubicBezTo>
                  <a:pt x="1214090" y="2813382"/>
                  <a:pt x="1210598" y="2818303"/>
                  <a:pt x="1206629" y="2822272"/>
                </a:cubicBezTo>
                <a:cubicBezTo>
                  <a:pt x="1206629" y="2824257"/>
                  <a:pt x="1206153" y="2826003"/>
                  <a:pt x="1205201" y="2827511"/>
                </a:cubicBezTo>
                <a:cubicBezTo>
                  <a:pt x="1204248" y="2829019"/>
                  <a:pt x="1202819" y="2829813"/>
                  <a:pt x="1200914" y="2829892"/>
                </a:cubicBezTo>
                <a:lnTo>
                  <a:pt x="1195199" y="2827987"/>
                </a:lnTo>
                <a:lnTo>
                  <a:pt x="1200914" y="2808937"/>
                </a:lnTo>
                <a:cubicBezTo>
                  <a:pt x="1202819" y="2806913"/>
                  <a:pt x="1204248" y="2804293"/>
                  <a:pt x="1205200" y="2801079"/>
                </a:cubicBezTo>
                <a:cubicBezTo>
                  <a:pt x="1206153" y="2797864"/>
                  <a:pt x="1206629" y="2794769"/>
                  <a:pt x="1206629" y="2791792"/>
                </a:cubicBezTo>
                <a:lnTo>
                  <a:pt x="1214249" y="2774647"/>
                </a:lnTo>
                <a:cubicBezTo>
                  <a:pt x="1213852" y="2770361"/>
                  <a:pt x="1213693" y="2765599"/>
                  <a:pt x="1213773" y="2760360"/>
                </a:cubicBezTo>
                <a:cubicBezTo>
                  <a:pt x="1213852" y="2755121"/>
                  <a:pt x="1216551" y="2752263"/>
                  <a:pt x="1221869" y="2751787"/>
                </a:cubicBezTo>
                <a:cubicBezTo>
                  <a:pt x="1222504" y="2733213"/>
                  <a:pt x="1227902" y="2711306"/>
                  <a:pt x="1238061" y="2686065"/>
                </a:cubicBezTo>
                <a:cubicBezTo>
                  <a:pt x="1248222" y="2660823"/>
                  <a:pt x="1259334" y="2640821"/>
                  <a:pt x="1271399" y="2626057"/>
                </a:cubicBezTo>
                <a:cubicBezTo>
                  <a:pt x="1271637" y="2619548"/>
                  <a:pt x="1272590" y="2613516"/>
                  <a:pt x="1274256" y="2607959"/>
                </a:cubicBezTo>
                <a:cubicBezTo>
                  <a:pt x="1275924" y="2602404"/>
                  <a:pt x="1276876" y="2596371"/>
                  <a:pt x="1277114" y="2589863"/>
                </a:cubicBezTo>
                <a:cubicBezTo>
                  <a:pt x="1279932" y="2589743"/>
                  <a:pt x="1281916" y="2588552"/>
                  <a:pt x="1283067" y="2586290"/>
                </a:cubicBezTo>
                <a:cubicBezTo>
                  <a:pt x="1284218" y="2584028"/>
                  <a:pt x="1284774" y="2581409"/>
                  <a:pt x="1284734" y="2578432"/>
                </a:cubicBezTo>
                <a:cubicBezTo>
                  <a:pt x="1285051" y="2570693"/>
                  <a:pt x="1286321" y="2566169"/>
                  <a:pt x="1288544" y="2564859"/>
                </a:cubicBezTo>
                <a:cubicBezTo>
                  <a:pt x="1290767" y="2563549"/>
                  <a:pt x="1292036" y="2560453"/>
                  <a:pt x="1292354" y="2555573"/>
                </a:cubicBezTo>
                <a:lnTo>
                  <a:pt x="1301879" y="2536522"/>
                </a:lnTo>
                <a:cubicBezTo>
                  <a:pt x="1304697" y="2535490"/>
                  <a:pt x="1306681" y="2533744"/>
                  <a:pt x="1307832" y="2531283"/>
                </a:cubicBezTo>
                <a:cubicBezTo>
                  <a:pt x="1308983" y="2528823"/>
                  <a:pt x="1309539" y="2526124"/>
                  <a:pt x="1309499" y="2523187"/>
                </a:cubicBezTo>
                <a:lnTo>
                  <a:pt x="1307594" y="2513662"/>
                </a:lnTo>
                <a:lnTo>
                  <a:pt x="1324739" y="2454607"/>
                </a:lnTo>
                <a:lnTo>
                  <a:pt x="1332359" y="2448892"/>
                </a:lnTo>
                <a:lnTo>
                  <a:pt x="1338074" y="2439367"/>
                </a:lnTo>
                <a:cubicBezTo>
                  <a:pt x="1338074" y="2436311"/>
                  <a:pt x="1338550" y="2432898"/>
                  <a:pt x="1339503" y="2429128"/>
                </a:cubicBezTo>
                <a:cubicBezTo>
                  <a:pt x="1340455" y="2425357"/>
                  <a:pt x="1341884" y="2422421"/>
                  <a:pt x="1343789" y="2420317"/>
                </a:cubicBezTo>
                <a:lnTo>
                  <a:pt x="1343700" y="2417773"/>
                </a:lnTo>
                <a:lnTo>
                  <a:pt x="1343614" y="2417704"/>
                </a:lnTo>
                <a:cubicBezTo>
                  <a:pt x="1342305" y="2416752"/>
                  <a:pt x="1341590" y="2415799"/>
                  <a:pt x="1341471" y="2414847"/>
                </a:cubicBezTo>
                <a:lnTo>
                  <a:pt x="1343548" y="2413462"/>
                </a:lnTo>
                <a:lnTo>
                  <a:pt x="1343313" y="2406744"/>
                </a:lnTo>
                <a:cubicBezTo>
                  <a:pt x="1344107" y="2401148"/>
                  <a:pt x="1346805" y="2398052"/>
                  <a:pt x="1351409" y="2397457"/>
                </a:cubicBezTo>
                <a:cubicBezTo>
                  <a:pt x="1352084" y="2392218"/>
                  <a:pt x="1355497" y="2383646"/>
                  <a:pt x="1361648" y="2371739"/>
                </a:cubicBezTo>
                <a:lnTo>
                  <a:pt x="1362287" y="2370859"/>
                </a:lnTo>
                <a:lnTo>
                  <a:pt x="1354806" y="2361507"/>
                </a:lnTo>
                <a:lnTo>
                  <a:pt x="1345281" y="2371032"/>
                </a:lnTo>
                <a:lnTo>
                  <a:pt x="1339566" y="2411037"/>
                </a:lnTo>
                <a:cubicBezTo>
                  <a:pt x="1333692" y="2416355"/>
                  <a:pt x="1328295" y="2423816"/>
                  <a:pt x="1323374" y="2433421"/>
                </a:cubicBezTo>
                <a:cubicBezTo>
                  <a:pt x="1318452" y="2443025"/>
                  <a:pt x="1314960" y="2451439"/>
                  <a:pt x="1312896" y="2458662"/>
                </a:cubicBezTo>
                <a:cubicBezTo>
                  <a:pt x="1312658" y="2465250"/>
                  <a:pt x="1311229" y="2471600"/>
                  <a:pt x="1308610" y="2477712"/>
                </a:cubicBezTo>
                <a:cubicBezTo>
                  <a:pt x="1305991" y="2483824"/>
                  <a:pt x="1303609" y="2490174"/>
                  <a:pt x="1301466" y="2496762"/>
                </a:cubicBezTo>
                <a:cubicBezTo>
                  <a:pt x="1292259" y="2504699"/>
                  <a:pt x="1284003" y="2513590"/>
                  <a:pt x="1276701" y="2523432"/>
                </a:cubicBezTo>
                <a:lnTo>
                  <a:pt x="1263366" y="2561532"/>
                </a:lnTo>
                <a:cubicBezTo>
                  <a:pt x="1262215" y="2561453"/>
                  <a:pt x="1260707" y="2561611"/>
                  <a:pt x="1258842" y="2562008"/>
                </a:cubicBezTo>
                <a:cubicBezTo>
                  <a:pt x="1256976" y="2562405"/>
                  <a:pt x="1255945" y="2563516"/>
                  <a:pt x="1255746" y="2565342"/>
                </a:cubicBezTo>
                <a:cubicBezTo>
                  <a:pt x="1255945" y="2566373"/>
                  <a:pt x="1256976" y="2567644"/>
                  <a:pt x="1258842" y="2569152"/>
                </a:cubicBezTo>
                <a:cubicBezTo>
                  <a:pt x="1260707" y="2570660"/>
                  <a:pt x="1262215" y="2571930"/>
                  <a:pt x="1263366" y="2572962"/>
                </a:cubicBezTo>
                <a:lnTo>
                  <a:pt x="1242411" y="2584392"/>
                </a:lnTo>
                <a:lnTo>
                  <a:pt x="1229076" y="2584392"/>
                </a:lnTo>
                <a:cubicBezTo>
                  <a:pt x="1229473" y="2577327"/>
                  <a:pt x="1230584" y="2570501"/>
                  <a:pt x="1232410" y="2563913"/>
                </a:cubicBezTo>
                <a:cubicBezTo>
                  <a:pt x="1234235" y="2557325"/>
                  <a:pt x="1234394" y="2547641"/>
                  <a:pt x="1232886" y="2534862"/>
                </a:cubicBezTo>
                <a:cubicBezTo>
                  <a:pt x="1228838" y="2540418"/>
                  <a:pt x="1225028" y="2545975"/>
                  <a:pt x="1221456" y="2551530"/>
                </a:cubicBezTo>
                <a:cubicBezTo>
                  <a:pt x="1217884" y="2557086"/>
                  <a:pt x="1215979" y="2563596"/>
                  <a:pt x="1215741" y="2571057"/>
                </a:cubicBezTo>
                <a:cubicBezTo>
                  <a:pt x="1206533" y="2578360"/>
                  <a:pt x="1198278" y="2586614"/>
                  <a:pt x="1190976" y="2595822"/>
                </a:cubicBezTo>
                <a:cubicBezTo>
                  <a:pt x="1180380" y="2596774"/>
                  <a:pt x="1176331" y="2600584"/>
                  <a:pt x="1178832" y="2607252"/>
                </a:cubicBezTo>
                <a:cubicBezTo>
                  <a:pt x="1181332" y="2613919"/>
                  <a:pt x="1179665" y="2617730"/>
                  <a:pt x="1173831" y="2618682"/>
                </a:cubicBezTo>
                <a:lnTo>
                  <a:pt x="1166211" y="2618682"/>
                </a:lnTo>
                <a:cubicBezTo>
                  <a:pt x="1165894" y="2624039"/>
                  <a:pt x="1164624" y="2628088"/>
                  <a:pt x="1162401" y="2630826"/>
                </a:cubicBezTo>
                <a:cubicBezTo>
                  <a:pt x="1160179" y="2633565"/>
                  <a:pt x="1158908" y="2637136"/>
                  <a:pt x="1158591" y="2641542"/>
                </a:cubicBezTo>
                <a:lnTo>
                  <a:pt x="1145256" y="2652972"/>
                </a:lnTo>
                <a:lnTo>
                  <a:pt x="1137636" y="2637731"/>
                </a:lnTo>
                <a:cubicBezTo>
                  <a:pt x="1133826" y="2637732"/>
                  <a:pt x="1131921" y="2635827"/>
                  <a:pt x="1131921" y="2632017"/>
                </a:cubicBezTo>
                <a:cubicBezTo>
                  <a:pt x="1132476" y="2624516"/>
                  <a:pt x="1134699" y="2617134"/>
                  <a:pt x="1138589" y="2609872"/>
                </a:cubicBezTo>
                <a:cubicBezTo>
                  <a:pt x="1142478" y="2602608"/>
                  <a:pt x="1144701" y="2594750"/>
                  <a:pt x="1145256" y="2586297"/>
                </a:cubicBezTo>
                <a:cubicBezTo>
                  <a:pt x="1145296" y="2586138"/>
                  <a:pt x="1145216" y="2585503"/>
                  <a:pt x="1145018" y="2584392"/>
                </a:cubicBezTo>
                <a:cubicBezTo>
                  <a:pt x="1144820" y="2583280"/>
                  <a:pt x="1144264" y="2582646"/>
                  <a:pt x="1143351" y="2582487"/>
                </a:cubicBezTo>
                <a:cubicBezTo>
                  <a:pt x="1142319" y="2582924"/>
                  <a:pt x="1141049" y="2584908"/>
                  <a:pt x="1139541" y="2588440"/>
                </a:cubicBezTo>
                <a:cubicBezTo>
                  <a:pt x="1138033" y="2591972"/>
                  <a:pt x="1136763" y="2594433"/>
                  <a:pt x="1135731" y="2595821"/>
                </a:cubicBezTo>
                <a:cubicBezTo>
                  <a:pt x="1133509" y="2597727"/>
                  <a:pt x="1132239" y="2599632"/>
                  <a:pt x="1131921" y="2601537"/>
                </a:cubicBezTo>
                <a:cubicBezTo>
                  <a:pt x="1132159" y="2604513"/>
                  <a:pt x="1132159" y="2607133"/>
                  <a:pt x="1131921" y="2609395"/>
                </a:cubicBezTo>
                <a:cubicBezTo>
                  <a:pt x="1131683" y="2611657"/>
                  <a:pt x="1129778" y="2612848"/>
                  <a:pt x="1126206" y="2612967"/>
                </a:cubicBezTo>
                <a:lnTo>
                  <a:pt x="1118586" y="2616777"/>
                </a:lnTo>
                <a:lnTo>
                  <a:pt x="1099536" y="2618682"/>
                </a:lnTo>
                <a:lnTo>
                  <a:pt x="1093821" y="2633921"/>
                </a:lnTo>
                <a:cubicBezTo>
                  <a:pt x="1090924" y="2634993"/>
                  <a:pt x="1088146" y="2636661"/>
                  <a:pt x="1085487" y="2638923"/>
                </a:cubicBezTo>
                <a:cubicBezTo>
                  <a:pt x="1082828" y="2641185"/>
                  <a:pt x="1080526" y="2643328"/>
                  <a:pt x="1078581" y="2645352"/>
                </a:cubicBezTo>
                <a:cubicBezTo>
                  <a:pt x="1076517" y="2645312"/>
                  <a:pt x="1074453" y="2645868"/>
                  <a:pt x="1072389" y="2647019"/>
                </a:cubicBezTo>
                <a:cubicBezTo>
                  <a:pt x="1070326" y="2648169"/>
                  <a:pt x="1069215" y="2650154"/>
                  <a:pt x="1069056" y="2652972"/>
                </a:cubicBezTo>
                <a:lnTo>
                  <a:pt x="1070961" y="2660592"/>
                </a:lnTo>
                <a:lnTo>
                  <a:pt x="1053816" y="2660591"/>
                </a:lnTo>
                <a:cubicBezTo>
                  <a:pt x="1054570" y="2656901"/>
                  <a:pt x="1056396" y="2651424"/>
                  <a:pt x="1059293" y="2644162"/>
                </a:cubicBezTo>
                <a:cubicBezTo>
                  <a:pt x="1062190" y="2636898"/>
                  <a:pt x="1061635" y="2632850"/>
                  <a:pt x="1057626" y="2632017"/>
                </a:cubicBezTo>
                <a:cubicBezTo>
                  <a:pt x="1055681" y="2632136"/>
                  <a:pt x="1053856" y="2632850"/>
                  <a:pt x="1052149" y="2634160"/>
                </a:cubicBezTo>
                <a:cubicBezTo>
                  <a:pt x="1050443" y="2635470"/>
                  <a:pt x="1049093" y="2636660"/>
                  <a:pt x="1048101" y="2637732"/>
                </a:cubicBezTo>
                <a:lnTo>
                  <a:pt x="1044291" y="2660592"/>
                </a:lnTo>
                <a:lnTo>
                  <a:pt x="1034766" y="2673927"/>
                </a:lnTo>
                <a:cubicBezTo>
                  <a:pt x="1034766" y="2679562"/>
                  <a:pt x="1033814" y="2684484"/>
                  <a:pt x="1031909" y="2688691"/>
                </a:cubicBezTo>
                <a:cubicBezTo>
                  <a:pt x="1030003" y="2692898"/>
                  <a:pt x="1027146" y="2696866"/>
                  <a:pt x="1023336" y="2700597"/>
                </a:cubicBezTo>
                <a:lnTo>
                  <a:pt x="1023336" y="2715837"/>
                </a:lnTo>
                <a:cubicBezTo>
                  <a:pt x="1017939" y="2721869"/>
                  <a:pt x="1015399" y="2728854"/>
                  <a:pt x="1015716" y="2736792"/>
                </a:cubicBezTo>
                <a:cubicBezTo>
                  <a:pt x="1012660" y="2735879"/>
                  <a:pt x="1009723" y="2736276"/>
                  <a:pt x="1006906" y="2737982"/>
                </a:cubicBezTo>
                <a:cubicBezTo>
                  <a:pt x="1004088" y="2739689"/>
                  <a:pt x="1002579" y="2742467"/>
                  <a:pt x="1002381" y="2746317"/>
                </a:cubicBezTo>
                <a:lnTo>
                  <a:pt x="990951" y="2763462"/>
                </a:lnTo>
                <a:lnTo>
                  <a:pt x="975711" y="2757747"/>
                </a:lnTo>
                <a:cubicBezTo>
                  <a:pt x="978212" y="2751555"/>
                  <a:pt x="979878" y="2744411"/>
                  <a:pt x="980712" y="2736315"/>
                </a:cubicBezTo>
                <a:cubicBezTo>
                  <a:pt x="981545" y="2728220"/>
                  <a:pt x="983688" y="2722028"/>
                  <a:pt x="987141" y="2717742"/>
                </a:cubicBezTo>
                <a:cubicBezTo>
                  <a:pt x="986823" y="2711709"/>
                  <a:pt x="989364" y="2708535"/>
                  <a:pt x="994761" y="2708217"/>
                </a:cubicBezTo>
                <a:cubicBezTo>
                  <a:pt x="998889" y="2708494"/>
                  <a:pt x="1003968" y="2708415"/>
                  <a:pt x="1010001" y="2707979"/>
                </a:cubicBezTo>
                <a:cubicBezTo>
                  <a:pt x="1016034" y="2707542"/>
                  <a:pt x="1015399" y="2705082"/>
                  <a:pt x="1008096" y="2700597"/>
                </a:cubicBezTo>
                <a:lnTo>
                  <a:pt x="1015716" y="2681547"/>
                </a:lnTo>
                <a:lnTo>
                  <a:pt x="1008096" y="2681547"/>
                </a:lnTo>
                <a:lnTo>
                  <a:pt x="1015716" y="2672022"/>
                </a:lnTo>
                <a:lnTo>
                  <a:pt x="1015716" y="2652972"/>
                </a:lnTo>
                <a:lnTo>
                  <a:pt x="1029051" y="2643447"/>
                </a:lnTo>
                <a:lnTo>
                  <a:pt x="1029051" y="2626302"/>
                </a:lnTo>
                <a:cubicBezTo>
                  <a:pt x="1032543" y="2620269"/>
                  <a:pt x="1036989" y="2615189"/>
                  <a:pt x="1042386" y="2611062"/>
                </a:cubicBezTo>
                <a:lnTo>
                  <a:pt x="1048101" y="2595821"/>
                </a:lnTo>
                <a:cubicBezTo>
                  <a:pt x="1042148" y="2594314"/>
                  <a:pt x="1040243" y="2587805"/>
                  <a:pt x="1042386" y="2576296"/>
                </a:cubicBezTo>
                <a:cubicBezTo>
                  <a:pt x="1044529" y="2564787"/>
                  <a:pt x="1046434" y="2557325"/>
                  <a:pt x="1048101" y="2553912"/>
                </a:cubicBezTo>
                <a:cubicBezTo>
                  <a:pt x="1051673" y="2553039"/>
                  <a:pt x="1053578" y="2549070"/>
                  <a:pt x="1053816" y="2542006"/>
                </a:cubicBezTo>
                <a:cubicBezTo>
                  <a:pt x="1054054" y="2534941"/>
                  <a:pt x="1054054" y="2530020"/>
                  <a:pt x="1053816" y="2527242"/>
                </a:cubicBezTo>
                <a:cubicBezTo>
                  <a:pt x="1056634" y="2526131"/>
                  <a:pt x="1058618" y="2524067"/>
                  <a:pt x="1059769" y="2521050"/>
                </a:cubicBezTo>
                <a:cubicBezTo>
                  <a:pt x="1060920" y="2518034"/>
                  <a:pt x="1061476" y="2515018"/>
                  <a:pt x="1061436" y="2512002"/>
                </a:cubicBezTo>
                <a:cubicBezTo>
                  <a:pt x="1061118" y="2508430"/>
                  <a:pt x="1059849" y="2505572"/>
                  <a:pt x="1057626" y="2503429"/>
                </a:cubicBezTo>
                <a:cubicBezTo>
                  <a:pt x="1055403" y="2501286"/>
                  <a:pt x="1054134" y="2498429"/>
                  <a:pt x="1053816" y="2494857"/>
                </a:cubicBezTo>
                <a:cubicBezTo>
                  <a:pt x="1046474" y="2496286"/>
                  <a:pt x="1043061" y="2502001"/>
                  <a:pt x="1043577" y="2512002"/>
                </a:cubicBezTo>
                <a:cubicBezTo>
                  <a:pt x="1044093" y="2522003"/>
                  <a:pt x="1041156" y="2527718"/>
                  <a:pt x="1034766" y="2529147"/>
                </a:cubicBezTo>
                <a:cubicBezTo>
                  <a:pt x="1034567" y="2534981"/>
                  <a:pt x="1032583" y="2540458"/>
                  <a:pt x="1028813" y="2545577"/>
                </a:cubicBezTo>
                <a:cubicBezTo>
                  <a:pt x="1025043" y="2550697"/>
                  <a:pt x="1020677" y="2554745"/>
                  <a:pt x="1015716" y="2557722"/>
                </a:cubicBezTo>
                <a:lnTo>
                  <a:pt x="1015716" y="2582487"/>
                </a:lnTo>
                <a:cubicBezTo>
                  <a:pt x="999008" y="2590543"/>
                  <a:pt x="989086" y="2599671"/>
                  <a:pt x="985950" y="2609871"/>
                </a:cubicBezTo>
                <a:cubicBezTo>
                  <a:pt x="982815" y="2620071"/>
                  <a:pt x="978132" y="2634438"/>
                  <a:pt x="971901" y="2652972"/>
                </a:cubicBezTo>
                <a:cubicBezTo>
                  <a:pt x="965472" y="2653528"/>
                  <a:pt x="959757" y="2655750"/>
                  <a:pt x="954756" y="2659640"/>
                </a:cubicBezTo>
                <a:cubicBezTo>
                  <a:pt x="949755" y="2663529"/>
                  <a:pt x="944040" y="2665751"/>
                  <a:pt x="937611" y="2666307"/>
                </a:cubicBezTo>
                <a:lnTo>
                  <a:pt x="937611" y="2687262"/>
                </a:lnTo>
                <a:lnTo>
                  <a:pt x="931896" y="2687262"/>
                </a:lnTo>
                <a:cubicBezTo>
                  <a:pt x="928245" y="2687262"/>
                  <a:pt x="926022" y="2686309"/>
                  <a:pt x="925228" y="2684404"/>
                </a:cubicBezTo>
                <a:cubicBezTo>
                  <a:pt x="924435" y="2682499"/>
                  <a:pt x="924117" y="2679642"/>
                  <a:pt x="924276" y="2675832"/>
                </a:cubicBezTo>
                <a:lnTo>
                  <a:pt x="929991" y="2660591"/>
                </a:lnTo>
                <a:cubicBezTo>
                  <a:pt x="929872" y="2659203"/>
                  <a:pt x="929158" y="2656742"/>
                  <a:pt x="927848" y="2653210"/>
                </a:cubicBezTo>
                <a:cubicBezTo>
                  <a:pt x="926538" y="2649677"/>
                  <a:pt x="925348" y="2647693"/>
                  <a:pt x="924276" y="2647257"/>
                </a:cubicBezTo>
                <a:lnTo>
                  <a:pt x="924276" y="2652972"/>
                </a:lnTo>
                <a:cubicBezTo>
                  <a:pt x="919911" y="2656068"/>
                  <a:pt x="914831" y="2660353"/>
                  <a:pt x="909036" y="2665831"/>
                </a:cubicBezTo>
                <a:cubicBezTo>
                  <a:pt x="903242" y="2671308"/>
                  <a:pt x="900067" y="2676546"/>
                  <a:pt x="899511" y="2681547"/>
                </a:cubicBezTo>
                <a:cubicBezTo>
                  <a:pt x="896693" y="2683611"/>
                  <a:pt x="894709" y="2686627"/>
                  <a:pt x="893558" y="2690596"/>
                </a:cubicBezTo>
                <a:cubicBezTo>
                  <a:pt x="892407" y="2694564"/>
                  <a:pt x="891852" y="2698533"/>
                  <a:pt x="891891" y="2702502"/>
                </a:cubicBezTo>
                <a:lnTo>
                  <a:pt x="878556" y="2710122"/>
                </a:lnTo>
                <a:cubicBezTo>
                  <a:pt x="878596" y="2713178"/>
                  <a:pt x="878040" y="2716591"/>
                  <a:pt x="876889" y="2720362"/>
                </a:cubicBezTo>
                <a:cubicBezTo>
                  <a:pt x="875738" y="2724131"/>
                  <a:pt x="873754" y="2727068"/>
                  <a:pt x="870936" y="2729172"/>
                </a:cubicBezTo>
                <a:lnTo>
                  <a:pt x="870936" y="2744412"/>
                </a:lnTo>
                <a:lnTo>
                  <a:pt x="863316" y="2750127"/>
                </a:lnTo>
                <a:cubicBezTo>
                  <a:pt x="863118" y="2755921"/>
                  <a:pt x="861134" y="2761478"/>
                  <a:pt x="857363" y="2766796"/>
                </a:cubicBezTo>
                <a:cubicBezTo>
                  <a:pt x="853593" y="2772114"/>
                  <a:pt x="849227" y="2776717"/>
                  <a:pt x="844266" y="2780607"/>
                </a:cubicBezTo>
                <a:cubicBezTo>
                  <a:pt x="840377" y="2786679"/>
                  <a:pt x="835773" y="2793584"/>
                  <a:pt x="830455" y="2801324"/>
                </a:cubicBezTo>
                <a:cubicBezTo>
                  <a:pt x="825137" y="2809062"/>
                  <a:pt x="819581" y="2815492"/>
                  <a:pt x="813786" y="2820612"/>
                </a:cubicBezTo>
                <a:cubicBezTo>
                  <a:pt x="813905" y="2823589"/>
                  <a:pt x="813667" y="2826684"/>
                  <a:pt x="813072" y="2829898"/>
                </a:cubicBezTo>
                <a:cubicBezTo>
                  <a:pt x="812476" y="2833114"/>
                  <a:pt x="810810" y="2835733"/>
                  <a:pt x="808071" y="2837757"/>
                </a:cubicBezTo>
                <a:cubicBezTo>
                  <a:pt x="807912" y="2843630"/>
                  <a:pt x="806325" y="2849505"/>
                  <a:pt x="803309" y="2855379"/>
                </a:cubicBezTo>
                <a:cubicBezTo>
                  <a:pt x="800292" y="2861252"/>
                  <a:pt x="796800" y="2866173"/>
                  <a:pt x="792831" y="2870142"/>
                </a:cubicBezTo>
                <a:cubicBezTo>
                  <a:pt x="792831" y="2872127"/>
                  <a:pt x="792355" y="2873872"/>
                  <a:pt x="791403" y="2875381"/>
                </a:cubicBezTo>
                <a:cubicBezTo>
                  <a:pt x="790450" y="2876889"/>
                  <a:pt x="789021" y="2877683"/>
                  <a:pt x="787116" y="2877762"/>
                </a:cubicBezTo>
                <a:lnTo>
                  <a:pt x="781401" y="2875856"/>
                </a:lnTo>
                <a:lnTo>
                  <a:pt x="787116" y="2856807"/>
                </a:lnTo>
                <a:cubicBezTo>
                  <a:pt x="789021" y="2854783"/>
                  <a:pt x="790450" y="2852163"/>
                  <a:pt x="791402" y="2848949"/>
                </a:cubicBezTo>
                <a:cubicBezTo>
                  <a:pt x="792355" y="2845734"/>
                  <a:pt x="792831" y="2842639"/>
                  <a:pt x="792831" y="2839662"/>
                </a:cubicBezTo>
                <a:lnTo>
                  <a:pt x="800451" y="2822517"/>
                </a:lnTo>
                <a:cubicBezTo>
                  <a:pt x="800054" y="2818231"/>
                  <a:pt x="799895" y="2813468"/>
                  <a:pt x="799975" y="2808230"/>
                </a:cubicBezTo>
                <a:cubicBezTo>
                  <a:pt x="800054" y="2802990"/>
                  <a:pt x="802753" y="2800133"/>
                  <a:pt x="808071" y="2799657"/>
                </a:cubicBezTo>
                <a:cubicBezTo>
                  <a:pt x="808706" y="2781083"/>
                  <a:pt x="814104" y="2759176"/>
                  <a:pt x="824263" y="2733934"/>
                </a:cubicBezTo>
                <a:cubicBezTo>
                  <a:pt x="834424" y="2708693"/>
                  <a:pt x="845536" y="2688690"/>
                  <a:pt x="857601" y="2673927"/>
                </a:cubicBezTo>
                <a:cubicBezTo>
                  <a:pt x="857839" y="2667418"/>
                  <a:pt x="858792" y="2661386"/>
                  <a:pt x="860458" y="2655829"/>
                </a:cubicBezTo>
                <a:cubicBezTo>
                  <a:pt x="862126" y="2650273"/>
                  <a:pt x="863078" y="2644240"/>
                  <a:pt x="863316" y="2637732"/>
                </a:cubicBezTo>
                <a:cubicBezTo>
                  <a:pt x="866134" y="2637613"/>
                  <a:pt x="868118" y="2636422"/>
                  <a:pt x="869269" y="2634160"/>
                </a:cubicBezTo>
                <a:cubicBezTo>
                  <a:pt x="870420" y="2631898"/>
                  <a:pt x="870976" y="2629278"/>
                  <a:pt x="870936" y="2626302"/>
                </a:cubicBezTo>
                <a:cubicBezTo>
                  <a:pt x="871254" y="2618563"/>
                  <a:pt x="872523" y="2614038"/>
                  <a:pt x="874746" y="2612729"/>
                </a:cubicBezTo>
                <a:cubicBezTo>
                  <a:pt x="876969" y="2611419"/>
                  <a:pt x="878238" y="2608323"/>
                  <a:pt x="878556" y="2603442"/>
                </a:cubicBezTo>
                <a:lnTo>
                  <a:pt x="888081" y="2584392"/>
                </a:lnTo>
                <a:cubicBezTo>
                  <a:pt x="890899" y="2583360"/>
                  <a:pt x="892883" y="2581614"/>
                  <a:pt x="894034" y="2579153"/>
                </a:cubicBezTo>
                <a:cubicBezTo>
                  <a:pt x="895185" y="2576693"/>
                  <a:pt x="895741" y="2573994"/>
                  <a:pt x="895701" y="2571056"/>
                </a:cubicBezTo>
                <a:lnTo>
                  <a:pt x="893796" y="2561532"/>
                </a:lnTo>
                <a:lnTo>
                  <a:pt x="910941" y="2502476"/>
                </a:lnTo>
                <a:lnTo>
                  <a:pt x="918561" y="2496762"/>
                </a:lnTo>
                <a:lnTo>
                  <a:pt x="924276" y="2487237"/>
                </a:lnTo>
                <a:cubicBezTo>
                  <a:pt x="924276" y="2484181"/>
                  <a:pt x="924753" y="2480768"/>
                  <a:pt x="925705" y="2476998"/>
                </a:cubicBezTo>
                <a:cubicBezTo>
                  <a:pt x="926657" y="2473227"/>
                  <a:pt x="928086" y="2470291"/>
                  <a:pt x="929991" y="2468187"/>
                </a:cubicBezTo>
                <a:cubicBezTo>
                  <a:pt x="928880" y="2464734"/>
                  <a:pt x="928721" y="2460210"/>
                  <a:pt x="929515" y="2454613"/>
                </a:cubicBezTo>
                <a:cubicBezTo>
                  <a:pt x="930309" y="2449018"/>
                  <a:pt x="933007" y="2445922"/>
                  <a:pt x="937611" y="2445327"/>
                </a:cubicBezTo>
                <a:cubicBezTo>
                  <a:pt x="938286" y="2440088"/>
                  <a:pt x="941699" y="2431516"/>
                  <a:pt x="947850" y="2419609"/>
                </a:cubicBezTo>
                <a:lnTo>
                  <a:pt x="960083" y="2402763"/>
                </a:lnTo>
                <a:lnTo>
                  <a:pt x="939390" y="2423457"/>
                </a:lnTo>
                <a:cubicBezTo>
                  <a:pt x="928793" y="2424410"/>
                  <a:pt x="924745" y="2428220"/>
                  <a:pt x="927245" y="2434887"/>
                </a:cubicBezTo>
                <a:cubicBezTo>
                  <a:pt x="929746" y="2441555"/>
                  <a:pt x="928079" y="2445365"/>
                  <a:pt x="922245" y="2446317"/>
                </a:cubicBezTo>
                <a:lnTo>
                  <a:pt x="914625" y="2446317"/>
                </a:lnTo>
                <a:cubicBezTo>
                  <a:pt x="914307" y="2451675"/>
                  <a:pt x="913037" y="2455723"/>
                  <a:pt x="910815" y="2458462"/>
                </a:cubicBezTo>
                <a:cubicBezTo>
                  <a:pt x="908592" y="2461200"/>
                  <a:pt x="907322" y="2464772"/>
                  <a:pt x="907005" y="2469177"/>
                </a:cubicBezTo>
                <a:lnTo>
                  <a:pt x="893670" y="2480607"/>
                </a:lnTo>
                <a:lnTo>
                  <a:pt x="886050" y="2465367"/>
                </a:lnTo>
                <a:cubicBezTo>
                  <a:pt x="882240" y="2465368"/>
                  <a:pt x="880335" y="2463462"/>
                  <a:pt x="880335" y="2459652"/>
                </a:cubicBezTo>
                <a:cubicBezTo>
                  <a:pt x="880890" y="2452151"/>
                  <a:pt x="883113" y="2444770"/>
                  <a:pt x="887002" y="2437507"/>
                </a:cubicBezTo>
                <a:cubicBezTo>
                  <a:pt x="890892" y="2430244"/>
                  <a:pt x="893114" y="2422385"/>
                  <a:pt x="893670" y="2413933"/>
                </a:cubicBezTo>
                <a:cubicBezTo>
                  <a:pt x="893710" y="2413774"/>
                  <a:pt x="893630" y="2413139"/>
                  <a:pt x="893431" y="2412028"/>
                </a:cubicBezTo>
                <a:cubicBezTo>
                  <a:pt x="893233" y="2410916"/>
                  <a:pt x="892678" y="2410281"/>
                  <a:pt x="891765" y="2410122"/>
                </a:cubicBezTo>
                <a:cubicBezTo>
                  <a:pt x="890733" y="2410559"/>
                  <a:pt x="889463" y="2412543"/>
                  <a:pt x="887955" y="2416076"/>
                </a:cubicBezTo>
                <a:cubicBezTo>
                  <a:pt x="886447" y="2419608"/>
                  <a:pt x="885177" y="2422068"/>
                  <a:pt x="884145" y="2423457"/>
                </a:cubicBezTo>
                <a:cubicBezTo>
                  <a:pt x="881922" y="2425362"/>
                  <a:pt x="880652" y="2427267"/>
                  <a:pt x="880335" y="2429172"/>
                </a:cubicBezTo>
                <a:cubicBezTo>
                  <a:pt x="880573" y="2432149"/>
                  <a:pt x="880573" y="2434768"/>
                  <a:pt x="880335" y="2437030"/>
                </a:cubicBezTo>
                <a:cubicBezTo>
                  <a:pt x="880096" y="2439293"/>
                  <a:pt x="878192" y="2440483"/>
                  <a:pt x="874619" y="2440602"/>
                </a:cubicBezTo>
                <a:lnTo>
                  <a:pt x="866999" y="2444412"/>
                </a:lnTo>
                <a:lnTo>
                  <a:pt x="847950" y="2446317"/>
                </a:lnTo>
                <a:lnTo>
                  <a:pt x="842235" y="2461557"/>
                </a:lnTo>
                <a:cubicBezTo>
                  <a:pt x="839338" y="2462629"/>
                  <a:pt x="836560" y="2464296"/>
                  <a:pt x="833901" y="2466558"/>
                </a:cubicBezTo>
                <a:cubicBezTo>
                  <a:pt x="831242" y="2468820"/>
                  <a:pt x="828940" y="2470963"/>
                  <a:pt x="826995" y="2472988"/>
                </a:cubicBezTo>
                <a:cubicBezTo>
                  <a:pt x="824931" y="2472948"/>
                  <a:pt x="822867" y="2473503"/>
                  <a:pt x="820803" y="2474655"/>
                </a:cubicBezTo>
                <a:cubicBezTo>
                  <a:pt x="818740" y="2475805"/>
                  <a:pt x="817628" y="2477789"/>
                  <a:pt x="817470" y="2480607"/>
                </a:cubicBezTo>
                <a:lnTo>
                  <a:pt x="819375" y="2488227"/>
                </a:lnTo>
                <a:lnTo>
                  <a:pt x="802230" y="2488227"/>
                </a:lnTo>
                <a:cubicBezTo>
                  <a:pt x="802984" y="2484536"/>
                  <a:pt x="804809" y="2479060"/>
                  <a:pt x="807707" y="2471797"/>
                </a:cubicBezTo>
                <a:cubicBezTo>
                  <a:pt x="810604" y="2464534"/>
                  <a:pt x="810048" y="2460486"/>
                  <a:pt x="806040" y="2459652"/>
                </a:cubicBezTo>
                <a:cubicBezTo>
                  <a:pt x="804095" y="2459771"/>
                  <a:pt x="802269" y="2460485"/>
                  <a:pt x="800563" y="2461795"/>
                </a:cubicBezTo>
                <a:cubicBezTo>
                  <a:pt x="798856" y="2463105"/>
                  <a:pt x="797507" y="2464296"/>
                  <a:pt x="796515" y="2465367"/>
                </a:cubicBezTo>
                <a:lnTo>
                  <a:pt x="792705" y="2488227"/>
                </a:lnTo>
                <a:lnTo>
                  <a:pt x="783179" y="2501563"/>
                </a:lnTo>
                <a:cubicBezTo>
                  <a:pt x="783180" y="2507198"/>
                  <a:pt x="782227" y="2512119"/>
                  <a:pt x="780322" y="2516326"/>
                </a:cubicBezTo>
                <a:cubicBezTo>
                  <a:pt x="778417" y="2520533"/>
                  <a:pt x="775560" y="2524502"/>
                  <a:pt x="771749" y="2528233"/>
                </a:cubicBezTo>
                <a:lnTo>
                  <a:pt x="771750" y="2543473"/>
                </a:lnTo>
                <a:cubicBezTo>
                  <a:pt x="766352" y="2549505"/>
                  <a:pt x="763812" y="2556490"/>
                  <a:pt x="764130" y="2564427"/>
                </a:cubicBezTo>
                <a:cubicBezTo>
                  <a:pt x="761074" y="2563514"/>
                  <a:pt x="758137" y="2563911"/>
                  <a:pt x="755319" y="2565618"/>
                </a:cubicBezTo>
                <a:cubicBezTo>
                  <a:pt x="752501" y="2567325"/>
                  <a:pt x="750993" y="2570103"/>
                  <a:pt x="750795" y="2573952"/>
                </a:cubicBezTo>
                <a:lnTo>
                  <a:pt x="739365" y="2591097"/>
                </a:lnTo>
                <a:lnTo>
                  <a:pt x="724125" y="2585383"/>
                </a:lnTo>
                <a:cubicBezTo>
                  <a:pt x="726625" y="2579191"/>
                  <a:pt x="728292" y="2572047"/>
                  <a:pt x="729125" y="2563951"/>
                </a:cubicBezTo>
                <a:cubicBezTo>
                  <a:pt x="729959" y="2555855"/>
                  <a:pt x="732102" y="2549664"/>
                  <a:pt x="735555" y="2545377"/>
                </a:cubicBezTo>
                <a:cubicBezTo>
                  <a:pt x="735237" y="2539345"/>
                  <a:pt x="737777" y="2536170"/>
                  <a:pt x="743175" y="2535852"/>
                </a:cubicBezTo>
                <a:cubicBezTo>
                  <a:pt x="747302" y="2536130"/>
                  <a:pt x="752382" y="2536051"/>
                  <a:pt x="758415" y="2535614"/>
                </a:cubicBezTo>
                <a:cubicBezTo>
                  <a:pt x="764448" y="2535177"/>
                  <a:pt x="763812" y="2532717"/>
                  <a:pt x="756510" y="2528232"/>
                </a:cubicBezTo>
                <a:lnTo>
                  <a:pt x="764130" y="2509182"/>
                </a:lnTo>
                <a:lnTo>
                  <a:pt x="756510" y="2509182"/>
                </a:lnTo>
                <a:lnTo>
                  <a:pt x="764130" y="2499657"/>
                </a:lnTo>
                <a:lnTo>
                  <a:pt x="764130" y="2480607"/>
                </a:lnTo>
                <a:lnTo>
                  <a:pt x="777464" y="2471083"/>
                </a:lnTo>
                <a:lnTo>
                  <a:pt x="777465" y="2453937"/>
                </a:lnTo>
                <a:cubicBezTo>
                  <a:pt x="780957" y="2447905"/>
                  <a:pt x="785402" y="2442825"/>
                  <a:pt x="790800" y="2438698"/>
                </a:cubicBezTo>
                <a:lnTo>
                  <a:pt x="796515" y="2423457"/>
                </a:lnTo>
                <a:cubicBezTo>
                  <a:pt x="790562" y="2421949"/>
                  <a:pt x="788656" y="2415440"/>
                  <a:pt x="790800" y="2403931"/>
                </a:cubicBezTo>
                <a:cubicBezTo>
                  <a:pt x="792943" y="2392422"/>
                  <a:pt x="794848" y="2384961"/>
                  <a:pt x="796515" y="2381547"/>
                </a:cubicBezTo>
                <a:cubicBezTo>
                  <a:pt x="800086" y="2380674"/>
                  <a:pt x="801992" y="2376705"/>
                  <a:pt x="802230" y="2369641"/>
                </a:cubicBezTo>
                <a:cubicBezTo>
                  <a:pt x="802468" y="2362577"/>
                  <a:pt x="802468" y="2357656"/>
                  <a:pt x="802230" y="2354877"/>
                </a:cubicBezTo>
                <a:cubicBezTo>
                  <a:pt x="805048" y="2353766"/>
                  <a:pt x="807032" y="2351702"/>
                  <a:pt x="808183" y="2348686"/>
                </a:cubicBezTo>
                <a:cubicBezTo>
                  <a:pt x="809334" y="2345670"/>
                  <a:pt x="809889" y="2342654"/>
                  <a:pt x="809850" y="2339637"/>
                </a:cubicBezTo>
                <a:cubicBezTo>
                  <a:pt x="809532" y="2336065"/>
                  <a:pt x="808262" y="2333208"/>
                  <a:pt x="806040" y="2331065"/>
                </a:cubicBezTo>
                <a:cubicBezTo>
                  <a:pt x="803817" y="2328921"/>
                  <a:pt x="802547" y="2326064"/>
                  <a:pt x="802230" y="2322492"/>
                </a:cubicBezTo>
                <a:cubicBezTo>
                  <a:pt x="794888" y="2323921"/>
                  <a:pt x="791474" y="2329636"/>
                  <a:pt x="791991" y="2339637"/>
                </a:cubicBezTo>
                <a:cubicBezTo>
                  <a:pt x="792506" y="2349639"/>
                  <a:pt x="789569" y="2355354"/>
                  <a:pt x="783180" y="2356782"/>
                </a:cubicBezTo>
                <a:cubicBezTo>
                  <a:pt x="782981" y="2362616"/>
                  <a:pt x="780997" y="2368093"/>
                  <a:pt x="777227" y="2373213"/>
                </a:cubicBezTo>
                <a:cubicBezTo>
                  <a:pt x="773457" y="2378332"/>
                  <a:pt x="769091" y="2382380"/>
                  <a:pt x="764130" y="2385357"/>
                </a:cubicBezTo>
                <a:lnTo>
                  <a:pt x="764130" y="2410122"/>
                </a:lnTo>
                <a:cubicBezTo>
                  <a:pt x="747421" y="2418179"/>
                  <a:pt x="737500" y="2427307"/>
                  <a:pt x="734364" y="2437507"/>
                </a:cubicBezTo>
                <a:cubicBezTo>
                  <a:pt x="731229" y="2447706"/>
                  <a:pt x="726546" y="2462073"/>
                  <a:pt x="720315" y="2480607"/>
                </a:cubicBezTo>
                <a:cubicBezTo>
                  <a:pt x="713885" y="2481163"/>
                  <a:pt x="708171" y="2483385"/>
                  <a:pt x="703169" y="2487275"/>
                </a:cubicBezTo>
                <a:cubicBezTo>
                  <a:pt x="698169" y="2491164"/>
                  <a:pt x="692454" y="2493387"/>
                  <a:pt x="686025" y="2493942"/>
                </a:cubicBezTo>
                <a:lnTo>
                  <a:pt x="686025" y="2514897"/>
                </a:lnTo>
                <a:lnTo>
                  <a:pt x="680310" y="2514897"/>
                </a:lnTo>
                <a:cubicBezTo>
                  <a:pt x="676659" y="2514898"/>
                  <a:pt x="674436" y="2513945"/>
                  <a:pt x="673642" y="2512040"/>
                </a:cubicBezTo>
                <a:cubicBezTo>
                  <a:pt x="672849" y="2510135"/>
                  <a:pt x="672531" y="2507277"/>
                  <a:pt x="672690" y="2503467"/>
                </a:cubicBezTo>
                <a:lnTo>
                  <a:pt x="678405" y="2488227"/>
                </a:lnTo>
                <a:cubicBezTo>
                  <a:pt x="678286" y="2486838"/>
                  <a:pt x="677572" y="2484378"/>
                  <a:pt x="676262" y="2480845"/>
                </a:cubicBezTo>
                <a:cubicBezTo>
                  <a:pt x="674952" y="2477313"/>
                  <a:pt x="673761" y="2475329"/>
                  <a:pt x="672690" y="2474892"/>
                </a:cubicBezTo>
                <a:lnTo>
                  <a:pt x="672690" y="2480607"/>
                </a:lnTo>
                <a:cubicBezTo>
                  <a:pt x="668324" y="2483703"/>
                  <a:pt x="663244" y="2487989"/>
                  <a:pt x="657449" y="2493466"/>
                </a:cubicBezTo>
                <a:cubicBezTo>
                  <a:pt x="651656" y="2498943"/>
                  <a:pt x="648481" y="2504182"/>
                  <a:pt x="647925" y="2509182"/>
                </a:cubicBezTo>
                <a:cubicBezTo>
                  <a:pt x="645107" y="2511246"/>
                  <a:pt x="643122" y="2514263"/>
                  <a:pt x="641972" y="2518231"/>
                </a:cubicBezTo>
                <a:cubicBezTo>
                  <a:pt x="640821" y="2522200"/>
                  <a:pt x="640265" y="2526168"/>
                  <a:pt x="640305" y="2530138"/>
                </a:cubicBezTo>
                <a:lnTo>
                  <a:pt x="626970" y="2537757"/>
                </a:lnTo>
                <a:cubicBezTo>
                  <a:pt x="627009" y="2540813"/>
                  <a:pt x="626454" y="2544226"/>
                  <a:pt x="625303" y="2547997"/>
                </a:cubicBezTo>
                <a:cubicBezTo>
                  <a:pt x="624152" y="2551767"/>
                  <a:pt x="622168" y="2554704"/>
                  <a:pt x="619350" y="2556807"/>
                </a:cubicBezTo>
                <a:lnTo>
                  <a:pt x="619350" y="2572047"/>
                </a:lnTo>
                <a:lnTo>
                  <a:pt x="611730" y="2577763"/>
                </a:lnTo>
                <a:cubicBezTo>
                  <a:pt x="611532" y="2583557"/>
                  <a:pt x="609547" y="2589113"/>
                  <a:pt x="605776" y="2594431"/>
                </a:cubicBezTo>
                <a:cubicBezTo>
                  <a:pt x="602006" y="2599749"/>
                  <a:pt x="597641" y="2604353"/>
                  <a:pt x="592680" y="2608242"/>
                </a:cubicBezTo>
                <a:cubicBezTo>
                  <a:pt x="588790" y="2614314"/>
                  <a:pt x="584186" y="2621220"/>
                  <a:pt x="578868" y="2628959"/>
                </a:cubicBezTo>
                <a:cubicBezTo>
                  <a:pt x="573550" y="2636698"/>
                  <a:pt x="567994" y="2643128"/>
                  <a:pt x="562200" y="2648247"/>
                </a:cubicBezTo>
                <a:cubicBezTo>
                  <a:pt x="562319" y="2651224"/>
                  <a:pt x="562081" y="2654319"/>
                  <a:pt x="561485" y="2657534"/>
                </a:cubicBezTo>
                <a:cubicBezTo>
                  <a:pt x="560890" y="2660749"/>
                  <a:pt x="559223" y="2663368"/>
                  <a:pt x="556485" y="2665392"/>
                </a:cubicBezTo>
                <a:cubicBezTo>
                  <a:pt x="556326" y="2671266"/>
                  <a:pt x="554739" y="2677140"/>
                  <a:pt x="551722" y="2683014"/>
                </a:cubicBezTo>
                <a:cubicBezTo>
                  <a:pt x="548706" y="2688888"/>
                  <a:pt x="545214" y="2693809"/>
                  <a:pt x="541245" y="2697778"/>
                </a:cubicBezTo>
                <a:cubicBezTo>
                  <a:pt x="541245" y="2699762"/>
                  <a:pt x="540769" y="2701508"/>
                  <a:pt x="539816" y="2703016"/>
                </a:cubicBezTo>
                <a:cubicBezTo>
                  <a:pt x="538864" y="2704524"/>
                  <a:pt x="537435" y="2705318"/>
                  <a:pt x="535530" y="2705397"/>
                </a:cubicBezTo>
                <a:lnTo>
                  <a:pt x="529815" y="2703492"/>
                </a:lnTo>
                <a:lnTo>
                  <a:pt x="535530" y="2684442"/>
                </a:lnTo>
                <a:cubicBezTo>
                  <a:pt x="537435" y="2682418"/>
                  <a:pt x="538863" y="2679799"/>
                  <a:pt x="539816" y="2676584"/>
                </a:cubicBezTo>
                <a:cubicBezTo>
                  <a:pt x="540768" y="2673369"/>
                  <a:pt x="541245" y="2670274"/>
                  <a:pt x="541245" y="2667297"/>
                </a:cubicBezTo>
                <a:lnTo>
                  <a:pt x="548865" y="2650152"/>
                </a:lnTo>
                <a:cubicBezTo>
                  <a:pt x="548468" y="2645866"/>
                  <a:pt x="548309" y="2641104"/>
                  <a:pt x="548388" y="2635865"/>
                </a:cubicBezTo>
                <a:cubicBezTo>
                  <a:pt x="548468" y="2630626"/>
                  <a:pt x="551166" y="2627768"/>
                  <a:pt x="556485" y="2627292"/>
                </a:cubicBezTo>
                <a:cubicBezTo>
                  <a:pt x="557120" y="2608719"/>
                  <a:pt x="562517" y="2586811"/>
                  <a:pt x="572677" y="2561570"/>
                </a:cubicBezTo>
                <a:cubicBezTo>
                  <a:pt x="582837" y="2536329"/>
                  <a:pt x="593950" y="2516326"/>
                  <a:pt x="606015" y="2501562"/>
                </a:cubicBezTo>
                <a:cubicBezTo>
                  <a:pt x="606253" y="2495053"/>
                  <a:pt x="607206" y="2489021"/>
                  <a:pt x="608872" y="2483464"/>
                </a:cubicBezTo>
                <a:cubicBezTo>
                  <a:pt x="610539" y="2477909"/>
                  <a:pt x="611492" y="2471876"/>
                  <a:pt x="611730" y="2465368"/>
                </a:cubicBezTo>
                <a:cubicBezTo>
                  <a:pt x="614548" y="2465248"/>
                  <a:pt x="616532" y="2464058"/>
                  <a:pt x="617683" y="2461796"/>
                </a:cubicBezTo>
                <a:cubicBezTo>
                  <a:pt x="618834" y="2459533"/>
                  <a:pt x="619389" y="2456914"/>
                  <a:pt x="619350" y="2453937"/>
                </a:cubicBezTo>
                <a:cubicBezTo>
                  <a:pt x="619667" y="2446199"/>
                  <a:pt x="620937" y="2441674"/>
                  <a:pt x="623159" y="2440364"/>
                </a:cubicBezTo>
                <a:cubicBezTo>
                  <a:pt x="625382" y="2439055"/>
                  <a:pt x="626652" y="2435959"/>
                  <a:pt x="626970" y="2431078"/>
                </a:cubicBezTo>
                <a:lnTo>
                  <a:pt x="636494" y="2412027"/>
                </a:lnTo>
                <a:cubicBezTo>
                  <a:pt x="639313" y="2410996"/>
                  <a:pt x="641297" y="2409249"/>
                  <a:pt x="642448" y="2406789"/>
                </a:cubicBezTo>
                <a:cubicBezTo>
                  <a:pt x="643599" y="2404328"/>
                  <a:pt x="644154" y="2401629"/>
                  <a:pt x="644115" y="2398692"/>
                </a:cubicBezTo>
                <a:lnTo>
                  <a:pt x="642210" y="2389167"/>
                </a:lnTo>
                <a:lnTo>
                  <a:pt x="658117" y="2334374"/>
                </a:lnTo>
                <a:lnTo>
                  <a:pt x="650178" y="2336956"/>
                </a:lnTo>
                <a:cubicBezTo>
                  <a:pt x="648154" y="2338861"/>
                  <a:pt x="647767" y="2341481"/>
                  <a:pt x="649017" y="2344815"/>
                </a:cubicBezTo>
                <a:cubicBezTo>
                  <a:pt x="651518" y="2351482"/>
                  <a:pt x="649851" y="2355292"/>
                  <a:pt x="644017" y="2356244"/>
                </a:cubicBezTo>
                <a:lnTo>
                  <a:pt x="636397" y="2356244"/>
                </a:lnTo>
                <a:cubicBezTo>
                  <a:pt x="636079" y="2361602"/>
                  <a:pt x="634809" y="2365651"/>
                  <a:pt x="632586" y="2368389"/>
                </a:cubicBezTo>
                <a:cubicBezTo>
                  <a:pt x="630364" y="2371127"/>
                  <a:pt x="629094" y="2374699"/>
                  <a:pt x="628776" y="2379105"/>
                </a:cubicBezTo>
                <a:lnTo>
                  <a:pt x="615442" y="2390535"/>
                </a:lnTo>
                <a:lnTo>
                  <a:pt x="607821" y="2375294"/>
                </a:lnTo>
                <a:cubicBezTo>
                  <a:pt x="604011" y="2375295"/>
                  <a:pt x="602107" y="2373389"/>
                  <a:pt x="602107" y="2369579"/>
                </a:cubicBezTo>
                <a:cubicBezTo>
                  <a:pt x="602662" y="2362079"/>
                  <a:pt x="604885" y="2354697"/>
                  <a:pt x="608774" y="2347434"/>
                </a:cubicBezTo>
                <a:cubicBezTo>
                  <a:pt x="612664" y="2340171"/>
                  <a:pt x="614886" y="2332313"/>
                  <a:pt x="615442" y="2323860"/>
                </a:cubicBezTo>
                <a:cubicBezTo>
                  <a:pt x="615481" y="2323701"/>
                  <a:pt x="615402" y="2323066"/>
                  <a:pt x="615203" y="2321955"/>
                </a:cubicBezTo>
                <a:cubicBezTo>
                  <a:pt x="615005" y="2320843"/>
                  <a:pt x="614449" y="2320208"/>
                  <a:pt x="613537" y="2320049"/>
                </a:cubicBezTo>
                <a:cubicBezTo>
                  <a:pt x="612505" y="2320486"/>
                  <a:pt x="611234" y="2322470"/>
                  <a:pt x="609727" y="2326003"/>
                </a:cubicBezTo>
                <a:cubicBezTo>
                  <a:pt x="608218" y="2329535"/>
                  <a:pt x="606948" y="2331995"/>
                  <a:pt x="605916" y="2333384"/>
                </a:cubicBezTo>
                <a:cubicBezTo>
                  <a:pt x="603694" y="2335289"/>
                  <a:pt x="602424" y="2337195"/>
                  <a:pt x="602106" y="2339099"/>
                </a:cubicBezTo>
                <a:cubicBezTo>
                  <a:pt x="602345" y="2342076"/>
                  <a:pt x="602344" y="2344695"/>
                  <a:pt x="602107" y="2346958"/>
                </a:cubicBezTo>
                <a:cubicBezTo>
                  <a:pt x="601868" y="2349220"/>
                  <a:pt x="599964" y="2350410"/>
                  <a:pt x="596391" y="2350529"/>
                </a:cubicBezTo>
                <a:lnTo>
                  <a:pt x="588771" y="2354340"/>
                </a:lnTo>
                <a:lnTo>
                  <a:pt x="569721" y="2356244"/>
                </a:lnTo>
                <a:lnTo>
                  <a:pt x="564007" y="2371484"/>
                </a:lnTo>
                <a:cubicBezTo>
                  <a:pt x="561109" y="2372556"/>
                  <a:pt x="558331" y="2374223"/>
                  <a:pt x="555672" y="2376485"/>
                </a:cubicBezTo>
                <a:cubicBezTo>
                  <a:pt x="553013" y="2378747"/>
                  <a:pt x="550711" y="2380890"/>
                  <a:pt x="548766" y="2382915"/>
                </a:cubicBezTo>
                <a:cubicBezTo>
                  <a:pt x="546703" y="2382875"/>
                  <a:pt x="544639" y="2383431"/>
                  <a:pt x="542575" y="2384582"/>
                </a:cubicBezTo>
                <a:cubicBezTo>
                  <a:pt x="540511" y="2385732"/>
                  <a:pt x="539400" y="2387716"/>
                  <a:pt x="539241" y="2390535"/>
                </a:cubicBezTo>
                <a:lnTo>
                  <a:pt x="541147" y="2398155"/>
                </a:lnTo>
                <a:lnTo>
                  <a:pt x="524002" y="2398154"/>
                </a:lnTo>
                <a:cubicBezTo>
                  <a:pt x="524756" y="2394463"/>
                  <a:pt x="526581" y="2388987"/>
                  <a:pt x="529478" y="2381724"/>
                </a:cubicBezTo>
                <a:cubicBezTo>
                  <a:pt x="532376" y="2374461"/>
                  <a:pt x="531820" y="2370413"/>
                  <a:pt x="527811" y="2369579"/>
                </a:cubicBezTo>
                <a:cubicBezTo>
                  <a:pt x="525867" y="2369698"/>
                  <a:pt x="524041" y="2370413"/>
                  <a:pt x="522335" y="2371723"/>
                </a:cubicBezTo>
                <a:cubicBezTo>
                  <a:pt x="520628" y="2373032"/>
                  <a:pt x="519279" y="2374223"/>
                  <a:pt x="518287" y="2375295"/>
                </a:cubicBezTo>
                <a:lnTo>
                  <a:pt x="514477" y="2398154"/>
                </a:lnTo>
                <a:lnTo>
                  <a:pt x="504951" y="2411490"/>
                </a:lnTo>
                <a:cubicBezTo>
                  <a:pt x="504952" y="2417125"/>
                  <a:pt x="503999" y="2422046"/>
                  <a:pt x="502094" y="2426254"/>
                </a:cubicBezTo>
                <a:cubicBezTo>
                  <a:pt x="500189" y="2430460"/>
                  <a:pt x="497332" y="2434429"/>
                  <a:pt x="493521" y="2438160"/>
                </a:cubicBezTo>
                <a:lnTo>
                  <a:pt x="493521" y="2453400"/>
                </a:lnTo>
                <a:cubicBezTo>
                  <a:pt x="488124" y="2459432"/>
                  <a:pt x="485584" y="2466417"/>
                  <a:pt x="485901" y="2474355"/>
                </a:cubicBezTo>
                <a:cubicBezTo>
                  <a:pt x="482846" y="2473442"/>
                  <a:pt x="479908" y="2473839"/>
                  <a:pt x="477091" y="2475545"/>
                </a:cubicBezTo>
                <a:cubicBezTo>
                  <a:pt x="474273" y="2477252"/>
                  <a:pt x="472765" y="2480030"/>
                  <a:pt x="472566" y="2483879"/>
                </a:cubicBezTo>
                <a:lnTo>
                  <a:pt x="461137" y="2501025"/>
                </a:lnTo>
                <a:lnTo>
                  <a:pt x="445896" y="2495310"/>
                </a:lnTo>
                <a:cubicBezTo>
                  <a:pt x="448397" y="2489118"/>
                  <a:pt x="450064" y="2481974"/>
                  <a:pt x="450897" y="2473878"/>
                </a:cubicBezTo>
                <a:cubicBezTo>
                  <a:pt x="451730" y="2465782"/>
                  <a:pt x="453874" y="2459591"/>
                  <a:pt x="457327" y="2455305"/>
                </a:cubicBezTo>
                <a:cubicBezTo>
                  <a:pt x="457009" y="2449272"/>
                  <a:pt x="459549" y="2446097"/>
                  <a:pt x="464946" y="2445779"/>
                </a:cubicBezTo>
                <a:cubicBezTo>
                  <a:pt x="469074" y="2446057"/>
                  <a:pt x="474154" y="2445978"/>
                  <a:pt x="480187" y="2445541"/>
                </a:cubicBezTo>
                <a:cubicBezTo>
                  <a:pt x="486219" y="2445105"/>
                  <a:pt x="485584" y="2442644"/>
                  <a:pt x="478281" y="2438160"/>
                </a:cubicBezTo>
                <a:lnTo>
                  <a:pt x="485901" y="2419109"/>
                </a:lnTo>
                <a:lnTo>
                  <a:pt x="478281" y="2419109"/>
                </a:lnTo>
                <a:lnTo>
                  <a:pt x="485902" y="2409584"/>
                </a:lnTo>
                <a:lnTo>
                  <a:pt x="485901" y="2390534"/>
                </a:lnTo>
                <a:lnTo>
                  <a:pt x="499236" y="2381010"/>
                </a:lnTo>
                <a:lnTo>
                  <a:pt x="499236" y="2363865"/>
                </a:lnTo>
                <a:cubicBezTo>
                  <a:pt x="502729" y="2357832"/>
                  <a:pt x="507174" y="2352752"/>
                  <a:pt x="512572" y="2348625"/>
                </a:cubicBezTo>
                <a:lnTo>
                  <a:pt x="518286" y="2333384"/>
                </a:lnTo>
                <a:cubicBezTo>
                  <a:pt x="512333" y="2331876"/>
                  <a:pt x="510428" y="2325368"/>
                  <a:pt x="512572" y="2313858"/>
                </a:cubicBezTo>
                <a:cubicBezTo>
                  <a:pt x="514715" y="2302349"/>
                  <a:pt x="516620" y="2294888"/>
                  <a:pt x="518287" y="2291474"/>
                </a:cubicBezTo>
                <a:cubicBezTo>
                  <a:pt x="521858" y="2290601"/>
                  <a:pt x="523763" y="2286632"/>
                  <a:pt x="524002" y="2279568"/>
                </a:cubicBezTo>
                <a:cubicBezTo>
                  <a:pt x="524239" y="2272504"/>
                  <a:pt x="524240" y="2267583"/>
                  <a:pt x="524001" y="2264804"/>
                </a:cubicBezTo>
                <a:cubicBezTo>
                  <a:pt x="526819" y="2263693"/>
                  <a:pt x="528804" y="2261629"/>
                  <a:pt x="529955" y="2258613"/>
                </a:cubicBezTo>
                <a:cubicBezTo>
                  <a:pt x="531106" y="2255597"/>
                  <a:pt x="531661" y="2252581"/>
                  <a:pt x="531622" y="2249565"/>
                </a:cubicBezTo>
                <a:cubicBezTo>
                  <a:pt x="531304" y="2245993"/>
                  <a:pt x="530034" y="2243135"/>
                  <a:pt x="527812" y="2240992"/>
                </a:cubicBezTo>
                <a:cubicBezTo>
                  <a:pt x="525589" y="2238849"/>
                  <a:pt x="524319" y="2235992"/>
                  <a:pt x="524001" y="2232420"/>
                </a:cubicBezTo>
                <a:cubicBezTo>
                  <a:pt x="516659" y="2233848"/>
                  <a:pt x="513246" y="2239563"/>
                  <a:pt x="513762" y="2249564"/>
                </a:cubicBezTo>
                <a:cubicBezTo>
                  <a:pt x="514278" y="2259566"/>
                  <a:pt x="511341" y="2265281"/>
                  <a:pt x="504951" y="2266710"/>
                </a:cubicBezTo>
                <a:cubicBezTo>
                  <a:pt x="504753" y="2272544"/>
                  <a:pt x="502769" y="2278020"/>
                  <a:pt x="498998" y="2283140"/>
                </a:cubicBezTo>
                <a:cubicBezTo>
                  <a:pt x="495228" y="2288260"/>
                  <a:pt x="490862" y="2292308"/>
                  <a:pt x="485901" y="2295284"/>
                </a:cubicBezTo>
                <a:lnTo>
                  <a:pt x="485902" y="2320049"/>
                </a:lnTo>
                <a:cubicBezTo>
                  <a:pt x="469193" y="2328106"/>
                  <a:pt x="459271" y="2337234"/>
                  <a:pt x="456136" y="2347434"/>
                </a:cubicBezTo>
                <a:cubicBezTo>
                  <a:pt x="453000" y="2357633"/>
                  <a:pt x="448317" y="2372000"/>
                  <a:pt x="442086" y="2390534"/>
                </a:cubicBezTo>
                <a:cubicBezTo>
                  <a:pt x="435657" y="2391090"/>
                  <a:pt x="429942" y="2393313"/>
                  <a:pt x="424941" y="2397202"/>
                </a:cubicBezTo>
                <a:cubicBezTo>
                  <a:pt x="419941" y="2401091"/>
                  <a:pt x="414226" y="2403314"/>
                  <a:pt x="407796" y="2403869"/>
                </a:cubicBezTo>
                <a:lnTo>
                  <a:pt x="407797" y="2424825"/>
                </a:lnTo>
                <a:lnTo>
                  <a:pt x="402081" y="2424824"/>
                </a:lnTo>
                <a:cubicBezTo>
                  <a:pt x="398430" y="2424825"/>
                  <a:pt x="396208" y="2423872"/>
                  <a:pt x="395414" y="2421967"/>
                </a:cubicBezTo>
                <a:cubicBezTo>
                  <a:pt x="394621" y="2420062"/>
                  <a:pt x="394303" y="2417205"/>
                  <a:pt x="394461" y="2413395"/>
                </a:cubicBezTo>
                <a:lnTo>
                  <a:pt x="400177" y="2398154"/>
                </a:lnTo>
                <a:cubicBezTo>
                  <a:pt x="400058" y="2396765"/>
                  <a:pt x="399343" y="2394305"/>
                  <a:pt x="398033" y="2390773"/>
                </a:cubicBezTo>
                <a:cubicBezTo>
                  <a:pt x="396724" y="2387240"/>
                  <a:pt x="395533" y="2385256"/>
                  <a:pt x="394461" y="2384820"/>
                </a:cubicBezTo>
                <a:lnTo>
                  <a:pt x="394462" y="2390534"/>
                </a:lnTo>
                <a:cubicBezTo>
                  <a:pt x="390096" y="2393630"/>
                  <a:pt x="385016" y="2397916"/>
                  <a:pt x="379221" y="2403394"/>
                </a:cubicBezTo>
                <a:cubicBezTo>
                  <a:pt x="373427" y="2408870"/>
                  <a:pt x="370252" y="2414109"/>
                  <a:pt x="369697" y="2419110"/>
                </a:cubicBezTo>
                <a:cubicBezTo>
                  <a:pt x="366879" y="2421173"/>
                  <a:pt x="364894" y="2424190"/>
                  <a:pt x="363743" y="2428158"/>
                </a:cubicBezTo>
                <a:cubicBezTo>
                  <a:pt x="362593" y="2432127"/>
                  <a:pt x="362037" y="2436096"/>
                  <a:pt x="362077" y="2440065"/>
                </a:cubicBezTo>
                <a:lnTo>
                  <a:pt x="348741" y="2447684"/>
                </a:lnTo>
                <a:cubicBezTo>
                  <a:pt x="348781" y="2450741"/>
                  <a:pt x="348225" y="2454153"/>
                  <a:pt x="347075" y="2457924"/>
                </a:cubicBezTo>
                <a:cubicBezTo>
                  <a:pt x="345924" y="2461694"/>
                  <a:pt x="343940" y="2464631"/>
                  <a:pt x="341122" y="2466735"/>
                </a:cubicBezTo>
                <a:lnTo>
                  <a:pt x="341122" y="2481975"/>
                </a:lnTo>
                <a:lnTo>
                  <a:pt x="333501" y="2487690"/>
                </a:lnTo>
                <a:cubicBezTo>
                  <a:pt x="333303" y="2493484"/>
                  <a:pt x="331319" y="2499040"/>
                  <a:pt x="327548" y="2504359"/>
                </a:cubicBezTo>
                <a:cubicBezTo>
                  <a:pt x="323778" y="2509676"/>
                  <a:pt x="319412" y="2514280"/>
                  <a:pt x="314452" y="2518169"/>
                </a:cubicBezTo>
                <a:cubicBezTo>
                  <a:pt x="310562" y="2524241"/>
                  <a:pt x="305958" y="2531147"/>
                  <a:pt x="300640" y="2538886"/>
                </a:cubicBezTo>
                <a:cubicBezTo>
                  <a:pt x="295322" y="2546625"/>
                  <a:pt x="289766" y="2553055"/>
                  <a:pt x="283971" y="2558175"/>
                </a:cubicBezTo>
                <a:cubicBezTo>
                  <a:pt x="284090" y="2561151"/>
                  <a:pt x="283852" y="2564247"/>
                  <a:pt x="283257" y="2567461"/>
                </a:cubicBezTo>
                <a:cubicBezTo>
                  <a:pt x="282662" y="2570676"/>
                  <a:pt x="280995" y="2573295"/>
                  <a:pt x="278256" y="2575319"/>
                </a:cubicBezTo>
                <a:cubicBezTo>
                  <a:pt x="278098" y="2581193"/>
                  <a:pt x="276510" y="2587067"/>
                  <a:pt x="273494" y="2592941"/>
                </a:cubicBezTo>
                <a:cubicBezTo>
                  <a:pt x="270478" y="2598815"/>
                  <a:pt x="266985" y="2603736"/>
                  <a:pt x="263016" y="2607705"/>
                </a:cubicBezTo>
                <a:cubicBezTo>
                  <a:pt x="263016" y="2609689"/>
                  <a:pt x="262540" y="2611435"/>
                  <a:pt x="261588" y="2612944"/>
                </a:cubicBezTo>
                <a:cubicBezTo>
                  <a:pt x="260635" y="2614451"/>
                  <a:pt x="259206" y="2615245"/>
                  <a:pt x="257301" y="2615325"/>
                </a:cubicBezTo>
                <a:lnTo>
                  <a:pt x="251586" y="2613419"/>
                </a:lnTo>
                <a:lnTo>
                  <a:pt x="257301" y="2594369"/>
                </a:lnTo>
                <a:cubicBezTo>
                  <a:pt x="259206" y="2592346"/>
                  <a:pt x="260635" y="2589726"/>
                  <a:pt x="261588" y="2586511"/>
                </a:cubicBezTo>
                <a:cubicBezTo>
                  <a:pt x="262540" y="2583297"/>
                  <a:pt x="263017" y="2580201"/>
                  <a:pt x="263016" y="2577225"/>
                </a:cubicBezTo>
                <a:lnTo>
                  <a:pt x="270636" y="2560080"/>
                </a:lnTo>
                <a:cubicBezTo>
                  <a:pt x="270240" y="2555794"/>
                  <a:pt x="270081" y="2551031"/>
                  <a:pt x="270160" y="2545792"/>
                </a:cubicBezTo>
                <a:cubicBezTo>
                  <a:pt x="270240" y="2540553"/>
                  <a:pt x="272938" y="2537695"/>
                  <a:pt x="278256" y="2537219"/>
                </a:cubicBezTo>
                <a:cubicBezTo>
                  <a:pt x="278891" y="2518646"/>
                  <a:pt x="284289" y="2496738"/>
                  <a:pt x="294449" y="2471497"/>
                </a:cubicBezTo>
                <a:cubicBezTo>
                  <a:pt x="304609" y="2446256"/>
                  <a:pt x="315722" y="2426253"/>
                  <a:pt x="327787" y="2411489"/>
                </a:cubicBezTo>
                <a:cubicBezTo>
                  <a:pt x="328025" y="2404981"/>
                  <a:pt x="328977" y="2398948"/>
                  <a:pt x="330644" y="2393392"/>
                </a:cubicBezTo>
                <a:cubicBezTo>
                  <a:pt x="332311" y="2387836"/>
                  <a:pt x="333263" y="2381803"/>
                  <a:pt x="333501" y="2375295"/>
                </a:cubicBezTo>
                <a:cubicBezTo>
                  <a:pt x="336319" y="2375176"/>
                  <a:pt x="338303" y="2373985"/>
                  <a:pt x="339455" y="2371723"/>
                </a:cubicBezTo>
                <a:cubicBezTo>
                  <a:pt x="340605" y="2369460"/>
                  <a:pt x="341161" y="2366841"/>
                  <a:pt x="341122" y="2363864"/>
                </a:cubicBezTo>
                <a:cubicBezTo>
                  <a:pt x="341439" y="2356126"/>
                  <a:pt x="342709" y="2351601"/>
                  <a:pt x="344931" y="2350291"/>
                </a:cubicBezTo>
                <a:cubicBezTo>
                  <a:pt x="347154" y="2348982"/>
                  <a:pt x="348424" y="2345886"/>
                  <a:pt x="348742" y="2341005"/>
                </a:cubicBezTo>
                <a:lnTo>
                  <a:pt x="358266" y="2321954"/>
                </a:lnTo>
                <a:cubicBezTo>
                  <a:pt x="361084" y="2320923"/>
                  <a:pt x="363069" y="2319177"/>
                  <a:pt x="364220" y="2316716"/>
                </a:cubicBezTo>
                <a:cubicBezTo>
                  <a:pt x="365370" y="2314255"/>
                  <a:pt x="365926" y="2311556"/>
                  <a:pt x="365886" y="2308619"/>
                </a:cubicBezTo>
                <a:lnTo>
                  <a:pt x="363981" y="2299094"/>
                </a:lnTo>
                <a:lnTo>
                  <a:pt x="381126" y="2240039"/>
                </a:lnTo>
                <a:lnTo>
                  <a:pt x="388746" y="2234324"/>
                </a:lnTo>
                <a:lnTo>
                  <a:pt x="394461" y="2224799"/>
                </a:lnTo>
                <a:cubicBezTo>
                  <a:pt x="394462" y="2221743"/>
                  <a:pt x="394938" y="2218331"/>
                  <a:pt x="395890" y="2214560"/>
                </a:cubicBezTo>
                <a:cubicBezTo>
                  <a:pt x="396843" y="2210790"/>
                  <a:pt x="398272" y="2207853"/>
                  <a:pt x="400177" y="2205750"/>
                </a:cubicBezTo>
                <a:cubicBezTo>
                  <a:pt x="399065" y="2202296"/>
                  <a:pt x="398906" y="2197773"/>
                  <a:pt x="399700" y="2192176"/>
                </a:cubicBezTo>
                <a:cubicBezTo>
                  <a:pt x="400494" y="2186581"/>
                  <a:pt x="403193" y="2183485"/>
                  <a:pt x="407796" y="2182889"/>
                </a:cubicBezTo>
                <a:cubicBezTo>
                  <a:pt x="408471" y="2177650"/>
                  <a:pt x="411884" y="2169078"/>
                  <a:pt x="418036" y="2157172"/>
                </a:cubicBezTo>
                <a:lnTo>
                  <a:pt x="430269" y="2140326"/>
                </a:lnTo>
                <a:lnTo>
                  <a:pt x="409575" y="2161020"/>
                </a:lnTo>
                <a:cubicBezTo>
                  <a:pt x="398979" y="2161973"/>
                  <a:pt x="394930" y="2165782"/>
                  <a:pt x="397431" y="2172450"/>
                </a:cubicBezTo>
                <a:cubicBezTo>
                  <a:pt x="399931" y="2179117"/>
                  <a:pt x="398264" y="2182928"/>
                  <a:pt x="392430" y="2183880"/>
                </a:cubicBezTo>
                <a:lnTo>
                  <a:pt x="384810" y="2183880"/>
                </a:lnTo>
                <a:cubicBezTo>
                  <a:pt x="384493" y="2189237"/>
                  <a:pt x="383223" y="2193286"/>
                  <a:pt x="381000" y="2196025"/>
                </a:cubicBezTo>
                <a:cubicBezTo>
                  <a:pt x="378778" y="2198763"/>
                  <a:pt x="377507" y="2202335"/>
                  <a:pt x="377190" y="2206740"/>
                </a:cubicBezTo>
                <a:lnTo>
                  <a:pt x="363855" y="2218170"/>
                </a:lnTo>
                <a:lnTo>
                  <a:pt x="356235" y="2202930"/>
                </a:lnTo>
                <a:cubicBezTo>
                  <a:pt x="352425" y="2202930"/>
                  <a:pt x="350520" y="2201025"/>
                  <a:pt x="350520" y="2197215"/>
                </a:cubicBezTo>
                <a:cubicBezTo>
                  <a:pt x="351076" y="2189714"/>
                  <a:pt x="353298" y="2182332"/>
                  <a:pt x="357188" y="2175070"/>
                </a:cubicBezTo>
                <a:cubicBezTo>
                  <a:pt x="361077" y="2167807"/>
                  <a:pt x="363300" y="2159948"/>
                  <a:pt x="363855" y="2151495"/>
                </a:cubicBezTo>
                <a:cubicBezTo>
                  <a:pt x="363895" y="2151336"/>
                  <a:pt x="363815" y="2150701"/>
                  <a:pt x="363617" y="2149590"/>
                </a:cubicBezTo>
                <a:cubicBezTo>
                  <a:pt x="363419" y="2148479"/>
                  <a:pt x="362863" y="2147844"/>
                  <a:pt x="361950" y="2147685"/>
                </a:cubicBezTo>
                <a:cubicBezTo>
                  <a:pt x="360918" y="2148122"/>
                  <a:pt x="359648" y="2150106"/>
                  <a:pt x="358140" y="2153638"/>
                </a:cubicBezTo>
                <a:cubicBezTo>
                  <a:pt x="356632" y="2157170"/>
                  <a:pt x="355362" y="2159631"/>
                  <a:pt x="354330" y="2161020"/>
                </a:cubicBezTo>
                <a:cubicBezTo>
                  <a:pt x="352108" y="2162925"/>
                  <a:pt x="350838" y="2164830"/>
                  <a:pt x="350520" y="2166735"/>
                </a:cubicBezTo>
                <a:cubicBezTo>
                  <a:pt x="350758" y="2169711"/>
                  <a:pt x="350758" y="2172331"/>
                  <a:pt x="350520" y="2174593"/>
                </a:cubicBezTo>
                <a:cubicBezTo>
                  <a:pt x="350282" y="2176856"/>
                  <a:pt x="348377" y="2178046"/>
                  <a:pt x="344805" y="2178165"/>
                </a:cubicBezTo>
                <a:lnTo>
                  <a:pt x="337185" y="2181975"/>
                </a:lnTo>
                <a:lnTo>
                  <a:pt x="318135" y="2183880"/>
                </a:lnTo>
                <a:lnTo>
                  <a:pt x="312421" y="2199120"/>
                </a:lnTo>
                <a:cubicBezTo>
                  <a:pt x="309523" y="2200191"/>
                  <a:pt x="306745" y="2201859"/>
                  <a:pt x="304086" y="2204121"/>
                </a:cubicBezTo>
                <a:cubicBezTo>
                  <a:pt x="301427" y="2206383"/>
                  <a:pt x="299125" y="2208526"/>
                  <a:pt x="297180" y="2210550"/>
                </a:cubicBezTo>
                <a:cubicBezTo>
                  <a:pt x="295116" y="2210510"/>
                  <a:pt x="293052" y="2211066"/>
                  <a:pt x="290989" y="2212217"/>
                </a:cubicBezTo>
                <a:cubicBezTo>
                  <a:pt x="288925" y="2213368"/>
                  <a:pt x="287814" y="2215352"/>
                  <a:pt x="287655" y="2218170"/>
                </a:cubicBezTo>
                <a:lnTo>
                  <a:pt x="289560" y="2225790"/>
                </a:lnTo>
                <a:lnTo>
                  <a:pt x="272415" y="2225790"/>
                </a:lnTo>
                <a:cubicBezTo>
                  <a:pt x="273169" y="2222099"/>
                  <a:pt x="274995" y="2216622"/>
                  <a:pt x="277892" y="2209360"/>
                </a:cubicBezTo>
                <a:cubicBezTo>
                  <a:pt x="280789" y="2202096"/>
                  <a:pt x="280234" y="2198048"/>
                  <a:pt x="276225" y="2197215"/>
                </a:cubicBezTo>
                <a:cubicBezTo>
                  <a:pt x="274280" y="2197334"/>
                  <a:pt x="272455" y="2198048"/>
                  <a:pt x="270748" y="2199358"/>
                </a:cubicBezTo>
                <a:cubicBezTo>
                  <a:pt x="269042" y="2200668"/>
                  <a:pt x="267693" y="2201859"/>
                  <a:pt x="266700" y="2202930"/>
                </a:cubicBezTo>
                <a:lnTo>
                  <a:pt x="262890" y="2225790"/>
                </a:lnTo>
                <a:lnTo>
                  <a:pt x="253365" y="2239125"/>
                </a:lnTo>
                <a:cubicBezTo>
                  <a:pt x="253365" y="2244760"/>
                  <a:pt x="252413" y="2249682"/>
                  <a:pt x="250508" y="2253889"/>
                </a:cubicBezTo>
                <a:cubicBezTo>
                  <a:pt x="248603" y="2258096"/>
                  <a:pt x="245745" y="2262065"/>
                  <a:pt x="241935" y="2265795"/>
                </a:cubicBezTo>
                <a:lnTo>
                  <a:pt x="241935" y="2281035"/>
                </a:lnTo>
                <a:cubicBezTo>
                  <a:pt x="236538" y="2287067"/>
                  <a:pt x="233998" y="2294052"/>
                  <a:pt x="234315" y="2301990"/>
                </a:cubicBezTo>
                <a:cubicBezTo>
                  <a:pt x="231259" y="2301077"/>
                  <a:pt x="228322" y="2301474"/>
                  <a:pt x="225505" y="2303180"/>
                </a:cubicBezTo>
                <a:cubicBezTo>
                  <a:pt x="222687" y="2304887"/>
                  <a:pt x="221178" y="2307665"/>
                  <a:pt x="220980" y="2311515"/>
                </a:cubicBezTo>
                <a:lnTo>
                  <a:pt x="209550" y="2328660"/>
                </a:lnTo>
                <a:lnTo>
                  <a:pt x="194310" y="2322945"/>
                </a:lnTo>
                <a:cubicBezTo>
                  <a:pt x="196811" y="2316753"/>
                  <a:pt x="198478" y="2309610"/>
                  <a:pt x="199311" y="2301514"/>
                </a:cubicBezTo>
                <a:cubicBezTo>
                  <a:pt x="200144" y="2293418"/>
                  <a:pt x="202287" y="2287226"/>
                  <a:pt x="205740" y="2282940"/>
                </a:cubicBezTo>
                <a:cubicBezTo>
                  <a:pt x="205422" y="2276907"/>
                  <a:pt x="207963" y="2273733"/>
                  <a:pt x="213360" y="2273415"/>
                </a:cubicBezTo>
                <a:cubicBezTo>
                  <a:pt x="217488" y="2273693"/>
                  <a:pt x="222567" y="2273613"/>
                  <a:pt x="228600" y="2273177"/>
                </a:cubicBezTo>
                <a:cubicBezTo>
                  <a:pt x="234633" y="2272740"/>
                  <a:pt x="233998" y="2270280"/>
                  <a:pt x="226695" y="2265795"/>
                </a:cubicBezTo>
                <a:lnTo>
                  <a:pt x="234315" y="2246745"/>
                </a:lnTo>
                <a:lnTo>
                  <a:pt x="226695" y="2246745"/>
                </a:lnTo>
                <a:lnTo>
                  <a:pt x="234315" y="2237220"/>
                </a:lnTo>
                <a:lnTo>
                  <a:pt x="234315" y="2218170"/>
                </a:lnTo>
                <a:lnTo>
                  <a:pt x="247650" y="2208645"/>
                </a:lnTo>
                <a:lnTo>
                  <a:pt x="247650" y="2191500"/>
                </a:lnTo>
                <a:cubicBezTo>
                  <a:pt x="251142" y="2185467"/>
                  <a:pt x="255588" y="2180387"/>
                  <a:pt x="260985" y="2176260"/>
                </a:cubicBezTo>
                <a:lnTo>
                  <a:pt x="266700" y="2161020"/>
                </a:lnTo>
                <a:cubicBezTo>
                  <a:pt x="260747" y="2159512"/>
                  <a:pt x="258842" y="2153003"/>
                  <a:pt x="260985" y="2141494"/>
                </a:cubicBezTo>
                <a:cubicBezTo>
                  <a:pt x="263128" y="2129985"/>
                  <a:pt x="265033" y="2122523"/>
                  <a:pt x="266700" y="2119110"/>
                </a:cubicBezTo>
                <a:cubicBezTo>
                  <a:pt x="270272" y="2118237"/>
                  <a:pt x="272177" y="2114268"/>
                  <a:pt x="272415" y="2107204"/>
                </a:cubicBezTo>
                <a:cubicBezTo>
                  <a:pt x="272653" y="2100139"/>
                  <a:pt x="272653" y="2095218"/>
                  <a:pt x="272415" y="2092440"/>
                </a:cubicBezTo>
                <a:cubicBezTo>
                  <a:pt x="275233" y="2091329"/>
                  <a:pt x="277217" y="2089265"/>
                  <a:pt x="278368" y="2086248"/>
                </a:cubicBezTo>
                <a:cubicBezTo>
                  <a:pt x="279519" y="2083232"/>
                  <a:pt x="280075" y="2080216"/>
                  <a:pt x="280035" y="2077200"/>
                </a:cubicBezTo>
                <a:cubicBezTo>
                  <a:pt x="279717" y="2073628"/>
                  <a:pt x="278448" y="2070771"/>
                  <a:pt x="276225" y="2068627"/>
                </a:cubicBezTo>
                <a:cubicBezTo>
                  <a:pt x="274002" y="2066484"/>
                  <a:pt x="272733" y="2063627"/>
                  <a:pt x="272415" y="2060055"/>
                </a:cubicBezTo>
                <a:cubicBezTo>
                  <a:pt x="265073" y="2061484"/>
                  <a:pt x="261660" y="2067199"/>
                  <a:pt x="262176" y="2077200"/>
                </a:cubicBezTo>
                <a:cubicBezTo>
                  <a:pt x="262692" y="2087201"/>
                  <a:pt x="259755" y="2092916"/>
                  <a:pt x="253365" y="2094345"/>
                </a:cubicBezTo>
                <a:cubicBezTo>
                  <a:pt x="253167" y="2100179"/>
                  <a:pt x="251182" y="2105656"/>
                  <a:pt x="247412" y="2110775"/>
                </a:cubicBezTo>
                <a:cubicBezTo>
                  <a:pt x="243642" y="2115895"/>
                  <a:pt x="239276" y="2119943"/>
                  <a:pt x="234315" y="2122920"/>
                </a:cubicBezTo>
                <a:lnTo>
                  <a:pt x="234315" y="2147685"/>
                </a:lnTo>
                <a:cubicBezTo>
                  <a:pt x="217607" y="2155741"/>
                  <a:pt x="207685" y="2164870"/>
                  <a:pt x="204550" y="2175069"/>
                </a:cubicBezTo>
                <a:cubicBezTo>
                  <a:pt x="201414" y="2185269"/>
                  <a:pt x="196731" y="2199636"/>
                  <a:pt x="190500" y="2218170"/>
                </a:cubicBezTo>
                <a:cubicBezTo>
                  <a:pt x="184071" y="2218726"/>
                  <a:pt x="178356" y="2220948"/>
                  <a:pt x="173355" y="2224838"/>
                </a:cubicBezTo>
                <a:cubicBezTo>
                  <a:pt x="168355" y="2228727"/>
                  <a:pt x="162640" y="2230950"/>
                  <a:pt x="156210" y="2231505"/>
                </a:cubicBezTo>
                <a:lnTo>
                  <a:pt x="156210" y="2252460"/>
                </a:lnTo>
                <a:lnTo>
                  <a:pt x="150495" y="2252460"/>
                </a:lnTo>
                <a:cubicBezTo>
                  <a:pt x="146844" y="2252460"/>
                  <a:pt x="144621" y="2251507"/>
                  <a:pt x="143828" y="2249602"/>
                </a:cubicBezTo>
                <a:cubicBezTo>
                  <a:pt x="143034" y="2247697"/>
                  <a:pt x="142716" y="2244840"/>
                  <a:pt x="142875" y="2241030"/>
                </a:cubicBezTo>
                <a:lnTo>
                  <a:pt x="148590" y="2225790"/>
                </a:lnTo>
                <a:cubicBezTo>
                  <a:pt x="148471" y="2224401"/>
                  <a:pt x="147757" y="2221940"/>
                  <a:pt x="146447" y="2218408"/>
                </a:cubicBezTo>
                <a:cubicBezTo>
                  <a:pt x="145138" y="2214876"/>
                  <a:pt x="143947" y="2212891"/>
                  <a:pt x="142875" y="2212455"/>
                </a:cubicBezTo>
                <a:lnTo>
                  <a:pt x="142875" y="2218170"/>
                </a:lnTo>
                <a:cubicBezTo>
                  <a:pt x="138510" y="2221266"/>
                  <a:pt x="133430" y="2225552"/>
                  <a:pt x="127635" y="2231029"/>
                </a:cubicBezTo>
                <a:cubicBezTo>
                  <a:pt x="121841" y="2236506"/>
                  <a:pt x="118666" y="2241745"/>
                  <a:pt x="118110" y="2246745"/>
                </a:cubicBezTo>
                <a:cubicBezTo>
                  <a:pt x="115292" y="2248809"/>
                  <a:pt x="113308" y="2251825"/>
                  <a:pt x="112157" y="2255794"/>
                </a:cubicBezTo>
                <a:cubicBezTo>
                  <a:pt x="111006" y="2259762"/>
                  <a:pt x="110451" y="2263731"/>
                  <a:pt x="110490" y="2267700"/>
                </a:cubicBezTo>
                <a:lnTo>
                  <a:pt x="97155" y="2275320"/>
                </a:lnTo>
                <a:cubicBezTo>
                  <a:pt x="97195" y="2278376"/>
                  <a:pt x="96639" y="2281789"/>
                  <a:pt x="95488" y="2285560"/>
                </a:cubicBezTo>
                <a:cubicBezTo>
                  <a:pt x="94337" y="2289330"/>
                  <a:pt x="92353" y="2292266"/>
                  <a:pt x="89535" y="2294370"/>
                </a:cubicBezTo>
                <a:lnTo>
                  <a:pt x="89535" y="2309610"/>
                </a:lnTo>
                <a:lnTo>
                  <a:pt x="81915" y="2315325"/>
                </a:lnTo>
                <a:cubicBezTo>
                  <a:pt x="81717" y="2321119"/>
                  <a:pt x="79733" y="2326676"/>
                  <a:pt x="75962" y="2331994"/>
                </a:cubicBezTo>
                <a:cubicBezTo>
                  <a:pt x="72192" y="2337312"/>
                  <a:pt x="67826" y="2341915"/>
                  <a:pt x="62865" y="2345805"/>
                </a:cubicBezTo>
                <a:cubicBezTo>
                  <a:pt x="58976" y="2351877"/>
                  <a:pt x="54372" y="2358783"/>
                  <a:pt x="49054" y="2366522"/>
                </a:cubicBezTo>
                <a:cubicBezTo>
                  <a:pt x="43736" y="2374261"/>
                  <a:pt x="38180" y="2380690"/>
                  <a:pt x="32385" y="2385810"/>
                </a:cubicBezTo>
                <a:cubicBezTo>
                  <a:pt x="32504" y="2388787"/>
                  <a:pt x="32266" y="2391882"/>
                  <a:pt x="31671" y="2395096"/>
                </a:cubicBezTo>
                <a:cubicBezTo>
                  <a:pt x="31075" y="2398312"/>
                  <a:pt x="29409" y="2400931"/>
                  <a:pt x="26670" y="2402955"/>
                </a:cubicBezTo>
                <a:cubicBezTo>
                  <a:pt x="26511" y="2408828"/>
                  <a:pt x="24924" y="2414703"/>
                  <a:pt x="21908" y="2420577"/>
                </a:cubicBezTo>
                <a:cubicBezTo>
                  <a:pt x="18891" y="2426450"/>
                  <a:pt x="15399" y="2431371"/>
                  <a:pt x="11430" y="2435340"/>
                </a:cubicBezTo>
                <a:cubicBezTo>
                  <a:pt x="11430" y="2437325"/>
                  <a:pt x="10954" y="2439071"/>
                  <a:pt x="10002" y="2440579"/>
                </a:cubicBezTo>
                <a:cubicBezTo>
                  <a:pt x="9049" y="2442087"/>
                  <a:pt x="7620" y="2442881"/>
                  <a:pt x="5715" y="2442960"/>
                </a:cubicBezTo>
                <a:lnTo>
                  <a:pt x="0" y="2441055"/>
                </a:lnTo>
                <a:lnTo>
                  <a:pt x="5715" y="2422005"/>
                </a:lnTo>
                <a:cubicBezTo>
                  <a:pt x="7620" y="2419981"/>
                  <a:pt x="9049" y="2417361"/>
                  <a:pt x="10001" y="2414147"/>
                </a:cubicBezTo>
                <a:cubicBezTo>
                  <a:pt x="10954" y="2410932"/>
                  <a:pt x="11430" y="2407837"/>
                  <a:pt x="11430" y="2404860"/>
                </a:cubicBezTo>
                <a:lnTo>
                  <a:pt x="19050" y="2387715"/>
                </a:lnTo>
                <a:cubicBezTo>
                  <a:pt x="18653" y="2383429"/>
                  <a:pt x="18494" y="2378667"/>
                  <a:pt x="18574" y="2373428"/>
                </a:cubicBezTo>
                <a:cubicBezTo>
                  <a:pt x="18653" y="2368189"/>
                  <a:pt x="21352" y="2365331"/>
                  <a:pt x="26670" y="2364855"/>
                </a:cubicBezTo>
                <a:cubicBezTo>
                  <a:pt x="27305" y="2346281"/>
                  <a:pt x="32703" y="2324374"/>
                  <a:pt x="42863" y="2299132"/>
                </a:cubicBezTo>
                <a:cubicBezTo>
                  <a:pt x="53023" y="2273891"/>
                  <a:pt x="64135" y="2253888"/>
                  <a:pt x="76200" y="2239125"/>
                </a:cubicBezTo>
                <a:cubicBezTo>
                  <a:pt x="76438" y="2232616"/>
                  <a:pt x="77391" y="2226584"/>
                  <a:pt x="79057" y="2221027"/>
                </a:cubicBezTo>
                <a:cubicBezTo>
                  <a:pt x="80725" y="2215471"/>
                  <a:pt x="81677" y="2209438"/>
                  <a:pt x="81915" y="2202930"/>
                </a:cubicBezTo>
                <a:cubicBezTo>
                  <a:pt x="84733" y="2202811"/>
                  <a:pt x="86717" y="2201620"/>
                  <a:pt x="87868" y="2199358"/>
                </a:cubicBezTo>
                <a:cubicBezTo>
                  <a:pt x="89019" y="2197096"/>
                  <a:pt x="89575" y="2194477"/>
                  <a:pt x="89535" y="2191500"/>
                </a:cubicBezTo>
                <a:cubicBezTo>
                  <a:pt x="89853" y="2183761"/>
                  <a:pt x="91122" y="2179236"/>
                  <a:pt x="93345" y="2177927"/>
                </a:cubicBezTo>
                <a:cubicBezTo>
                  <a:pt x="95568" y="2176617"/>
                  <a:pt x="96838" y="2173521"/>
                  <a:pt x="97155" y="2168640"/>
                </a:cubicBezTo>
                <a:lnTo>
                  <a:pt x="106680" y="2149590"/>
                </a:lnTo>
                <a:cubicBezTo>
                  <a:pt x="109498" y="2148558"/>
                  <a:pt x="111482" y="2146812"/>
                  <a:pt x="112633" y="2144351"/>
                </a:cubicBezTo>
                <a:cubicBezTo>
                  <a:pt x="113784" y="2141891"/>
                  <a:pt x="114340" y="2139192"/>
                  <a:pt x="114300" y="2136255"/>
                </a:cubicBezTo>
                <a:lnTo>
                  <a:pt x="112395" y="2126730"/>
                </a:lnTo>
                <a:lnTo>
                  <a:pt x="129540" y="2067675"/>
                </a:lnTo>
                <a:lnTo>
                  <a:pt x="137160" y="2061960"/>
                </a:lnTo>
                <a:lnTo>
                  <a:pt x="142875" y="2052435"/>
                </a:lnTo>
                <a:cubicBezTo>
                  <a:pt x="142875" y="2049379"/>
                  <a:pt x="143352" y="2045966"/>
                  <a:pt x="144304" y="2042196"/>
                </a:cubicBezTo>
                <a:cubicBezTo>
                  <a:pt x="145256" y="2038425"/>
                  <a:pt x="146685" y="2035489"/>
                  <a:pt x="148590" y="2033385"/>
                </a:cubicBezTo>
                <a:cubicBezTo>
                  <a:pt x="147479" y="2029932"/>
                  <a:pt x="147320" y="2025408"/>
                  <a:pt x="148114" y="2019811"/>
                </a:cubicBezTo>
                <a:cubicBezTo>
                  <a:pt x="148908" y="2014216"/>
                  <a:pt x="151606" y="2011120"/>
                  <a:pt x="156210" y="2010525"/>
                </a:cubicBezTo>
                <a:cubicBezTo>
                  <a:pt x="156885" y="2005286"/>
                  <a:pt x="160298" y="1996714"/>
                  <a:pt x="166449" y="1984807"/>
                </a:cubicBezTo>
                <a:cubicBezTo>
                  <a:pt x="172601" y="1972901"/>
                  <a:pt x="177443" y="1966234"/>
                  <a:pt x="180975" y="1964805"/>
                </a:cubicBezTo>
                <a:lnTo>
                  <a:pt x="186690" y="1951470"/>
                </a:lnTo>
                <a:cubicBezTo>
                  <a:pt x="187246" y="1939564"/>
                  <a:pt x="189468" y="1929086"/>
                  <a:pt x="193357" y="1920037"/>
                </a:cubicBezTo>
                <a:cubicBezTo>
                  <a:pt x="197247" y="1910989"/>
                  <a:pt x="199470" y="1900511"/>
                  <a:pt x="200025" y="1888605"/>
                </a:cubicBezTo>
                <a:lnTo>
                  <a:pt x="205740" y="1880985"/>
                </a:lnTo>
                <a:cubicBezTo>
                  <a:pt x="206613" y="1873921"/>
                  <a:pt x="210106" y="1865665"/>
                  <a:pt x="216217" y="1856220"/>
                </a:cubicBezTo>
                <a:cubicBezTo>
                  <a:pt x="222329" y="1846774"/>
                  <a:pt x="225822" y="1838519"/>
                  <a:pt x="226695" y="1831455"/>
                </a:cubicBezTo>
                <a:cubicBezTo>
                  <a:pt x="232331" y="1827883"/>
                  <a:pt x="234871" y="1822168"/>
                  <a:pt x="234315" y="1814310"/>
                </a:cubicBezTo>
                <a:cubicBezTo>
                  <a:pt x="233759" y="1806452"/>
                  <a:pt x="236299" y="1800737"/>
                  <a:pt x="241935" y="1797165"/>
                </a:cubicBezTo>
                <a:cubicBezTo>
                  <a:pt x="243086" y="1791133"/>
                  <a:pt x="247928" y="1776051"/>
                  <a:pt x="256461" y="1751921"/>
                </a:cubicBezTo>
                <a:cubicBezTo>
                  <a:pt x="264994" y="1727791"/>
                  <a:pt x="270312" y="1713662"/>
                  <a:pt x="272415" y="1709535"/>
                </a:cubicBezTo>
                <a:cubicBezTo>
                  <a:pt x="271304" y="1706320"/>
                  <a:pt x="271145" y="1702749"/>
                  <a:pt x="271939" y="1698819"/>
                </a:cubicBezTo>
                <a:cubicBezTo>
                  <a:pt x="272733" y="1694890"/>
                  <a:pt x="275432" y="1692747"/>
                  <a:pt x="280035" y="1692390"/>
                </a:cubicBezTo>
                <a:cubicBezTo>
                  <a:pt x="285711" y="1679015"/>
                  <a:pt x="292934" y="1665283"/>
                  <a:pt x="301704" y="1651194"/>
                </a:cubicBezTo>
                <a:cubicBezTo>
                  <a:pt x="310475" y="1637105"/>
                  <a:pt x="315317" y="1622897"/>
                  <a:pt x="316230" y="1608570"/>
                </a:cubicBezTo>
                <a:cubicBezTo>
                  <a:pt x="317381" y="1607657"/>
                  <a:pt x="318889" y="1606625"/>
                  <a:pt x="320754" y="1605474"/>
                </a:cubicBezTo>
                <a:cubicBezTo>
                  <a:pt x="322620" y="1604323"/>
                  <a:pt x="323652" y="1602815"/>
                  <a:pt x="323850" y="1600950"/>
                </a:cubicBezTo>
                <a:cubicBezTo>
                  <a:pt x="323612" y="1600037"/>
                  <a:pt x="322660" y="1599482"/>
                  <a:pt x="320993" y="1599283"/>
                </a:cubicBezTo>
                <a:cubicBezTo>
                  <a:pt x="319326" y="1599085"/>
                  <a:pt x="318373" y="1599006"/>
                  <a:pt x="318135" y="1599045"/>
                </a:cubicBezTo>
                <a:lnTo>
                  <a:pt x="323850" y="1581900"/>
                </a:lnTo>
                <a:lnTo>
                  <a:pt x="331470" y="1578090"/>
                </a:lnTo>
                <a:cubicBezTo>
                  <a:pt x="335280" y="1572812"/>
                  <a:pt x="338614" y="1565747"/>
                  <a:pt x="341471" y="1556897"/>
                </a:cubicBezTo>
                <a:cubicBezTo>
                  <a:pt x="344329" y="1548047"/>
                  <a:pt x="346710" y="1540506"/>
                  <a:pt x="348615" y="1534275"/>
                </a:cubicBezTo>
                <a:cubicBezTo>
                  <a:pt x="347583" y="1530306"/>
                  <a:pt x="347742" y="1526814"/>
                  <a:pt x="349091" y="1523797"/>
                </a:cubicBezTo>
                <a:cubicBezTo>
                  <a:pt x="350441" y="1520781"/>
                  <a:pt x="353457" y="1519194"/>
                  <a:pt x="358140" y="1519035"/>
                </a:cubicBezTo>
                <a:lnTo>
                  <a:pt x="363855" y="1505700"/>
                </a:lnTo>
                <a:cubicBezTo>
                  <a:pt x="366078" y="1502565"/>
                  <a:pt x="368776" y="1495500"/>
                  <a:pt x="371952" y="1484507"/>
                </a:cubicBezTo>
                <a:cubicBezTo>
                  <a:pt x="375126" y="1473513"/>
                  <a:pt x="376873" y="1465973"/>
                  <a:pt x="377190" y="1461885"/>
                </a:cubicBezTo>
                <a:cubicBezTo>
                  <a:pt x="377746" y="1455773"/>
                  <a:pt x="379968" y="1451328"/>
                  <a:pt x="383858" y="1448550"/>
                </a:cubicBezTo>
                <a:cubicBezTo>
                  <a:pt x="387747" y="1445772"/>
                  <a:pt x="389969" y="1441327"/>
                  <a:pt x="390525" y="1435215"/>
                </a:cubicBezTo>
                <a:lnTo>
                  <a:pt x="405765" y="1408545"/>
                </a:lnTo>
                <a:cubicBezTo>
                  <a:pt x="406638" y="1404656"/>
                  <a:pt x="410130" y="1395289"/>
                  <a:pt x="416243" y="1380446"/>
                </a:cubicBezTo>
                <a:cubicBezTo>
                  <a:pt x="422355" y="1365603"/>
                  <a:pt x="425847" y="1357189"/>
                  <a:pt x="426720" y="1355205"/>
                </a:cubicBezTo>
                <a:cubicBezTo>
                  <a:pt x="426323" y="1351077"/>
                  <a:pt x="426164" y="1346950"/>
                  <a:pt x="426244" y="1342823"/>
                </a:cubicBezTo>
                <a:cubicBezTo>
                  <a:pt x="426323" y="1338695"/>
                  <a:pt x="429022" y="1336472"/>
                  <a:pt x="434340" y="1336155"/>
                </a:cubicBezTo>
                <a:cubicBezTo>
                  <a:pt x="440174" y="1322582"/>
                  <a:pt x="448032" y="1307818"/>
                  <a:pt x="457914" y="1291864"/>
                </a:cubicBezTo>
                <a:cubicBezTo>
                  <a:pt x="467797" y="1275909"/>
                  <a:pt x="473274" y="1260193"/>
                  <a:pt x="474345" y="1244715"/>
                </a:cubicBezTo>
                <a:cubicBezTo>
                  <a:pt x="475496" y="1243683"/>
                  <a:pt x="477004" y="1242413"/>
                  <a:pt x="478869" y="1240905"/>
                </a:cubicBezTo>
                <a:cubicBezTo>
                  <a:pt x="480735" y="1239397"/>
                  <a:pt x="481767" y="1238127"/>
                  <a:pt x="481965" y="1237095"/>
                </a:cubicBezTo>
                <a:cubicBezTo>
                  <a:pt x="481846" y="1235269"/>
                  <a:pt x="481132" y="1234158"/>
                  <a:pt x="479822" y="1233761"/>
                </a:cubicBezTo>
                <a:cubicBezTo>
                  <a:pt x="478512" y="1233364"/>
                  <a:pt x="477321" y="1233206"/>
                  <a:pt x="476250" y="1233285"/>
                </a:cubicBezTo>
                <a:lnTo>
                  <a:pt x="481965" y="1216140"/>
                </a:lnTo>
                <a:cubicBezTo>
                  <a:pt x="487997" y="1212013"/>
                  <a:pt x="493077" y="1206932"/>
                  <a:pt x="497205" y="1200900"/>
                </a:cubicBezTo>
                <a:lnTo>
                  <a:pt x="508635" y="1162800"/>
                </a:lnTo>
                <a:cubicBezTo>
                  <a:pt x="507683" y="1158831"/>
                  <a:pt x="508159" y="1155339"/>
                  <a:pt x="510064" y="1152323"/>
                </a:cubicBezTo>
                <a:cubicBezTo>
                  <a:pt x="511969" y="1149306"/>
                  <a:pt x="515303" y="1147719"/>
                  <a:pt x="520065" y="1147560"/>
                </a:cubicBezTo>
                <a:cubicBezTo>
                  <a:pt x="520303" y="1144068"/>
                  <a:pt x="521256" y="1141528"/>
                  <a:pt x="522922" y="1139940"/>
                </a:cubicBezTo>
                <a:cubicBezTo>
                  <a:pt x="524589" y="1138352"/>
                  <a:pt x="525542" y="1135813"/>
                  <a:pt x="525780" y="1132320"/>
                </a:cubicBezTo>
                <a:cubicBezTo>
                  <a:pt x="527249" y="1129740"/>
                  <a:pt x="530027" y="1122041"/>
                  <a:pt x="534115" y="1109222"/>
                </a:cubicBezTo>
                <a:cubicBezTo>
                  <a:pt x="538202" y="1096403"/>
                  <a:pt x="540504" y="1088227"/>
                  <a:pt x="541020" y="1084695"/>
                </a:cubicBezTo>
                <a:cubicBezTo>
                  <a:pt x="541576" y="1078504"/>
                  <a:pt x="543798" y="1073741"/>
                  <a:pt x="547688" y="1070408"/>
                </a:cubicBezTo>
                <a:cubicBezTo>
                  <a:pt x="551577" y="1067074"/>
                  <a:pt x="553800" y="1062311"/>
                  <a:pt x="554355" y="1056120"/>
                </a:cubicBezTo>
                <a:lnTo>
                  <a:pt x="561975" y="1040880"/>
                </a:lnTo>
                <a:cubicBezTo>
                  <a:pt x="562451" y="1036435"/>
                  <a:pt x="564356" y="1032943"/>
                  <a:pt x="567690" y="1030403"/>
                </a:cubicBezTo>
                <a:cubicBezTo>
                  <a:pt x="571024" y="1027863"/>
                  <a:pt x="572929" y="1024370"/>
                  <a:pt x="573405" y="1019925"/>
                </a:cubicBezTo>
                <a:cubicBezTo>
                  <a:pt x="579120" y="1019608"/>
                  <a:pt x="582930" y="1016432"/>
                  <a:pt x="584835" y="1010400"/>
                </a:cubicBezTo>
                <a:cubicBezTo>
                  <a:pt x="584875" y="1009527"/>
                  <a:pt x="584796" y="1008892"/>
                  <a:pt x="584597" y="1008495"/>
                </a:cubicBezTo>
                <a:cubicBezTo>
                  <a:pt x="584399" y="1008098"/>
                  <a:pt x="583843" y="1007463"/>
                  <a:pt x="582930" y="1006590"/>
                </a:cubicBezTo>
                <a:lnTo>
                  <a:pt x="586740" y="1000875"/>
                </a:lnTo>
                <a:cubicBezTo>
                  <a:pt x="587653" y="999049"/>
                  <a:pt x="588209" y="997462"/>
                  <a:pt x="588407" y="996113"/>
                </a:cubicBezTo>
                <a:cubicBezTo>
                  <a:pt x="588605" y="994763"/>
                  <a:pt x="588685" y="993176"/>
                  <a:pt x="588645" y="991350"/>
                </a:cubicBezTo>
                <a:cubicBezTo>
                  <a:pt x="596225" y="979841"/>
                  <a:pt x="602972" y="967617"/>
                  <a:pt x="608886" y="954679"/>
                </a:cubicBezTo>
                <a:cubicBezTo>
                  <a:pt x="614799" y="941741"/>
                  <a:pt x="620117" y="928564"/>
                  <a:pt x="624840" y="915150"/>
                </a:cubicBezTo>
                <a:cubicBezTo>
                  <a:pt x="625356" y="912054"/>
                  <a:pt x="627658" y="905863"/>
                  <a:pt x="631746" y="896576"/>
                </a:cubicBezTo>
                <a:cubicBezTo>
                  <a:pt x="635834" y="887289"/>
                  <a:pt x="638612" y="882051"/>
                  <a:pt x="640080" y="880860"/>
                </a:cubicBezTo>
                <a:cubicBezTo>
                  <a:pt x="640278" y="874312"/>
                  <a:pt x="641787" y="868359"/>
                  <a:pt x="644604" y="863001"/>
                </a:cubicBezTo>
                <a:cubicBezTo>
                  <a:pt x="647422" y="857643"/>
                  <a:pt x="650359" y="852166"/>
                  <a:pt x="653415" y="846570"/>
                </a:cubicBezTo>
                <a:lnTo>
                  <a:pt x="661035" y="840855"/>
                </a:lnTo>
                <a:cubicBezTo>
                  <a:pt x="661114" y="839902"/>
                  <a:pt x="661432" y="838950"/>
                  <a:pt x="661987" y="837997"/>
                </a:cubicBezTo>
                <a:cubicBezTo>
                  <a:pt x="662543" y="837045"/>
                  <a:pt x="662861" y="836092"/>
                  <a:pt x="662940" y="835140"/>
                </a:cubicBezTo>
                <a:cubicBezTo>
                  <a:pt x="663853" y="832362"/>
                  <a:pt x="664409" y="829822"/>
                  <a:pt x="664607" y="827520"/>
                </a:cubicBezTo>
                <a:cubicBezTo>
                  <a:pt x="664805" y="825218"/>
                  <a:pt x="664885" y="822678"/>
                  <a:pt x="664845" y="819900"/>
                </a:cubicBezTo>
                <a:cubicBezTo>
                  <a:pt x="667068" y="819582"/>
                  <a:pt x="668338" y="818313"/>
                  <a:pt x="668655" y="816090"/>
                </a:cubicBezTo>
                <a:cubicBezTo>
                  <a:pt x="668735" y="815058"/>
                  <a:pt x="669052" y="813788"/>
                  <a:pt x="669608" y="812280"/>
                </a:cubicBezTo>
                <a:cubicBezTo>
                  <a:pt x="670163" y="810772"/>
                  <a:pt x="670481" y="809502"/>
                  <a:pt x="670560" y="808470"/>
                </a:cubicBezTo>
                <a:lnTo>
                  <a:pt x="672465" y="808470"/>
                </a:lnTo>
                <a:cubicBezTo>
                  <a:pt x="672782" y="806565"/>
                  <a:pt x="674053" y="804660"/>
                  <a:pt x="676275" y="802755"/>
                </a:cubicBezTo>
                <a:lnTo>
                  <a:pt x="681990" y="785610"/>
                </a:lnTo>
                <a:cubicBezTo>
                  <a:pt x="682903" y="781641"/>
                  <a:pt x="683459" y="777672"/>
                  <a:pt x="683657" y="773704"/>
                </a:cubicBezTo>
                <a:cubicBezTo>
                  <a:pt x="683855" y="769735"/>
                  <a:pt x="683935" y="766719"/>
                  <a:pt x="683895" y="764655"/>
                </a:cubicBezTo>
                <a:cubicBezTo>
                  <a:pt x="685959" y="764774"/>
                  <a:pt x="688023" y="764536"/>
                  <a:pt x="690086" y="763941"/>
                </a:cubicBezTo>
                <a:cubicBezTo>
                  <a:pt x="692150" y="763345"/>
                  <a:pt x="693261" y="761678"/>
                  <a:pt x="693420" y="758940"/>
                </a:cubicBezTo>
                <a:cubicBezTo>
                  <a:pt x="693261" y="756122"/>
                  <a:pt x="693579" y="754138"/>
                  <a:pt x="694372" y="752987"/>
                </a:cubicBezTo>
                <a:cubicBezTo>
                  <a:pt x="695166" y="751836"/>
                  <a:pt x="697389" y="751280"/>
                  <a:pt x="701040" y="751320"/>
                </a:cubicBezTo>
                <a:lnTo>
                  <a:pt x="708660" y="736080"/>
                </a:lnTo>
                <a:lnTo>
                  <a:pt x="716280" y="730365"/>
                </a:lnTo>
                <a:lnTo>
                  <a:pt x="729615" y="705600"/>
                </a:lnTo>
                <a:cubicBezTo>
                  <a:pt x="729933" y="701949"/>
                  <a:pt x="731202" y="698774"/>
                  <a:pt x="733425" y="696075"/>
                </a:cubicBezTo>
                <a:cubicBezTo>
                  <a:pt x="735647" y="693376"/>
                  <a:pt x="736918" y="690201"/>
                  <a:pt x="737235" y="686550"/>
                </a:cubicBezTo>
                <a:lnTo>
                  <a:pt x="746760" y="671310"/>
                </a:lnTo>
                <a:lnTo>
                  <a:pt x="752475" y="659880"/>
                </a:lnTo>
                <a:cubicBezTo>
                  <a:pt x="753388" y="653133"/>
                  <a:pt x="754896" y="646624"/>
                  <a:pt x="756999" y="640354"/>
                </a:cubicBezTo>
                <a:cubicBezTo>
                  <a:pt x="759103" y="634083"/>
                  <a:pt x="762040" y="628527"/>
                  <a:pt x="765810" y="623685"/>
                </a:cubicBezTo>
                <a:cubicBezTo>
                  <a:pt x="770573" y="611064"/>
                  <a:pt x="774383" y="599158"/>
                  <a:pt x="777240" y="587966"/>
                </a:cubicBezTo>
                <a:cubicBezTo>
                  <a:pt x="780098" y="576775"/>
                  <a:pt x="782003" y="567725"/>
                  <a:pt x="782955" y="560820"/>
                </a:cubicBezTo>
                <a:cubicBezTo>
                  <a:pt x="784860" y="562407"/>
                  <a:pt x="786765" y="563043"/>
                  <a:pt x="788670" y="562725"/>
                </a:cubicBezTo>
                <a:lnTo>
                  <a:pt x="796290" y="557010"/>
                </a:lnTo>
                <a:cubicBezTo>
                  <a:pt x="797282" y="555978"/>
                  <a:pt x="797679" y="554708"/>
                  <a:pt x="797481" y="553200"/>
                </a:cubicBezTo>
                <a:cubicBezTo>
                  <a:pt x="797282" y="551692"/>
                  <a:pt x="796250" y="550422"/>
                  <a:pt x="794385" y="549390"/>
                </a:cubicBezTo>
                <a:cubicBezTo>
                  <a:pt x="799584" y="543119"/>
                  <a:pt x="804903" y="534706"/>
                  <a:pt x="810339" y="524149"/>
                </a:cubicBezTo>
                <a:cubicBezTo>
                  <a:pt x="815777" y="513592"/>
                  <a:pt x="818714" y="504226"/>
                  <a:pt x="819150" y="496050"/>
                </a:cubicBezTo>
                <a:cubicBezTo>
                  <a:pt x="822127" y="494105"/>
                  <a:pt x="824270" y="491803"/>
                  <a:pt x="825580" y="489144"/>
                </a:cubicBezTo>
                <a:cubicBezTo>
                  <a:pt x="826889" y="486485"/>
                  <a:pt x="826651" y="483707"/>
                  <a:pt x="824865" y="480810"/>
                </a:cubicBezTo>
                <a:cubicBezTo>
                  <a:pt x="826135" y="474420"/>
                  <a:pt x="828834" y="469578"/>
                  <a:pt x="832961" y="466284"/>
                </a:cubicBezTo>
                <a:cubicBezTo>
                  <a:pt x="837089" y="462990"/>
                  <a:pt x="840740" y="459577"/>
                  <a:pt x="843915" y="456045"/>
                </a:cubicBezTo>
                <a:cubicBezTo>
                  <a:pt x="846614" y="454140"/>
                  <a:pt x="847884" y="452235"/>
                  <a:pt x="847725" y="450330"/>
                </a:cubicBezTo>
                <a:cubicBezTo>
                  <a:pt x="847566" y="448425"/>
                  <a:pt x="846931" y="446520"/>
                  <a:pt x="845820" y="444615"/>
                </a:cubicBezTo>
                <a:lnTo>
                  <a:pt x="862965" y="414135"/>
                </a:lnTo>
                <a:cubicBezTo>
                  <a:pt x="864116" y="412230"/>
                  <a:pt x="865624" y="409849"/>
                  <a:pt x="867490" y="406991"/>
                </a:cubicBezTo>
                <a:cubicBezTo>
                  <a:pt x="869355" y="404134"/>
                  <a:pt x="870387" y="400800"/>
                  <a:pt x="870585" y="396990"/>
                </a:cubicBezTo>
                <a:cubicBezTo>
                  <a:pt x="879396" y="385917"/>
                  <a:pt x="886540" y="373297"/>
                  <a:pt x="892016" y="359128"/>
                </a:cubicBezTo>
                <a:cubicBezTo>
                  <a:pt x="897493" y="344960"/>
                  <a:pt x="905589" y="332815"/>
                  <a:pt x="916305" y="322695"/>
                </a:cubicBezTo>
                <a:lnTo>
                  <a:pt x="914400" y="309360"/>
                </a:lnTo>
                <a:lnTo>
                  <a:pt x="935355" y="276975"/>
                </a:lnTo>
                <a:cubicBezTo>
                  <a:pt x="935712" y="272014"/>
                  <a:pt x="938332" y="263362"/>
                  <a:pt x="943213" y="251019"/>
                </a:cubicBezTo>
                <a:cubicBezTo>
                  <a:pt x="948095" y="238676"/>
                  <a:pt x="953095" y="229548"/>
                  <a:pt x="958215" y="223635"/>
                </a:cubicBezTo>
                <a:cubicBezTo>
                  <a:pt x="958215" y="216332"/>
                  <a:pt x="962025" y="209982"/>
                  <a:pt x="969645" y="204585"/>
                </a:cubicBezTo>
                <a:cubicBezTo>
                  <a:pt x="967105" y="200775"/>
                  <a:pt x="966946" y="197441"/>
                  <a:pt x="969169" y="194584"/>
                </a:cubicBezTo>
                <a:cubicBezTo>
                  <a:pt x="971391" y="191726"/>
                  <a:pt x="974090" y="189345"/>
                  <a:pt x="977265" y="187440"/>
                </a:cubicBezTo>
                <a:lnTo>
                  <a:pt x="1047750" y="63615"/>
                </a:lnTo>
                <a:cubicBezTo>
                  <a:pt x="1052076" y="58733"/>
                  <a:pt x="1055330" y="53733"/>
                  <a:pt x="1057513" y="48613"/>
                </a:cubicBezTo>
                <a:cubicBezTo>
                  <a:pt x="1059696" y="43493"/>
                  <a:pt x="1063427" y="38969"/>
                  <a:pt x="1068705" y="35040"/>
                </a:cubicBezTo>
                <a:cubicBezTo>
                  <a:pt x="1068785" y="32063"/>
                  <a:pt x="1069578" y="28968"/>
                  <a:pt x="1071087" y="25753"/>
                </a:cubicBezTo>
                <a:cubicBezTo>
                  <a:pt x="1072594" y="22539"/>
                  <a:pt x="1074341" y="19919"/>
                  <a:pt x="1076325" y="17895"/>
                </a:cubicBezTo>
                <a:lnTo>
                  <a:pt x="1083945" y="4560"/>
                </a:lnTo>
                <a:cubicBezTo>
                  <a:pt x="1086009" y="2615"/>
                  <a:pt x="1088549" y="1266"/>
                  <a:pt x="1091565" y="512"/>
                </a:cubicBezTo>
                <a:cubicBezTo>
                  <a:pt x="1094581" y="-242"/>
                  <a:pt x="1097121" y="-163"/>
                  <a:pt x="1099185" y="750"/>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s-MX" sz="18000" dirty="0">
              <a:latin typeface="Road Rage" pitchFamily="50" charset="0"/>
            </a:endParaRPr>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additive="base">
                                        <p:cTn id="3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619761" y="1127464"/>
            <a:ext cx="7030719" cy="5704927"/>
          </a:xfrm>
        </p:spPr>
        <p:txBody>
          <a:bodyPr wrap="square">
            <a:normAutofit fontScale="85000" lnSpcReduction="10000"/>
          </a:bodyPr>
          <a:lstStyle/>
          <a:p>
            <a:pPr marL="0" indent="0" algn="just">
              <a:buNone/>
              <a:tabLst>
                <a:tab pos="627063" algn="l"/>
              </a:tabLst>
            </a:pPr>
            <a:r>
              <a:rPr lang="es-MX" dirty="0"/>
              <a:t>	as conocidas palabras del Salmo 23: 1 "El Señor es mi Pastor; No me 	faltará". fueron escritas hace tres mil años por David, el pastor 	convertido en rey. Se han rezado en los buenos y en los malos tiempos, 	trascendiendo religiones, culturas e idiomas. Son un mensaje de provisión y protección divina que habla de la realidad de las vidas humanas pasadas y presentes. Proporcionan información sobre la piedad personal de los antiguos creyentes, su caminar con Dios, sus alegrías y tristezas, preguntas y dudas, e incluso angustia y dolor. Todo esto está integrado en un formato de alabanza y oración que se puede recitar y replicar una y otra vez, hablando de los contextos cambiantes de nuestras vidas y enseñándonos acerca de Dios y Su plan para nosotros. Pocos otros lugares en las Escrituras reúnen todo esto.</a:t>
            </a:r>
          </a:p>
          <a:p>
            <a:pPr marL="0" indent="0" algn="just">
              <a:buNone/>
              <a:tabLst>
                <a:tab pos="627063" algn="l"/>
              </a:tabLst>
            </a:pPr>
            <a:r>
              <a:rPr lang="es-MX" dirty="0"/>
              <a:t>Los salmos son poesía, poesía hebrea. La mayoría de las versiones inglesas de la Biblia indican poesía a través de líneas alternas de texto con sangría, en contraste con el texto justificado de la prosa. Esta diferencia entre la prosa y la poesía es evidente cuando, por ejemplo, se compara el libro de los Salmos con el libro del Génesis. Sin embargo, la poesía hebrea funciona de manera diferente a la poesía occidental moderna. La poesía hebrea, se emplea cuando es necesario comunicar contenido teológicamente significativo, a menudo palabras divinas (véase Génesis 3:14–16). Tiende a ser más corto y compacto que la prosa, a menudo implicando elementos sintácticos de líneas anteriores (por ejemplo, puntos suspensivos verbales).</a:t>
            </a:r>
          </a:p>
          <a:p>
            <a:pPr marL="0" indent="0" algn="just">
              <a:buNone/>
              <a:tabLst>
                <a:tab pos="1168400" algn="l"/>
              </a:tabLst>
            </a:pPr>
            <a:r>
              <a:rPr lang="es-MX" b="1" dirty="0"/>
              <a:t>“El salmista oró: “Abre mis ojos, y miraré las maravillas de tu ley”. Salmos 119:18. El Señor lo escuchó, porque David dijo: “¡Cuán dulces son a mi paladar tus palabras! ¡Más que la miel a mi boca!”. Salmos 119:103. “Deseables son más que el oro, y más que mucho oro afinado; y dulces más que la miel, y que la que destila del panal”. Salmos 19:10. Y así como Dios escuchó a David y le contestó, así también nos escuchará y nos contestará, llenando nuestro corazón de gozo y felicidad </a:t>
            </a:r>
            <a:r>
              <a:rPr lang="es-MX" i="1" dirty="0"/>
              <a:t>(A fin de conocerle, p. 198). </a:t>
            </a:r>
          </a:p>
        </p:txBody>
      </p:sp>
      <p:sp>
        <p:nvSpPr>
          <p:cNvPr id="2" name="Rectángulo 1">
            <a:extLst>
              <a:ext uri="{FF2B5EF4-FFF2-40B4-BE49-F238E27FC236}">
                <a16:creationId xmlns:a16="http://schemas.microsoft.com/office/drawing/2014/main" id="{D0A09385-F934-B49B-498E-D0BC730CE53F}"/>
              </a:ext>
            </a:extLst>
          </p:cNvPr>
          <p:cNvSpPr/>
          <p:nvPr/>
        </p:nvSpPr>
        <p:spPr>
          <a:xfrm>
            <a:off x="596565" y="942330"/>
            <a:ext cx="802640" cy="132516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rPr>
              <a:t>L</a:t>
            </a:r>
            <a:endParaRPr lang="es-MX" sz="8800" b="1" cap="none" spc="0" dirty="0">
              <a:ln/>
              <a:solidFill>
                <a:srgbClr val="00526B"/>
              </a:solidFill>
              <a:effectLst/>
            </a:endParaRPr>
          </a:p>
        </p:txBody>
      </p:sp>
      <p:sp>
        <p:nvSpPr>
          <p:cNvPr id="19" name="Forma libre: forma 18">
            <a:extLst>
              <a:ext uri="{FF2B5EF4-FFF2-40B4-BE49-F238E27FC236}">
                <a16:creationId xmlns:a16="http://schemas.microsoft.com/office/drawing/2014/main" id="{FB3D9B2E-C496-F002-A971-CDC3F3BD2D46}"/>
              </a:ext>
            </a:extLst>
          </p:cNvPr>
          <p:cNvSpPr/>
          <p:nvPr/>
        </p:nvSpPr>
        <p:spPr>
          <a:xfrm>
            <a:off x="7650480" y="2176272"/>
            <a:ext cx="2700514" cy="3182111"/>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Domingo</a:t>
            </a:r>
          </a:p>
        </p:txBody>
      </p:sp>
      <p:sp>
        <p:nvSpPr>
          <p:cNvPr id="7" name="Marcador de texto 6">
            <a:extLst>
              <a:ext uri="{FF2B5EF4-FFF2-40B4-BE49-F238E27FC236}">
                <a16:creationId xmlns:a16="http://schemas.microsoft.com/office/drawing/2014/main" id="{137ADC77-31BD-B002-002A-8AEBDC9C546D}"/>
              </a:ext>
            </a:extLst>
          </p:cNvPr>
          <p:cNvSpPr>
            <a:spLocks noGrp="1"/>
          </p:cNvSpPr>
          <p:nvPr>
            <p:ph type="body" idx="1"/>
          </p:nvPr>
        </p:nvSpPr>
        <p:spPr>
          <a:xfrm>
            <a:off x="467360" y="877757"/>
            <a:ext cx="9424801" cy="1243651"/>
          </a:xfrm>
          <a:noFill/>
        </p:spPr>
        <p:txBody>
          <a:bodyPr vert="horz" lIns="91440" tIns="45720" rIns="91440" bIns="45720" rtlCol="0" anchor="t">
            <a:normAutofit/>
          </a:bodyPr>
          <a:lstStyle/>
          <a:p>
            <a:pPr>
              <a:lnSpc>
                <a:spcPts val="1680"/>
              </a:lnSpc>
            </a:pPr>
            <a:r>
              <a:rPr lang="es-MX" sz="1700" dirty="0"/>
              <a:t>“Cerca de la hora novena, Jesús clamó a gran voz, diciendo: Elí, Elí, ¿lama </a:t>
            </a:r>
            <a:r>
              <a:rPr lang="es-MX" sz="1700" dirty="0" err="1"/>
              <a:t>sabactani</a:t>
            </a:r>
            <a:r>
              <a:rPr lang="es-MX" sz="1700" dirty="0"/>
              <a:t>? Esto es: Dios mío, Dios mío, ¿por qué me has desamparado?” (Mateo 27: 46)</a:t>
            </a:r>
          </a:p>
          <a:p>
            <a:pPr>
              <a:lnSpc>
                <a:spcPts val="1680"/>
              </a:lnSpc>
            </a:pPr>
            <a:r>
              <a:rPr lang="es-MX" sz="1700" dirty="0"/>
              <a:t>Lee 1 Crónicas 16:7; Nehemías 12:8; Salmos 18:1; 30:1; 92:1; 95:2; 105:2; Colosenses 3:16; y Santiago 5:13. ¿En qué ocasiones se escribieron algunos salmos? ¿Cuándo utilizó los salmos el pueblo de Dios?</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467360" y="2015231"/>
            <a:ext cx="7274560" cy="4842770"/>
          </a:xfrm>
        </p:spPr>
        <p:txBody>
          <a:bodyPr vert="horz" lIns="91440" tIns="45720" rIns="91440" bIns="45720" rtlCol="0">
            <a:normAutofit fontScale="92500" lnSpcReduction="20000"/>
          </a:bodyPr>
          <a:lstStyle/>
          <a:p>
            <a:pPr marL="0" indent="0" algn="just">
              <a:spcBef>
                <a:spcPts val="300"/>
              </a:spcBef>
              <a:buNone/>
            </a:pPr>
            <a:r>
              <a:rPr lang="es-MX" b="1" dirty="0"/>
              <a:t>R. </a:t>
            </a:r>
            <a:r>
              <a:rPr lang="es-MX" b="1" dirty="0">
                <a:solidFill>
                  <a:srgbClr val="0070C0"/>
                </a:solidFill>
              </a:rPr>
              <a:t>Fueron compuestos para uso en el culto individual y comunitario. Se utilizaban en el culto del Templo, para alabar a Dios, era parte indispensable del culto israelita, en dedicaciones del Templo, fiestas religiosas, procesiones, durante el emplazamiento del Arca del Pacto en Jerusalén. Durante la peregrinación a Jerusalén, en las fiestas anuales.</a:t>
            </a:r>
          </a:p>
          <a:p>
            <a:pPr marL="0" indent="0" algn="just">
              <a:spcBef>
                <a:spcPts val="300"/>
              </a:spcBef>
              <a:buNone/>
            </a:pPr>
            <a:r>
              <a:rPr lang="es-MX" dirty="0"/>
              <a:t>El libro de los Salmos es un libro de alabanza, y su título hebreo </a:t>
            </a:r>
            <a:r>
              <a:rPr lang="es-MX" dirty="0" err="1"/>
              <a:t>Tehilim</a:t>
            </a:r>
            <a:r>
              <a:rPr lang="es-MX" dirty="0"/>
              <a:t>, o "alabanzas", capta de qué se trata el Salterio, es decir, alabar a Dios. Parecería que lo que sabemos de Dios (teología) nos llevaría a alabarlo (doxología); sin embargo, el subtítulo anterior ha invertido la dirección: a medida que alabamos a Dios, llegamos a conocerlo. Más aún, nuestra alabanza despeja el camino para que lo conozcamos mejor. A través de los salmos, Dios nos está enseñando que la doxología abre las puertas a la teología.</a:t>
            </a:r>
          </a:p>
          <a:p>
            <a:pPr marL="0" indent="0" algn="just">
              <a:spcBef>
                <a:spcPts val="300"/>
              </a:spcBef>
              <a:buNone/>
            </a:pPr>
            <a:r>
              <a:rPr lang="es-MX" b="1" dirty="0"/>
              <a:t>“Hay demasiado formalismo en nuestros servicios religiosos. El Señor quiere que sus ministros prediquen la palabra vivificada por su Espíritu Santo; y los hermanos que oyen no deben permanecer sentados en indiferencia soñolienta, o mirar vagamente en el vacío, sin responder a lo dicho… Debiera haber iglesias despiertas y activas para animar y sostener a los ministros de Cristo, y para ayudarles en la obra de salvar almas. Donde la iglesia ande en la luz, habrá siempre alegres y cordiales respuestas, y palabras de alabanza gozosa…” </a:t>
            </a:r>
            <a:r>
              <a:rPr lang="es-MX" i="1" dirty="0"/>
              <a:t>(Testimonios para la iglesia, t. 5, p. 298).</a:t>
            </a:r>
          </a:p>
          <a:p>
            <a:pPr marL="0" indent="0" algn="just">
              <a:spcBef>
                <a:spcPts val="300"/>
              </a:spcBef>
              <a:buNone/>
            </a:pPr>
            <a:r>
              <a:rPr lang="es-MX" b="1" dirty="0"/>
              <a:t>Reflexionemos: </a:t>
            </a:r>
            <a:r>
              <a:rPr lang="es-MX" b="1" dirty="0">
                <a:solidFill>
                  <a:srgbClr val="C00000"/>
                </a:solidFill>
              </a:rPr>
              <a:t>¿cómo podemos utilizar los salmos en nuestro culto, ya sea en forma individual o grupal?</a:t>
            </a: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lnSpcReduction="20000"/>
          </a:bodyPr>
          <a:lstStyle/>
          <a:p>
            <a:r>
              <a:rPr lang="es-MX" sz="2400" dirty="0">
                <a:solidFill>
                  <a:schemeClr val="bg1">
                    <a:lumMod val="95000"/>
                  </a:schemeClr>
                </a:solidFill>
                <a:latin typeface="Amasis MT Pro Black" panose="02040A04050005020304" pitchFamily="18" charset="0"/>
              </a:rPr>
              <a:t>LOS SALMOS EN EL CULTO DEL ANTIGUO ISRAEL</a:t>
            </a:r>
          </a:p>
        </p:txBody>
      </p:sp>
      <p:sp>
        <p:nvSpPr>
          <p:cNvPr id="5" name="Forma libre: forma 4">
            <a:extLst>
              <a:ext uri="{FF2B5EF4-FFF2-40B4-BE49-F238E27FC236}">
                <a16:creationId xmlns:a16="http://schemas.microsoft.com/office/drawing/2014/main" id="{95F51E1F-4924-7A1A-DEE2-C04570D87C9C}"/>
              </a:ext>
            </a:extLst>
          </p:cNvPr>
          <p:cNvSpPr/>
          <p:nvPr/>
        </p:nvSpPr>
        <p:spPr>
          <a:xfrm>
            <a:off x="7741920" y="2628601"/>
            <a:ext cx="2577737" cy="3326674"/>
          </a:xfrm>
          <a:custGeom>
            <a:avLst/>
            <a:gdLst>
              <a:gd name="connsiteX0" fmla="*/ 775182 w 5409375"/>
              <a:gd name="connsiteY0" fmla="*/ 4510209 h 5968307"/>
              <a:gd name="connsiteX1" fmla="*/ 1500111 w 5409375"/>
              <a:gd name="connsiteY1" fmla="*/ 5968307 h 5968307"/>
              <a:gd name="connsiteX2" fmla="*/ 50252 w 5409375"/>
              <a:gd name="connsiteY2" fmla="*/ 5968307 h 5968307"/>
              <a:gd name="connsiteX3" fmla="*/ 0 w 5409375"/>
              <a:gd name="connsiteY3" fmla="*/ 4510209 h 5968307"/>
              <a:gd name="connsiteX4" fmla="*/ 737699 w 5409375"/>
              <a:gd name="connsiteY4" fmla="*/ 4510209 h 5968307"/>
              <a:gd name="connsiteX5" fmla="*/ 0 w 5409375"/>
              <a:gd name="connsiteY5" fmla="*/ 5968307 h 5968307"/>
              <a:gd name="connsiteX6" fmla="*/ 5394545 w 5409375"/>
              <a:gd name="connsiteY6" fmla="*/ 4510208 h 5968307"/>
              <a:gd name="connsiteX7" fmla="*/ 5394545 w 5409375"/>
              <a:gd name="connsiteY7" fmla="*/ 5968306 h 5968307"/>
              <a:gd name="connsiteX8" fmla="*/ 4656846 w 5409375"/>
              <a:gd name="connsiteY8" fmla="*/ 5968306 h 5968307"/>
              <a:gd name="connsiteX9" fmla="*/ 3898966 w 5409375"/>
              <a:gd name="connsiteY9" fmla="*/ 4510208 h 5968307"/>
              <a:gd name="connsiteX10" fmla="*/ 5348825 w 5409375"/>
              <a:gd name="connsiteY10" fmla="*/ 4510208 h 5968307"/>
              <a:gd name="connsiteX11" fmla="*/ 4623895 w 5409375"/>
              <a:gd name="connsiteY11" fmla="*/ 5968306 h 5968307"/>
              <a:gd name="connsiteX12" fmla="*/ 3853246 w 5409375"/>
              <a:gd name="connsiteY12" fmla="*/ 4510208 h 5968307"/>
              <a:gd name="connsiteX13" fmla="*/ 4578175 w 5409375"/>
              <a:gd name="connsiteY13" fmla="*/ 5968306 h 5968307"/>
              <a:gd name="connsiteX14" fmla="*/ 3128316 w 5409375"/>
              <a:gd name="connsiteY14" fmla="*/ 5968306 h 5968307"/>
              <a:gd name="connsiteX15" fmla="*/ 2357668 w 5409375"/>
              <a:gd name="connsiteY15" fmla="*/ 4510208 h 5968307"/>
              <a:gd name="connsiteX16" fmla="*/ 3807527 w 5409375"/>
              <a:gd name="connsiteY16" fmla="*/ 4510208 h 5968307"/>
              <a:gd name="connsiteX17" fmla="*/ 3082597 w 5409375"/>
              <a:gd name="connsiteY17" fmla="*/ 5968306 h 5968307"/>
              <a:gd name="connsiteX18" fmla="*/ 2311948 w 5409375"/>
              <a:gd name="connsiteY18" fmla="*/ 4510208 h 5968307"/>
              <a:gd name="connsiteX19" fmla="*/ 3036877 w 5409375"/>
              <a:gd name="connsiteY19" fmla="*/ 5968306 h 5968307"/>
              <a:gd name="connsiteX20" fmla="*/ 1587018 w 5409375"/>
              <a:gd name="connsiteY20" fmla="*/ 5968306 h 5968307"/>
              <a:gd name="connsiteX21" fmla="*/ 816368 w 5409375"/>
              <a:gd name="connsiteY21" fmla="*/ 4510208 h 5968307"/>
              <a:gd name="connsiteX22" fmla="*/ 2266227 w 5409375"/>
              <a:gd name="connsiteY22" fmla="*/ 4510208 h 5968307"/>
              <a:gd name="connsiteX23" fmla="*/ 1541297 w 5409375"/>
              <a:gd name="connsiteY23" fmla="*/ 5968306 h 5968307"/>
              <a:gd name="connsiteX24" fmla="*/ 3853249 w 5409375"/>
              <a:gd name="connsiteY24" fmla="*/ 3006806 h 5968307"/>
              <a:gd name="connsiteX25" fmla="*/ 4578178 w 5409375"/>
              <a:gd name="connsiteY25" fmla="*/ 4464904 h 5968307"/>
              <a:gd name="connsiteX26" fmla="*/ 3128319 w 5409375"/>
              <a:gd name="connsiteY26" fmla="*/ 4464904 h 5968307"/>
              <a:gd name="connsiteX27" fmla="*/ 2357669 w 5409375"/>
              <a:gd name="connsiteY27" fmla="*/ 3006806 h 5968307"/>
              <a:gd name="connsiteX28" fmla="*/ 3807528 w 5409375"/>
              <a:gd name="connsiteY28" fmla="*/ 3006806 h 5968307"/>
              <a:gd name="connsiteX29" fmla="*/ 3082598 w 5409375"/>
              <a:gd name="connsiteY29" fmla="*/ 4464904 h 5968307"/>
              <a:gd name="connsiteX30" fmla="*/ 2311949 w 5409375"/>
              <a:gd name="connsiteY30" fmla="*/ 3006806 h 5968307"/>
              <a:gd name="connsiteX31" fmla="*/ 3036878 w 5409375"/>
              <a:gd name="connsiteY31" fmla="*/ 4464904 h 5968307"/>
              <a:gd name="connsiteX32" fmla="*/ 1587019 w 5409375"/>
              <a:gd name="connsiteY32" fmla="*/ 4464904 h 5968307"/>
              <a:gd name="connsiteX33" fmla="*/ 816371 w 5409375"/>
              <a:gd name="connsiteY33" fmla="*/ 3006806 h 5968307"/>
              <a:gd name="connsiteX34" fmla="*/ 2266230 w 5409375"/>
              <a:gd name="connsiteY34" fmla="*/ 3006806 h 5968307"/>
              <a:gd name="connsiteX35" fmla="*/ 1541300 w 5409375"/>
              <a:gd name="connsiteY35" fmla="*/ 4464904 h 5968307"/>
              <a:gd name="connsiteX36" fmla="*/ 770651 w 5409375"/>
              <a:gd name="connsiteY36" fmla="*/ 3006806 h 5968307"/>
              <a:gd name="connsiteX37" fmla="*/ 1495580 w 5409375"/>
              <a:gd name="connsiteY37" fmla="*/ 4464904 h 5968307"/>
              <a:gd name="connsiteX38" fmla="*/ 45721 w 5409375"/>
              <a:gd name="connsiteY38" fmla="*/ 4464904 h 5968307"/>
              <a:gd name="connsiteX39" fmla="*/ 1 w 5409375"/>
              <a:gd name="connsiteY39" fmla="*/ 3006806 h 5968307"/>
              <a:gd name="connsiteX40" fmla="*/ 737700 w 5409375"/>
              <a:gd name="connsiteY40" fmla="*/ 3006806 h 5968307"/>
              <a:gd name="connsiteX41" fmla="*/ 1 w 5409375"/>
              <a:gd name="connsiteY41" fmla="*/ 4464904 h 5968307"/>
              <a:gd name="connsiteX42" fmla="*/ 5394546 w 5409375"/>
              <a:gd name="connsiteY42" fmla="*/ 3006805 h 5968307"/>
              <a:gd name="connsiteX43" fmla="*/ 5394546 w 5409375"/>
              <a:gd name="connsiteY43" fmla="*/ 4464903 h 5968307"/>
              <a:gd name="connsiteX44" fmla="*/ 4656847 w 5409375"/>
              <a:gd name="connsiteY44" fmla="*/ 4464903 h 5968307"/>
              <a:gd name="connsiteX45" fmla="*/ 3894435 w 5409375"/>
              <a:gd name="connsiteY45" fmla="*/ 3006805 h 5968307"/>
              <a:gd name="connsiteX46" fmla="*/ 5344294 w 5409375"/>
              <a:gd name="connsiteY46" fmla="*/ 3006805 h 5968307"/>
              <a:gd name="connsiteX47" fmla="*/ 4619364 w 5409375"/>
              <a:gd name="connsiteY47" fmla="*/ 4464903 h 5968307"/>
              <a:gd name="connsiteX48" fmla="*/ 775183 w 5409375"/>
              <a:gd name="connsiteY48" fmla="*/ 1503404 h 5968307"/>
              <a:gd name="connsiteX49" fmla="*/ 1500112 w 5409375"/>
              <a:gd name="connsiteY49" fmla="*/ 2961501 h 5968307"/>
              <a:gd name="connsiteX50" fmla="*/ 50253 w 5409375"/>
              <a:gd name="connsiteY50" fmla="*/ 2961501 h 5968307"/>
              <a:gd name="connsiteX51" fmla="*/ 1 w 5409375"/>
              <a:gd name="connsiteY51" fmla="*/ 1503404 h 5968307"/>
              <a:gd name="connsiteX52" fmla="*/ 737700 w 5409375"/>
              <a:gd name="connsiteY52" fmla="*/ 1503404 h 5968307"/>
              <a:gd name="connsiteX53" fmla="*/ 1 w 5409375"/>
              <a:gd name="connsiteY53" fmla="*/ 2961501 h 5968307"/>
              <a:gd name="connsiteX54" fmla="*/ 5394546 w 5409375"/>
              <a:gd name="connsiteY54" fmla="*/ 1503404 h 5968307"/>
              <a:gd name="connsiteX55" fmla="*/ 5394546 w 5409375"/>
              <a:gd name="connsiteY55" fmla="*/ 2961500 h 5968307"/>
              <a:gd name="connsiteX56" fmla="*/ 4656847 w 5409375"/>
              <a:gd name="connsiteY56" fmla="*/ 2961500 h 5968307"/>
              <a:gd name="connsiteX57" fmla="*/ 3898967 w 5409375"/>
              <a:gd name="connsiteY57" fmla="*/ 1503404 h 5968307"/>
              <a:gd name="connsiteX58" fmla="*/ 5348826 w 5409375"/>
              <a:gd name="connsiteY58" fmla="*/ 1503404 h 5968307"/>
              <a:gd name="connsiteX59" fmla="*/ 4623896 w 5409375"/>
              <a:gd name="connsiteY59" fmla="*/ 2961500 h 5968307"/>
              <a:gd name="connsiteX60" fmla="*/ 3853247 w 5409375"/>
              <a:gd name="connsiteY60" fmla="*/ 1503404 h 5968307"/>
              <a:gd name="connsiteX61" fmla="*/ 4578176 w 5409375"/>
              <a:gd name="connsiteY61" fmla="*/ 2961500 h 5968307"/>
              <a:gd name="connsiteX62" fmla="*/ 3128317 w 5409375"/>
              <a:gd name="connsiteY62" fmla="*/ 2961500 h 5968307"/>
              <a:gd name="connsiteX63" fmla="*/ 2357669 w 5409375"/>
              <a:gd name="connsiteY63" fmla="*/ 1503404 h 5968307"/>
              <a:gd name="connsiteX64" fmla="*/ 3807528 w 5409375"/>
              <a:gd name="connsiteY64" fmla="*/ 1503404 h 5968307"/>
              <a:gd name="connsiteX65" fmla="*/ 3082598 w 5409375"/>
              <a:gd name="connsiteY65" fmla="*/ 2961500 h 5968307"/>
              <a:gd name="connsiteX66" fmla="*/ 2311949 w 5409375"/>
              <a:gd name="connsiteY66" fmla="*/ 1503403 h 5968307"/>
              <a:gd name="connsiteX67" fmla="*/ 3036878 w 5409375"/>
              <a:gd name="connsiteY67" fmla="*/ 2961500 h 5968307"/>
              <a:gd name="connsiteX68" fmla="*/ 1587019 w 5409375"/>
              <a:gd name="connsiteY68" fmla="*/ 2961500 h 5968307"/>
              <a:gd name="connsiteX69" fmla="*/ 816369 w 5409375"/>
              <a:gd name="connsiteY69" fmla="*/ 1503403 h 5968307"/>
              <a:gd name="connsiteX70" fmla="*/ 2266228 w 5409375"/>
              <a:gd name="connsiteY70" fmla="*/ 1503403 h 5968307"/>
              <a:gd name="connsiteX71" fmla="*/ 1541298 w 5409375"/>
              <a:gd name="connsiteY71" fmla="*/ 2961500 h 5968307"/>
              <a:gd name="connsiteX72" fmla="*/ 785480 w 5409375"/>
              <a:gd name="connsiteY72" fmla="*/ 2 h 5968307"/>
              <a:gd name="connsiteX73" fmla="*/ 1510409 w 5409375"/>
              <a:gd name="connsiteY73" fmla="*/ 1458099 h 5968307"/>
              <a:gd name="connsiteX74" fmla="*/ 60550 w 5409375"/>
              <a:gd name="connsiteY74" fmla="*/ 1458099 h 5968307"/>
              <a:gd name="connsiteX75" fmla="*/ 14830 w 5409375"/>
              <a:gd name="connsiteY75" fmla="*/ 1 h 5968307"/>
              <a:gd name="connsiteX76" fmla="*/ 752529 w 5409375"/>
              <a:gd name="connsiteY76" fmla="*/ 1 h 5968307"/>
              <a:gd name="connsiteX77" fmla="*/ 14830 w 5409375"/>
              <a:gd name="connsiteY77" fmla="*/ 1458099 h 5968307"/>
              <a:gd name="connsiteX78" fmla="*/ 831200 w 5409375"/>
              <a:gd name="connsiteY78" fmla="*/ 1 h 5968307"/>
              <a:gd name="connsiteX79" fmla="*/ 2281059 w 5409375"/>
              <a:gd name="connsiteY79" fmla="*/ 1 h 5968307"/>
              <a:gd name="connsiteX80" fmla="*/ 1556129 w 5409375"/>
              <a:gd name="connsiteY80" fmla="*/ 1458099 h 5968307"/>
              <a:gd name="connsiteX81" fmla="*/ 2326778 w 5409375"/>
              <a:gd name="connsiteY81" fmla="*/ 1 h 5968307"/>
              <a:gd name="connsiteX82" fmla="*/ 3051707 w 5409375"/>
              <a:gd name="connsiteY82" fmla="*/ 1458099 h 5968307"/>
              <a:gd name="connsiteX83" fmla="*/ 1601848 w 5409375"/>
              <a:gd name="connsiteY83" fmla="*/ 1458099 h 5968307"/>
              <a:gd name="connsiteX84" fmla="*/ 3868078 w 5409375"/>
              <a:gd name="connsiteY84" fmla="*/ 1 h 5968307"/>
              <a:gd name="connsiteX85" fmla="*/ 4593007 w 5409375"/>
              <a:gd name="connsiteY85" fmla="*/ 1458099 h 5968307"/>
              <a:gd name="connsiteX86" fmla="*/ 3143148 w 5409375"/>
              <a:gd name="connsiteY86" fmla="*/ 1458099 h 5968307"/>
              <a:gd name="connsiteX87" fmla="*/ 2372498 w 5409375"/>
              <a:gd name="connsiteY87" fmla="*/ 1 h 5968307"/>
              <a:gd name="connsiteX88" fmla="*/ 3822357 w 5409375"/>
              <a:gd name="connsiteY88" fmla="*/ 1 h 5968307"/>
              <a:gd name="connsiteX89" fmla="*/ 3097427 w 5409375"/>
              <a:gd name="connsiteY89" fmla="*/ 1458099 h 5968307"/>
              <a:gd name="connsiteX90" fmla="*/ 5409375 w 5409375"/>
              <a:gd name="connsiteY90" fmla="*/ 0 h 5968307"/>
              <a:gd name="connsiteX91" fmla="*/ 5409375 w 5409375"/>
              <a:gd name="connsiteY91" fmla="*/ 1458098 h 5968307"/>
              <a:gd name="connsiteX92" fmla="*/ 4671676 w 5409375"/>
              <a:gd name="connsiteY92" fmla="*/ 1458098 h 5968307"/>
              <a:gd name="connsiteX93" fmla="*/ 3909264 w 5409375"/>
              <a:gd name="connsiteY93" fmla="*/ 0 h 5968307"/>
              <a:gd name="connsiteX94" fmla="*/ 5359123 w 5409375"/>
              <a:gd name="connsiteY94" fmla="*/ 0 h 5968307"/>
              <a:gd name="connsiteX95" fmla="*/ 4634193 w 5409375"/>
              <a:gd name="connsiteY95" fmla="*/ 1458098 h 596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409375" h="5968307">
                <a:moveTo>
                  <a:pt x="775182" y="4510209"/>
                </a:moveTo>
                <a:lnTo>
                  <a:pt x="1500111" y="5968307"/>
                </a:lnTo>
                <a:lnTo>
                  <a:pt x="50252" y="5968307"/>
                </a:lnTo>
                <a:close/>
                <a:moveTo>
                  <a:pt x="0" y="4510209"/>
                </a:moveTo>
                <a:lnTo>
                  <a:pt x="737699" y="4510209"/>
                </a:lnTo>
                <a:lnTo>
                  <a:pt x="0" y="5968307"/>
                </a:lnTo>
                <a:close/>
                <a:moveTo>
                  <a:pt x="5394545" y="4510208"/>
                </a:moveTo>
                <a:lnTo>
                  <a:pt x="5394545" y="5968306"/>
                </a:lnTo>
                <a:lnTo>
                  <a:pt x="4656846" y="5968306"/>
                </a:lnTo>
                <a:close/>
                <a:moveTo>
                  <a:pt x="3898966" y="4510208"/>
                </a:moveTo>
                <a:lnTo>
                  <a:pt x="5348825" y="4510208"/>
                </a:lnTo>
                <a:lnTo>
                  <a:pt x="4623895" y="5968306"/>
                </a:lnTo>
                <a:close/>
                <a:moveTo>
                  <a:pt x="3853246" y="4510208"/>
                </a:moveTo>
                <a:lnTo>
                  <a:pt x="4578175" y="5968306"/>
                </a:lnTo>
                <a:lnTo>
                  <a:pt x="3128316" y="5968306"/>
                </a:lnTo>
                <a:close/>
                <a:moveTo>
                  <a:pt x="2357668" y="4510208"/>
                </a:moveTo>
                <a:lnTo>
                  <a:pt x="3807527" y="4510208"/>
                </a:lnTo>
                <a:lnTo>
                  <a:pt x="3082597" y="5968306"/>
                </a:lnTo>
                <a:close/>
                <a:moveTo>
                  <a:pt x="2311948" y="4510208"/>
                </a:moveTo>
                <a:lnTo>
                  <a:pt x="3036877" y="5968306"/>
                </a:lnTo>
                <a:lnTo>
                  <a:pt x="1587018" y="5968306"/>
                </a:lnTo>
                <a:close/>
                <a:moveTo>
                  <a:pt x="816368" y="4510208"/>
                </a:moveTo>
                <a:lnTo>
                  <a:pt x="2266227" y="4510208"/>
                </a:lnTo>
                <a:lnTo>
                  <a:pt x="1541297" y="5968306"/>
                </a:lnTo>
                <a:close/>
                <a:moveTo>
                  <a:pt x="3853249" y="3006806"/>
                </a:moveTo>
                <a:lnTo>
                  <a:pt x="4578178" y="4464904"/>
                </a:lnTo>
                <a:lnTo>
                  <a:pt x="3128319" y="4464904"/>
                </a:lnTo>
                <a:close/>
                <a:moveTo>
                  <a:pt x="2357669" y="3006806"/>
                </a:moveTo>
                <a:lnTo>
                  <a:pt x="3807528" y="3006806"/>
                </a:lnTo>
                <a:lnTo>
                  <a:pt x="3082598" y="4464904"/>
                </a:lnTo>
                <a:close/>
                <a:moveTo>
                  <a:pt x="2311949" y="3006806"/>
                </a:moveTo>
                <a:lnTo>
                  <a:pt x="3036878" y="4464904"/>
                </a:lnTo>
                <a:lnTo>
                  <a:pt x="1587019" y="4464904"/>
                </a:lnTo>
                <a:close/>
                <a:moveTo>
                  <a:pt x="816371" y="3006806"/>
                </a:moveTo>
                <a:lnTo>
                  <a:pt x="2266230" y="3006806"/>
                </a:lnTo>
                <a:lnTo>
                  <a:pt x="1541300" y="4464904"/>
                </a:lnTo>
                <a:close/>
                <a:moveTo>
                  <a:pt x="770651" y="3006806"/>
                </a:moveTo>
                <a:lnTo>
                  <a:pt x="1495580" y="4464904"/>
                </a:lnTo>
                <a:lnTo>
                  <a:pt x="45721" y="4464904"/>
                </a:lnTo>
                <a:close/>
                <a:moveTo>
                  <a:pt x="1" y="3006806"/>
                </a:moveTo>
                <a:lnTo>
                  <a:pt x="737700" y="3006806"/>
                </a:lnTo>
                <a:lnTo>
                  <a:pt x="1" y="4464904"/>
                </a:lnTo>
                <a:close/>
                <a:moveTo>
                  <a:pt x="5394546" y="3006805"/>
                </a:moveTo>
                <a:lnTo>
                  <a:pt x="5394546" y="4464903"/>
                </a:lnTo>
                <a:lnTo>
                  <a:pt x="4656847" y="4464903"/>
                </a:lnTo>
                <a:close/>
                <a:moveTo>
                  <a:pt x="3894435" y="3006805"/>
                </a:moveTo>
                <a:lnTo>
                  <a:pt x="5344294" y="3006805"/>
                </a:lnTo>
                <a:lnTo>
                  <a:pt x="4619364" y="4464903"/>
                </a:lnTo>
                <a:close/>
                <a:moveTo>
                  <a:pt x="775183" y="1503404"/>
                </a:moveTo>
                <a:lnTo>
                  <a:pt x="1500112" y="2961501"/>
                </a:lnTo>
                <a:lnTo>
                  <a:pt x="50253" y="2961501"/>
                </a:lnTo>
                <a:close/>
                <a:moveTo>
                  <a:pt x="1" y="1503404"/>
                </a:moveTo>
                <a:lnTo>
                  <a:pt x="737700" y="1503404"/>
                </a:lnTo>
                <a:lnTo>
                  <a:pt x="1" y="2961501"/>
                </a:lnTo>
                <a:close/>
                <a:moveTo>
                  <a:pt x="5394546" y="1503404"/>
                </a:moveTo>
                <a:lnTo>
                  <a:pt x="5394546" y="2961500"/>
                </a:lnTo>
                <a:lnTo>
                  <a:pt x="4656847" y="2961500"/>
                </a:lnTo>
                <a:close/>
                <a:moveTo>
                  <a:pt x="3898967" y="1503404"/>
                </a:moveTo>
                <a:lnTo>
                  <a:pt x="5348826" y="1503404"/>
                </a:lnTo>
                <a:lnTo>
                  <a:pt x="4623896" y="2961500"/>
                </a:lnTo>
                <a:close/>
                <a:moveTo>
                  <a:pt x="3853247" y="1503404"/>
                </a:moveTo>
                <a:lnTo>
                  <a:pt x="4578176" y="2961500"/>
                </a:lnTo>
                <a:lnTo>
                  <a:pt x="3128317" y="2961500"/>
                </a:lnTo>
                <a:close/>
                <a:moveTo>
                  <a:pt x="2357669" y="1503404"/>
                </a:moveTo>
                <a:lnTo>
                  <a:pt x="3807528" y="1503404"/>
                </a:lnTo>
                <a:lnTo>
                  <a:pt x="3082598" y="2961500"/>
                </a:lnTo>
                <a:close/>
                <a:moveTo>
                  <a:pt x="2311949" y="1503403"/>
                </a:moveTo>
                <a:lnTo>
                  <a:pt x="3036878" y="2961500"/>
                </a:lnTo>
                <a:lnTo>
                  <a:pt x="1587019" y="2961500"/>
                </a:lnTo>
                <a:close/>
                <a:moveTo>
                  <a:pt x="816369" y="1503403"/>
                </a:moveTo>
                <a:lnTo>
                  <a:pt x="2266228" y="1503403"/>
                </a:lnTo>
                <a:lnTo>
                  <a:pt x="1541298" y="2961500"/>
                </a:lnTo>
                <a:close/>
                <a:moveTo>
                  <a:pt x="785480" y="2"/>
                </a:moveTo>
                <a:lnTo>
                  <a:pt x="1510409" y="1458099"/>
                </a:lnTo>
                <a:lnTo>
                  <a:pt x="60550" y="1458099"/>
                </a:lnTo>
                <a:close/>
                <a:moveTo>
                  <a:pt x="14830" y="1"/>
                </a:moveTo>
                <a:lnTo>
                  <a:pt x="752529" y="1"/>
                </a:lnTo>
                <a:lnTo>
                  <a:pt x="14830" y="1458099"/>
                </a:lnTo>
                <a:close/>
                <a:moveTo>
                  <a:pt x="831200" y="1"/>
                </a:moveTo>
                <a:lnTo>
                  <a:pt x="2281059" y="1"/>
                </a:lnTo>
                <a:lnTo>
                  <a:pt x="1556129" y="1458099"/>
                </a:lnTo>
                <a:close/>
                <a:moveTo>
                  <a:pt x="2326778" y="1"/>
                </a:moveTo>
                <a:lnTo>
                  <a:pt x="3051707" y="1458099"/>
                </a:lnTo>
                <a:lnTo>
                  <a:pt x="1601848" y="1458099"/>
                </a:lnTo>
                <a:close/>
                <a:moveTo>
                  <a:pt x="3868078" y="1"/>
                </a:moveTo>
                <a:lnTo>
                  <a:pt x="4593007" y="1458099"/>
                </a:lnTo>
                <a:lnTo>
                  <a:pt x="3143148" y="1458099"/>
                </a:lnTo>
                <a:close/>
                <a:moveTo>
                  <a:pt x="2372498" y="1"/>
                </a:moveTo>
                <a:lnTo>
                  <a:pt x="3822357" y="1"/>
                </a:lnTo>
                <a:lnTo>
                  <a:pt x="3097427" y="1458099"/>
                </a:lnTo>
                <a:close/>
                <a:moveTo>
                  <a:pt x="5409375" y="0"/>
                </a:moveTo>
                <a:lnTo>
                  <a:pt x="5409375" y="1458098"/>
                </a:lnTo>
                <a:lnTo>
                  <a:pt x="4671676" y="1458098"/>
                </a:lnTo>
                <a:close/>
                <a:moveTo>
                  <a:pt x="3909264" y="0"/>
                </a:moveTo>
                <a:lnTo>
                  <a:pt x="5359123" y="0"/>
                </a:lnTo>
                <a:lnTo>
                  <a:pt x="4634193" y="1458098"/>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463867" y="839972"/>
            <a:ext cx="9447697" cy="971074"/>
          </a:xfrm>
          <a:noFill/>
        </p:spPr>
        <p:txBody>
          <a:bodyPr vert="horz" lIns="91440" tIns="45720" rIns="91440" bIns="45720" rtlCol="0" anchor="t">
            <a:normAutofit/>
          </a:bodyPr>
          <a:lstStyle/>
          <a:p>
            <a:pPr>
              <a:lnSpc>
                <a:spcPts val="1680"/>
              </a:lnSpc>
            </a:pPr>
            <a:r>
              <a:rPr lang="es-MX" sz="1700" dirty="0"/>
              <a:t>“Estas son las palabras postreras de David. Dijo David hijo de Isaí, Dijo aquel varón que fue levantado en alto, El ungido del Dios de Jacob, El dulce cantor de Israel:” (Esther 2: 10)</a:t>
            </a:r>
          </a:p>
          <a:p>
            <a:pPr>
              <a:lnSpc>
                <a:spcPts val="1680"/>
              </a:lnSpc>
            </a:pPr>
            <a:r>
              <a:rPr lang="es-MX" sz="1700" dirty="0"/>
              <a:t>Lee Salmos 25:1 al 5; 42:1; 75:1; 77:1; 84:1 y 2; 88:1 al 3; y 89:1. ¿Qué revelan estos salmos sobre las experiencias que vivieron sus autores?</a:t>
            </a:r>
          </a:p>
          <a:p>
            <a:pPr>
              <a:lnSpc>
                <a:spcPts val="1680"/>
              </a:lnSpc>
            </a:pPr>
            <a:endParaRPr lang="es-MX" sz="1700" dirty="0"/>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390715" y="1811047"/>
            <a:ext cx="7574725" cy="5175680"/>
          </a:xfrm>
        </p:spPr>
        <p:txBody>
          <a:bodyPr vert="horz" lIns="91440" tIns="45720" rIns="91440" bIns="45720" rtlCol="0">
            <a:normAutofit fontScale="85000" lnSpcReduction="10000"/>
          </a:bodyPr>
          <a:lstStyle/>
          <a:p>
            <a:pPr marL="0" indent="0" algn="just">
              <a:spcBef>
                <a:spcPts val="300"/>
              </a:spcBef>
              <a:buNone/>
            </a:pPr>
            <a:r>
              <a:rPr lang="es-MX" b="1" dirty="0"/>
              <a:t>R. </a:t>
            </a:r>
            <a:r>
              <a:rPr lang="es-MX" b="1" dirty="0">
                <a:solidFill>
                  <a:srgbClr val="0070C0"/>
                </a:solidFill>
              </a:rPr>
              <a:t>Muchos de los Salmos revelan la experiencia personal de los autores, (en dificultades, Dudas y sufrimientos Experiencias de perdón divino Alegrías Devoción y gratitud a Dios por su fidelidad y amor Esperanza en Dios Confianza en las promesas divinas Testimonio de la redención Clamor por salvación. </a:t>
            </a:r>
          </a:p>
          <a:p>
            <a:pPr marL="0" indent="0" algn="just">
              <a:spcBef>
                <a:spcPts val="300"/>
              </a:spcBef>
              <a:buNone/>
            </a:pPr>
            <a:r>
              <a:rPr lang="es-MX" dirty="0"/>
              <a:t>La mayoría de los Salmos fueron escritos por David, y los escribió cuando tuvo el conflicto con Saúl, y son lamentos personales, del Salmo 1 al 41 mencionan a los agentes adversarios del salmista, y los designa como “mis enemigos”. Del Salmo 42 al 72 fueron escritos durante la realeza de David, pero también menciona al enemigo en muchos de estos salmos. Los Salmos 73 al 90 fueron escritos durante la crisis asiria en el siglo VIII a.C. y son Colectas de los hijos de Asaf y </a:t>
            </a:r>
            <a:r>
              <a:rPr lang="es-MX" dirty="0" err="1"/>
              <a:t>Coré.Del</a:t>
            </a:r>
            <a:r>
              <a:rPr lang="es-MX" dirty="0"/>
              <a:t> 90-106 fueron escritos después de la destrucción de Jerusalén en el año 586 a.C. y son salmos de </a:t>
            </a:r>
            <a:r>
              <a:rPr lang="es-MX" dirty="0" err="1"/>
              <a:t>albanzas</a:t>
            </a:r>
            <a:r>
              <a:rPr lang="es-MX" dirty="0"/>
              <a:t>, del 107 al 150 son elogios y reflexión después del exilio. Algunos salmos mencionan las dificultades; otros se centran en las alegrías. Los salmistas clamaron a Dios para que los salvara, y experimentaron su inmerecido favor. </a:t>
            </a:r>
            <a:endParaRPr lang="es-MX" b="1" dirty="0"/>
          </a:p>
          <a:p>
            <a:pPr marL="0" indent="0" algn="just">
              <a:spcBef>
                <a:spcPts val="300"/>
              </a:spcBef>
              <a:buNone/>
            </a:pPr>
            <a:r>
              <a:rPr lang="es-MX" b="1" dirty="0"/>
              <a:t>“El Señor dio su Palabra justamente en la forma en que quería que viniera. La dio mediante diferentes autores, cada uno con su propia individualidad, aunque trataron el mismo relato. Sus testimonios se reúnen en un Libro y son como los testimonios en una reunión social. No representan las cosas justamente en el mismo estilo. Cada uno tiene su propia experiencia, y esta diversidad amplía y profundiza el conocimiento que es presentado para suplir las necesidades de diversas mentes. Los pensamientos expresados no tienen una uniformidad establecida, como si hubieran sido vertidos en un molde de hierro, haciendo monótono el oírlos. En una uniformidad tal, habría una pérdida de gracia y de belleza peculiar” </a:t>
            </a:r>
            <a:r>
              <a:rPr lang="es-MX" i="1" dirty="0"/>
              <a:t>(Mensajes selectos, t 1, p. 25).</a:t>
            </a:r>
          </a:p>
          <a:p>
            <a:pPr marL="0" indent="0" algn="just">
              <a:spcBef>
                <a:spcPts val="300"/>
              </a:spcBef>
              <a:buNone/>
            </a:pPr>
            <a:r>
              <a:rPr lang="es-MX" b="1" dirty="0"/>
              <a:t>Reflexionemos: </a:t>
            </a:r>
            <a:r>
              <a:rPr lang="es-MX" b="1" dirty="0">
                <a:solidFill>
                  <a:srgbClr val="C00000"/>
                </a:solidFill>
              </a:rPr>
              <a:t>“¿Cómo podemos encontrar esperanza y consuelo sabiendo que incluso personas fieles, como los salmistas, lucharon con algunas de las mismas cosas que nosotros?</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CONOZCAMOS A LOS SALMISTAS</a:t>
            </a:r>
          </a:p>
        </p:txBody>
      </p:sp>
      <p:sp>
        <p:nvSpPr>
          <p:cNvPr id="6" name="Forma libre: forma 5">
            <a:extLst>
              <a:ext uri="{FF2B5EF4-FFF2-40B4-BE49-F238E27FC236}">
                <a16:creationId xmlns:a16="http://schemas.microsoft.com/office/drawing/2014/main" id="{55047D6B-406B-CB19-C160-3701159B11D9}"/>
              </a:ext>
            </a:extLst>
          </p:cNvPr>
          <p:cNvSpPr/>
          <p:nvPr/>
        </p:nvSpPr>
        <p:spPr>
          <a:xfrm>
            <a:off x="7965440" y="2607056"/>
            <a:ext cx="2395714" cy="2933046"/>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additive="base">
                                        <p:cTn id="1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xEl>
                                              <p:pRg st="2" end="2"/>
                                            </p:txEl>
                                          </p:spTgt>
                                        </p:tgtEl>
                                        <p:attrNameLst>
                                          <p:attrName>style.visibility</p:attrName>
                                        </p:attrNameLst>
                                      </p:cBhvr>
                                      <p:to>
                                        <p:strVal val="visible"/>
                                      </p:to>
                                    </p:set>
                                    <p:anim calcmode="lin" valueType="num">
                                      <p:cBhvr additive="base">
                                        <p:cTn id="23"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xEl>
                                              <p:pRg st="3" end="3"/>
                                            </p:txEl>
                                          </p:spTgt>
                                        </p:tgtEl>
                                        <p:attrNameLst>
                                          <p:attrName>style.visibility</p:attrName>
                                        </p:attrNameLst>
                                      </p:cBhvr>
                                      <p:to>
                                        <p:strVal val="visible"/>
                                      </p:to>
                                    </p:set>
                                    <p:anim calcmode="lin" valueType="num">
                                      <p:cBhvr additive="base">
                                        <p:cTn id="29"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445326" y="824662"/>
            <a:ext cx="9457275" cy="1172814"/>
          </a:xfrm>
          <a:noFill/>
        </p:spPr>
        <p:txBody>
          <a:bodyPr vert="horz" lIns="91440" tIns="45720" rIns="91440" bIns="45720" rtlCol="0" anchor="t">
            <a:normAutofit fontScale="92500" lnSpcReduction="20000"/>
          </a:bodyPr>
          <a:lstStyle/>
          <a:p>
            <a:pPr>
              <a:lnSpc>
                <a:spcPct val="100000"/>
              </a:lnSpc>
            </a:pPr>
            <a:r>
              <a:rPr lang="es-MX" dirty="0"/>
              <a:t>“¡Oh Jehová, cuánto se han multiplicado mis adversarios! Muchos son los que se levantan contra mí. Muchos son los que dicen de mí: No hay para él salvación en Dios. </a:t>
            </a:r>
            <a:r>
              <a:rPr lang="es-MX" dirty="0" err="1"/>
              <a:t>Selah</a:t>
            </a:r>
            <a:r>
              <a:rPr lang="es-MX" dirty="0"/>
              <a:t>” (Salmo 3: 1-2)</a:t>
            </a:r>
          </a:p>
          <a:p>
            <a:pPr>
              <a:lnSpc>
                <a:spcPct val="100000"/>
              </a:lnSpc>
            </a:pPr>
            <a:r>
              <a:rPr lang="es-MX" dirty="0"/>
              <a:t>Lee Salmos 3; 33:1 al 3; y 109:6 al 15. ¿Qué diferentes facetas de la experiencia humana transmiten estos salmos?</a:t>
            </a: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445327" y="1846562"/>
            <a:ext cx="7414216" cy="4991494"/>
          </a:xfrm>
        </p:spPr>
        <p:txBody>
          <a:bodyPr>
            <a:normAutofit fontScale="92500" lnSpcReduction="20000"/>
          </a:bodyPr>
          <a:lstStyle/>
          <a:p>
            <a:pPr marL="0" indent="0" algn="just">
              <a:spcBef>
                <a:spcPts val="0"/>
              </a:spcBef>
              <a:spcAft>
                <a:spcPts val="600"/>
              </a:spcAft>
              <a:buNone/>
            </a:pPr>
            <a:r>
              <a:rPr lang="es-MX" b="1" dirty="0"/>
              <a:t>R.</a:t>
            </a:r>
            <a:r>
              <a:rPr lang="es-MX" dirty="0"/>
              <a:t> </a:t>
            </a:r>
            <a:r>
              <a:rPr lang="es-MX" b="1" dirty="0">
                <a:solidFill>
                  <a:srgbClr val="0970BC"/>
                </a:solidFill>
              </a:rPr>
              <a:t>Los salmos hacen que la comunidad creyente sea consciente de toda la gama de la experiencia humana y demuestran que los creyentes pueden adorar a Dios en todas las etapas de la vida.</a:t>
            </a:r>
          </a:p>
          <a:p>
            <a:pPr marL="0" indent="0" algn="just">
              <a:spcBef>
                <a:spcPts val="0"/>
              </a:spcBef>
              <a:spcAft>
                <a:spcPts val="600"/>
              </a:spcAft>
              <a:buNone/>
            </a:pPr>
            <a:r>
              <a:rPr lang="es-MX" dirty="0"/>
              <a:t>los Salmos están compuestos tanto por cantos personales como comunitarios. Salmos engloba una gran variedad de temas que abarcan toda la experiencia humana y su relación con Dios: Himnos que alaban a Dios como Creador, Soberano y Juez Salmos de acción de gracias por las abundantes bendiciones de Dios Lamentaciones suplicando a Dios que nos libre de los problemas Salmos sapienciales con orientaciones prácticas para la vida Salmos del rey, que señalan a Cristo como Rey y Libertador Salmos históricos que repasan la historia pasada de Israel y la fidelidad de Dios para con él.</a:t>
            </a:r>
          </a:p>
          <a:p>
            <a:pPr marL="0" indent="0" algn="just">
              <a:spcBef>
                <a:spcPts val="0"/>
              </a:spcBef>
              <a:spcAft>
                <a:spcPts val="600"/>
              </a:spcAft>
              <a:buNone/>
            </a:pPr>
            <a:r>
              <a:rPr lang="es-MX" b="1" dirty="0"/>
              <a:t>Los salmos de David pasan por toda la gama de la experiencia humana, desde las profundidades del sentimiento de culpabilidad y condenación de sí hasta la fe más sublime y la más exaltada comunión con Dios. La historia de su vida muestra que el pecado no puede traer sino vergüenza y aflicción, pero que el amor de Dios y su misericordia pueden alcanzar hasta las más hondas profundidades, que la fe elevará el alma arrepentida hasta hacerle compartir la adopción de los hijos de Dios. De todas las promesas que contiene su Palabra, es uno de los testimonios más poderosos en favor de la fidelidad, la justicia y la misericordia del pacto de Dio”. </a:t>
            </a:r>
            <a:r>
              <a:rPr lang="es-MX" i="1" dirty="0"/>
              <a:t>(Historia de los patriarcas y profetas, p. 818)</a:t>
            </a:r>
          </a:p>
          <a:p>
            <a:pPr marL="0" indent="0" algn="just">
              <a:spcBef>
                <a:spcPts val="0"/>
              </a:spcBef>
              <a:spcAft>
                <a:spcPts val="600"/>
              </a:spcAft>
              <a:buNone/>
            </a:pPr>
            <a:r>
              <a:rPr lang="es-MX" sz="1700" b="1" dirty="0"/>
              <a:t>Reflexionemos:</a:t>
            </a:r>
            <a:r>
              <a:rPr lang="es-MX" sz="1700" dirty="0"/>
              <a:t> </a:t>
            </a:r>
            <a:r>
              <a:rPr lang="es-MX" sz="1700" b="1" dirty="0">
                <a:solidFill>
                  <a:srgbClr val="C00000"/>
                </a:solidFill>
              </a:rPr>
              <a:t>Por eso es tan importante que al leer los Salmos busquemos los Salmos que no ayudaran a superar las facetas de nuestra experiencia humana para que encontremos </a:t>
            </a:r>
            <a:r>
              <a:rPr lang="es-MX" sz="1700" b="1" dirty="0" err="1">
                <a:solidFill>
                  <a:srgbClr val="C00000"/>
                </a:solidFill>
              </a:rPr>
              <a:t>confor</a:t>
            </a:r>
            <a:r>
              <a:rPr lang="es-MX" sz="1700" b="1" dirty="0">
                <a:solidFill>
                  <a:srgbClr val="C00000"/>
                </a:solidFill>
              </a:rPr>
              <a:t> en ellos.</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UN CÁNTICO PARA CADA ETAPA</a:t>
            </a:r>
          </a:p>
        </p:txBody>
      </p:sp>
      <p:sp>
        <p:nvSpPr>
          <p:cNvPr id="9" name="Forma libre: forma 8">
            <a:extLst>
              <a:ext uri="{FF2B5EF4-FFF2-40B4-BE49-F238E27FC236}">
                <a16:creationId xmlns:a16="http://schemas.microsoft.com/office/drawing/2014/main" id="{A8A8DBA3-CCA3-DA1D-ABB6-B13F18A19152}"/>
              </a:ext>
            </a:extLst>
          </p:cNvPr>
          <p:cNvSpPr/>
          <p:nvPr/>
        </p:nvSpPr>
        <p:spPr>
          <a:xfrm>
            <a:off x="7776753" y="2505456"/>
            <a:ext cx="2525487" cy="3282696"/>
          </a:xfrm>
          <a:custGeom>
            <a:avLst/>
            <a:gdLst>
              <a:gd name="connsiteX0" fmla="*/ 3678771 w 4200336"/>
              <a:gd name="connsiteY0" fmla="*/ 2282695 h 3190664"/>
              <a:gd name="connsiteX1" fmla="*/ 4200336 w 4200336"/>
              <a:gd name="connsiteY1" fmla="*/ 3181946 h 3190664"/>
              <a:gd name="connsiteX2" fmla="*/ 3157205 w 4200336"/>
              <a:gd name="connsiteY2" fmla="*/ 3181946 h 3190664"/>
              <a:gd name="connsiteX3" fmla="*/ 2482021 w 4200336"/>
              <a:gd name="connsiteY3" fmla="*/ 2154343 h 3190664"/>
              <a:gd name="connsiteX4" fmla="*/ 3684153 w 4200336"/>
              <a:gd name="connsiteY4" fmla="*/ 2154343 h 3190664"/>
              <a:gd name="connsiteX5" fmla="*/ 3083087 w 4200336"/>
              <a:gd name="connsiteY5" fmla="*/ 3190664 h 3190664"/>
              <a:gd name="connsiteX6" fmla="*/ 2417757 w 4200336"/>
              <a:gd name="connsiteY6" fmla="*/ 2154343 h 3190664"/>
              <a:gd name="connsiteX7" fmla="*/ 3018823 w 4200336"/>
              <a:gd name="connsiteY7" fmla="*/ 3190664 h 3190664"/>
              <a:gd name="connsiteX8" fmla="*/ 1816691 w 4200336"/>
              <a:gd name="connsiteY8" fmla="*/ 3190664 h 3190664"/>
              <a:gd name="connsiteX9" fmla="*/ 1151361 w 4200336"/>
              <a:gd name="connsiteY9" fmla="*/ 2154343 h 3190664"/>
              <a:gd name="connsiteX10" fmla="*/ 2353493 w 4200336"/>
              <a:gd name="connsiteY10" fmla="*/ 2154343 h 3190664"/>
              <a:gd name="connsiteX11" fmla="*/ 1752427 w 4200336"/>
              <a:gd name="connsiteY11" fmla="*/ 3190664 h 3190664"/>
              <a:gd name="connsiteX12" fmla="*/ 1087097 w 4200336"/>
              <a:gd name="connsiteY12" fmla="*/ 2154343 h 3190664"/>
              <a:gd name="connsiteX13" fmla="*/ 1688163 w 4200336"/>
              <a:gd name="connsiteY13" fmla="*/ 3190664 h 3190664"/>
              <a:gd name="connsiteX14" fmla="*/ 486031 w 4200336"/>
              <a:gd name="connsiteY14" fmla="*/ 3190664 h 3190664"/>
              <a:gd name="connsiteX15" fmla="*/ 0 w 4200336"/>
              <a:gd name="connsiteY15" fmla="*/ 2154342 h 3190664"/>
              <a:gd name="connsiteX16" fmla="*/ 1030400 w 4200336"/>
              <a:gd name="connsiteY16" fmla="*/ 2154342 h 3190664"/>
              <a:gd name="connsiteX17" fmla="*/ 515200 w 4200336"/>
              <a:gd name="connsiteY17" fmla="*/ 3042618 h 3190664"/>
              <a:gd name="connsiteX18" fmla="*/ 3685136 w 4200336"/>
              <a:gd name="connsiteY18" fmla="*/ 1214553 h 3190664"/>
              <a:gd name="connsiteX19" fmla="*/ 4200336 w 4200336"/>
              <a:gd name="connsiteY19" fmla="*/ 2102829 h 3190664"/>
              <a:gd name="connsiteX20" fmla="*/ 3169936 w 4200336"/>
              <a:gd name="connsiteY20" fmla="*/ 2102829 h 3190664"/>
              <a:gd name="connsiteX21" fmla="*/ 0 w 4200336"/>
              <a:gd name="connsiteY21" fmla="*/ 1075225 h 3190664"/>
              <a:gd name="connsiteX22" fmla="*/ 1043131 w 4200336"/>
              <a:gd name="connsiteY22" fmla="*/ 1075225 h 3190664"/>
              <a:gd name="connsiteX23" fmla="*/ 521565 w 4200336"/>
              <a:gd name="connsiteY23" fmla="*/ 1974476 h 3190664"/>
              <a:gd name="connsiteX24" fmla="*/ 2512173 w 4200336"/>
              <a:gd name="connsiteY24" fmla="*/ 1066507 h 3190664"/>
              <a:gd name="connsiteX25" fmla="*/ 3714305 w 4200336"/>
              <a:gd name="connsiteY25" fmla="*/ 1066507 h 3190664"/>
              <a:gd name="connsiteX26" fmla="*/ 3113239 w 4200336"/>
              <a:gd name="connsiteY26" fmla="*/ 2102828 h 3190664"/>
              <a:gd name="connsiteX27" fmla="*/ 2447909 w 4200336"/>
              <a:gd name="connsiteY27" fmla="*/ 1066507 h 3190664"/>
              <a:gd name="connsiteX28" fmla="*/ 3048975 w 4200336"/>
              <a:gd name="connsiteY28" fmla="*/ 2102828 h 3190664"/>
              <a:gd name="connsiteX29" fmla="*/ 1846843 w 4200336"/>
              <a:gd name="connsiteY29" fmla="*/ 2102828 h 3190664"/>
              <a:gd name="connsiteX30" fmla="*/ 1181513 w 4200336"/>
              <a:gd name="connsiteY30" fmla="*/ 1066507 h 3190664"/>
              <a:gd name="connsiteX31" fmla="*/ 2383645 w 4200336"/>
              <a:gd name="connsiteY31" fmla="*/ 1066507 h 3190664"/>
              <a:gd name="connsiteX32" fmla="*/ 1782579 w 4200336"/>
              <a:gd name="connsiteY32" fmla="*/ 2102828 h 3190664"/>
              <a:gd name="connsiteX33" fmla="*/ 1117249 w 4200336"/>
              <a:gd name="connsiteY33" fmla="*/ 1066507 h 3190664"/>
              <a:gd name="connsiteX34" fmla="*/ 1718315 w 4200336"/>
              <a:gd name="connsiteY34" fmla="*/ 2102828 h 3190664"/>
              <a:gd name="connsiteX35" fmla="*/ 516183 w 4200336"/>
              <a:gd name="connsiteY35" fmla="*/ 2102828 h 3190664"/>
              <a:gd name="connsiteX36" fmla="*/ 3678771 w 4200336"/>
              <a:gd name="connsiteY36" fmla="*/ 128353 h 3190664"/>
              <a:gd name="connsiteX37" fmla="*/ 4200336 w 4200336"/>
              <a:gd name="connsiteY37" fmla="*/ 1027604 h 3190664"/>
              <a:gd name="connsiteX38" fmla="*/ 3157205 w 4200336"/>
              <a:gd name="connsiteY38" fmla="*/ 1027604 h 3190664"/>
              <a:gd name="connsiteX39" fmla="*/ 2482021 w 4200336"/>
              <a:gd name="connsiteY39" fmla="*/ 1 h 3190664"/>
              <a:gd name="connsiteX40" fmla="*/ 3684153 w 4200336"/>
              <a:gd name="connsiteY40" fmla="*/ 1 h 3190664"/>
              <a:gd name="connsiteX41" fmla="*/ 3083087 w 4200336"/>
              <a:gd name="connsiteY41" fmla="*/ 1036322 h 3190664"/>
              <a:gd name="connsiteX42" fmla="*/ 2417757 w 4200336"/>
              <a:gd name="connsiteY42" fmla="*/ 1 h 3190664"/>
              <a:gd name="connsiteX43" fmla="*/ 3018823 w 4200336"/>
              <a:gd name="connsiteY43" fmla="*/ 1036322 h 3190664"/>
              <a:gd name="connsiteX44" fmla="*/ 1816691 w 4200336"/>
              <a:gd name="connsiteY44" fmla="*/ 1036322 h 3190664"/>
              <a:gd name="connsiteX45" fmla="*/ 1151361 w 4200336"/>
              <a:gd name="connsiteY45" fmla="*/ 1 h 3190664"/>
              <a:gd name="connsiteX46" fmla="*/ 2353493 w 4200336"/>
              <a:gd name="connsiteY46" fmla="*/ 1 h 3190664"/>
              <a:gd name="connsiteX47" fmla="*/ 1752427 w 4200336"/>
              <a:gd name="connsiteY47" fmla="*/ 1036322 h 3190664"/>
              <a:gd name="connsiteX48" fmla="*/ 1087097 w 4200336"/>
              <a:gd name="connsiteY48" fmla="*/ 1 h 3190664"/>
              <a:gd name="connsiteX49" fmla="*/ 1688163 w 4200336"/>
              <a:gd name="connsiteY49" fmla="*/ 1036322 h 3190664"/>
              <a:gd name="connsiteX50" fmla="*/ 486031 w 4200336"/>
              <a:gd name="connsiteY50" fmla="*/ 1036322 h 3190664"/>
              <a:gd name="connsiteX51" fmla="*/ 0 w 4200336"/>
              <a:gd name="connsiteY51" fmla="*/ 0 h 3190664"/>
              <a:gd name="connsiteX52" fmla="*/ 1030400 w 4200336"/>
              <a:gd name="connsiteY52" fmla="*/ 0 h 3190664"/>
              <a:gd name="connsiteX53" fmla="*/ 515200 w 4200336"/>
              <a:gd name="connsiteY53" fmla="*/ 888276 h 319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200336" h="3190664">
                <a:moveTo>
                  <a:pt x="3678771" y="2282695"/>
                </a:moveTo>
                <a:lnTo>
                  <a:pt x="4200336" y="3181946"/>
                </a:lnTo>
                <a:lnTo>
                  <a:pt x="3157205" y="3181946"/>
                </a:lnTo>
                <a:close/>
                <a:moveTo>
                  <a:pt x="2482021" y="2154343"/>
                </a:moveTo>
                <a:lnTo>
                  <a:pt x="3684153" y="2154343"/>
                </a:lnTo>
                <a:lnTo>
                  <a:pt x="3083087" y="3190664"/>
                </a:lnTo>
                <a:close/>
                <a:moveTo>
                  <a:pt x="2417757" y="2154343"/>
                </a:moveTo>
                <a:lnTo>
                  <a:pt x="3018823" y="3190664"/>
                </a:lnTo>
                <a:lnTo>
                  <a:pt x="1816691" y="3190664"/>
                </a:lnTo>
                <a:close/>
                <a:moveTo>
                  <a:pt x="1151361" y="2154343"/>
                </a:moveTo>
                <a:lnTo>
                  <a:pt x="2353493" y="2154343"/>
                </a:lnTo>
                <a:lnTo>
                  <a:pt x="1752427" y="3190664"/>
                </a:lnTo>
                <a:close/>
                <a:moveTo>
                  <a:pt x="1087097" y="2154343"/>
                </a:moveTo>
                <a:lnTo>
                  <a:pt x="1688163" y="3190664"/>
                </a:lnTo>
                <a:lnTo>
                  <a:pt x="486031" y="3190664"/>
                </a:lnTo>
                <a:close/>
                <a:moveTo>
                  <a:pt x="0" y="2154342"/>
                </a:moveTo>
                <a:lnTo>
                  <a:pt x="1030400" y="2154342"/>
                </a:lnTo>
                <a:lnTo>
                  <a:pt x="515200" y="3042618"/>
                </a:lnTo>
                <a:close/>
                <a:moveTo>
                  <a:pt x="3685136" y="1214553"/>
                </a:moveTo>
                <a:lnTo>
                  <a:pt x="4200336" y="2102829"/>
                </a:lnTo>
                <a:lnTo>
                  <a:pt x="3169936" y="2102829"/>
                </a:lnTo>
                <a:close/>
                <a:moveTo>
                  <a:pt x="0" y="1075225"/>
                </a:moveTo>
                <a:lnTo>
                  <a:pt x="1043131" y="1075225"/>
                </a:lnTo>
                <a:lnTo>
                  <a:pt x="521565" y="1974476"/>
                </a:lnTo>
                <a:close/>
                <a:moveTo>
                  <a:pt x="2512173" y="1066507"/>
                </a:moveTo>
                <a:lnTo>
                  <a:pt x="3714305" y="1066507"/>
                </a:lnTo>
                <a:lnTo>
                  <a:pt x="3113239" y="2102828"/>
                </a:lnTo>
                <a:close/>
                <a:moveTo>
                  <a:pt x="2447909" y="1066507"/>
                </a:moveTo>
                <a:lnTo>
                  <a:pt x="3048975" y="2102828"/>
                </a:lnTo>
                <a:lnTo>
                  <a:pt x="1846843" y="2102828"/>
                </a:lnTo>
                <a:close/>
                <a:moveTo>
                  <a:pt x="1181513" y="1066507"/>
                </a:moveTo>
                <a:lnTo>
                  <a:pt x="2383645" y="1066507"/>
                </a:lnTo>
                <a:lnTo>
                  <a:pt x="1782579" y="2102828"/>
                </a:lnTo>
                <a:close/>
                <a:moveTo>
                  <a:pt x="1117249" y="1066507"/>
                </a:moveTo>
                <a:lnTo>
                  <a:pt x="1718315" y="2102828"/>
                </a:lnTo>
                <a:lnTo>
                  <a:pt x="516183" y="2102828"/>
                </a:lnTo>
                <a:close/>
                <a:moveTo>
                  <a:pt x="3678771" y="128353"/>
                </a:moveTo>
                <a:lnTo>
                  <a:pt x="4200336" y="1027604"/>
                </a:lnTo>
                <a:lnTo>
                  <a:pt x="3157205" y="1027604"/>
                </a:lnTo>
                <a:close/>
                <a:moveTo>
                  <a:pt x="2482021" y="1"/>
                </a:moveTo>
                <a:lnTo>
                  <a:pt x="3684153" y="1"/>
                </a:lnTo>
                <a:lnTo>
                  <a:pt x="3083087" y="1036322"/>
                </a:lnTo>
                <a:close/>
                <a:moveTo>
                  <a:pt x="2417757" y="1"/>
                </a:moveTo>
                <a:lnTo>
                  <a:pt x="3018823" y="1036322"/>
                </a:lnTo>
                <a:lnTo>
                  <a:pt x="1816691" y="1036322"/>
                </a:lnTo>
                <a:close/>
                <a:moveTo>
                  <a:pt x="1151361" y="1"/>
                </a:moveTo>
                <a:lnTo>
                  <a:pt x="2353493" y="1"/>
                </a:lnTo>
                <a:lnTo>
                  <a:pt x="1752427" y="1036322"/>
                </a:lnTo>
                <a:close/>
                <a:moveTo>
                  <a:pt x="1087097" y="1"/>
                </a:moveTo>
                <a:lnTo>
                  <a:pt x="1688163" y="1036322"/>
                </a:lnTo>
                <a:lnTo>
                  <a:pt x="486031" y="1036322"/>
                </a:lnTo>
                <a:close/>
                <a:moveTo>
                  <a:pt x="0" y="0"/>
                </a:moveTo>
                <a:lnTo>
                  <a:pt x="1030400" y="0"/>
                </a:lnTo>
                <a:lnTo>
                  <a:pt x="515200" y="88827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Martes</a:t>
            </a: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463867" y="1924021"/>
            <a:ext cx="7542213" cy="4933979"/>
          </a:xfrm>
        </p:spPr>
        <p:txBody>
          <a:bodyPr wrap="square">
            <a:normAutofit fontScale="92500" lnSpcReduction="10000"/>
          </a:bodyPr>
          <a:lstStyle/>
          <a:p>
            <a:pPr marL="0" indent="0" algn="just">
              <a:spcBef>
                <a:spcPts val="600"/>
              </a:spcBef>
              <a:buNone/>
            </a:pPr>
            <a:r>
              <a:rPr lang="es-MX" b="1" dirty="0"/>
              <a:t>R.</a:t>
            </a:r>
            <a:r>
              <a:rPr lang="es-MX" dirty="0"/>
              <a:t> </a:t>
            </a:r>
            <a:r>
              <a:rPr lang="es-MX" b="1" dirty="0">
                <a:solidFill>
                  <a:srgbClr val="0970BC"/>
                </a:solidFill>
              </a:rPr>
              <a:t>Que cuando oramos el Espíritu Santo interviene para transformar nuestras necesidades y angustias, así como nuestros agradecimientos por las bendiciones recibidas y son llevadas por este ante el trono divino.</a:t>
            </a:r>
          </a:p>
          <a:p>
            <a:pPr marL="0" indent="0" algn="just">
              <a:spcBef>
                <a:spcPts val="600"/>
              </a:spcBef>
              <a:buNone/>
              <a:defRPr/>
            </a:pPr>
            <a:r>
              <a:rPr lang="es-MX" sz="1700" dirty="0">
                <a:solidFill>
                  <a:prstClr val="black"/>
                </a:solidFill>
              </a:rPr>
              <a:t>Los salmos asumen la dinámica de interacciones vívidas con Dios. La notable belleza y atractivo de los salmos como oraciones y alabanzas reside en el hecho de que Salmos es la Palabra de Dios en forma de oraciones y alabanzas piadosas de los creyentes. Por ende, los salmos aportan momentos de intimidad a los hijos de Dios, como los descritos en Romanos 8:26 y 27, y bajo la inspiración del Espíritu Santo. Cuando leas los salmos, verás que expresan esperanza, alabanza, miedo, ira, tristeza y dolor, cosas que afronta la gente en todas partes, en todas las épocas, más allá de las circunstancias. Nos hablan a todos, en el lenguaje de nuestras propias experiencias.</a:t>
            </a:r>
          </a:p>
          <a:p>
            <a:pPr marL="0" lvl="0" indent="0" algn="just">
              <a:spcBef>
                <a:spcPts val="600"/>
              </a:spcBef>
              <a:buNone/>
              <a:defRPr/>
            </a:pPr>
            <a:r>
              <a:rPr lang="es-MX" sz="1700" dirty="0">
                <a:solidFill>
                  <a:prstClr val="black"/>
                </a:solidFill>
              </a:rPr>
              <a:t> </a:t>
            </a:r>
            <a:r>
              <a:rPr lang="es-MX" sz="1700" b="1" dirty="0"/>
              <a:t>“Cuando nos encontramos en situaciones difíciles, Dios manifiesta su poder y sabiduría en respuesta a la humilde oración. Confiad en él, porque oye y atiende las oraciones. Se manifestará a vosotros como Aquel que puede asistir en cualquier emergencia. El que creó al hombre y le dio sus maravillosas facultades físicas, mentales y espirituales, no le negará lo necesario para sostener la vida que le dio. El que nos dio su Palabra, hojas del árbol de la vida, no nos negará el conocimiento que necesitamos para alimentar a sus hijos menesterosos” </a:t>
            </a:r>
            <a:r>
              <a:rPr lang="es-MX" sz="1700" i="1" dirty="0"/>
              <a:t>(El ministerio de la curación, pp. 151, 152).</a:t>
            </a:r>
          </a:p>
          <a:p>
            <a:pPr marL="0" lv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Reflexionemos:</a:t>
            </a:r>
            <a:r>
              <a:rPr kumimoji="0" lang="es-MX" sz="17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lang="es-MX" sz="1700" b="1" dirty="0">
                <a:solidFill>
                  <a:srgbClr val="C00000"/>
                </a:solidFill>
              </a:rPr>
              <a:t>¿Qué nos dice el uso que Jesús hace de los salmos sobre la importancia que pueden tener en nuestra experiencia de fe?</a:t>
            </a:r>
            <a:endParaRPr lang="es-MX" sz="1700" b="1" i="1" dirty="0">
              <a:solidFill>
                <a:srgbClr val="C00000"/>
              </a:solidFill>
            </a:endParaRP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ORACIONES INSPIRADAS</a:t>
            </a:r>
          </a:p>
        </p:txBody>
      </p:sp>
      <p:pic>
        <p:nvPicPr>
          <p:cNvPr id="5" name="Imagen 4">
            <a:extLst>
              <a:ext uri="{FF2B5EF4-FFF2-40B4-BE49-F238E27FC236}">
                <a16:creationId xmlns:a16="http://schemas.microsoft.com/office/drawing/2014/main" id="{66D13839-9F23-B834-89CD-40890BB6C9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79561" y="2576946"/>
            <a:ext cx="2308411" cy="2849540"/>
          </a:xfrm>
          <a:prstGeom prst="rect">
            <a:avLst/>
          </a:prstGeom>
          <a:ln>
            <a:noFill/>
          </a:ln>
          <a:effectLst>
            <a:softEdge rad="112500"/>
          </a:effectLst>
        </p:spPr>
      </p:pic>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463868" y="861239"/>
            <a:ext cx="9438734" cy="1020828"/>
          </a:xfrm>
          <a:noFill/>
        </p:spPr>
        <p:txBody>
          <a:bodyPr vert="horz" lIns="91440" tIns="45720" rIns="91440" bIns="45720" rtlCol="0" anchor="t">
            <a:normAutofit/>
          </a:bodyPr>
          <a:lstStyle/>
          <a:p>
            <a:pPr>
              <a:lnSpc>
                <a:spcPts val="1680"/>
              </a:lnSpc>
            </a:pPr>
            <a:r>
              <a:rPr lang="es-MX" sz="1700" dirty="0"/>
              <a:t>“Y de igual manera el Espíritu nos ayuda en nuestra debilidad; pues qué hemos de pedir como conviene, no lo sabemos, pero el Espíritu mismo intercede por nosotros con gemidos indecibles.” (</a:t>
            </a:r>
            <a:r>
              <a:rPr lang="es-MX" sz="1700" dirty="0" err="1"/>
              <a:t>Romanoso</a:t>
            </a:r>
            <a:r>
              <a:rPr lang="es-MX" sz="1700" dirty="0"/>
              <a:t> 8: 26)</a:t>
            </a:r>
          </a:p>
          <a:p>
            <a:pPr>
              <a:lnSpc>
                <a:spcPts val="1680"/>
              </a:lnSpc>
            </a:pPr>
            <a:r>
              <a:rPr lang="es-MX" sz="1700" dirty="0"/>
              <a:t>Lee 2 Samuel 23:1 y 2; y Romanos 8:26 y 27. ¿Qué nos enseñan estos textos sobre la oración?</a:t>
            </a: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453682" y="860286"/>
            <a:ext cx="9448920" cy="986987"/>
          </a:xfrm>
        </p:spPr>
        <p:txBody>
          <a:bodyPr anchor="t">
            <a:normAutofit/>
          </a:bodyPr>
          <a:lstStyle/>
          <a:p>
            <a:pPr>
              <a:lnSpc>
                <a:spcPts val="1680"/>
              </a:lnSpc>
            </a:pPr>
            <a:r>
              <a:rPr lang="es-MX" dirty="0"/>
              <a:t>“Pero nosotros esperamos, según sus promesas, cielos nuevos y tierra nueva, en los cuales mora la justicia” (2ª de Pedro 3:13)</a:t>
            </a:r>
          </a:p>
          <a:p>
            <a:pPr>
              <a:lnSpc>
                <a:spcPts val="1680"/>
              </a:lnSpc>
            </a:pPr>
            <a:r>
              <a:rPr lang="es-MX" dirty="0"/>
              <a:t>Lee Salmos 16:8; 44:8; 46:1; 47:1 y 7; 57:2; 62:8; 82:8; y 121:7. ¿Qué lugar ocupa Dios en la vida del salmista?</a:t>
            </a: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453682" y="1755709"/>
            <a:ext cx="7405861" cy="5102291"/>
          </a:xfrm>
        </p:spPr>
        <p:txBody>
          <a:bodyPr vert="horz" lIns="91440" tIns="45720" rIns="91440" bIns="45720" rtlCol="0">
            <a:normAutofit fontScale="92500" lnSpcReduction="10000"/>
          </a:bodyPr>
          <a:lstStyle/>
          <a:p>
            <a:pPr marL="0" indent="0" algn="just">
              <a:spcBef>
                <a:spcPts val="600"/>
              </a:spcBef>
              <a:buNone/>
            </a:pPr>
            <a:r>
              <a:rPr lang="es-MX" b="1" dirty="0"/>
              <a:t>R. </a:t>
            </a:r>
            <a:r>
              <a:rPr lang="es-MX" b="1" dirty="0">
                <a:solidFill>
                  <a:srgbClr val="0970BC"/>
                </a:solidFill>
              </a:rPr>
              <a:t>Es el centro de su vida, ocupa el primer lugar. Sabía que Dios le respondería estuviera donde estuviera.</a:t>
            </a:r>
          </a:p>
          <a:p>
            <a:pPr marL="0" indent="0" algn="just">
              <a:spcBef>
                <a:spcPts val="600"/>
              </a:spcBef>
              <a:buNone/>
            </a:pPr>
            <a:r>
              <a:rPr lang="es-MX" dirty="0"/>
              <a:t>Una imagen vale más que mil palabras, y el libro de los Salmos está lleno de imágenes que nos ayudan a ver los salmos  y, más precisamente, el Dios de los salmos. Las metáforas nos dan una idea del carácter de Dios de una manera que la reflexión teológica rara vez logra. Abren una ventana a través de la cual podemos ver quién es Dios y cómo trata con la humanidad. Los salmistas comprendían la dinámica de esta tensión espiritual. Su conciencia de la bondad y la presencia de Dios en medio de lo que estaban experimentando es lo que fortalece su esperanza mientras esperan que Dios intervenga, como y cuando él decida hacerlo.</a:t>
            </a:r>
          </a:p>
          <a:p>
            <a:pPr marL="0" indent="0" algn="just">
              <a:spcBef>
                <a:spcPts val="600"/>
              </a:spcBef>
              <a:buNone/>
            </a:pPr>
            <a:r>
              <a:rPr lang="es-MX" b="1" dirty="0"/>
              <a:t>El alma que se vuelve a Dios en ferviente oración diaria para pedir ayuda, apoyo y poder, tendrá aspiraciones nobles, conceptos claros de la verdad y del deber, propósitos elevados, así como sed y hambre insaciable de justicia. Al mantenernos en relación con Dios, podremos derramar sobre las personas que nos rodean la luz, la paz y la serenidad que imperan en nuestro corazón. La fuerza obtenida al orar a Dios, sumada a los esfuerzos infatigables para acostumbrar la mente a ser más considerada y atenta, nos prepara para los deberes diarios, y preserva la paz del espíritu bajo todas las circunstancias </a:t>
            </a:r>
            <a:r>
              <a:rPr lang="es-MX" i="1" dirty="0"/>
              <a:t>(El discurso maestro de Jesucristo, pp. 73, 74).</a:t>
            </a:r>
          </a:p>
          <a:p>
            <a:pPr marL="0" indent="0" algn="just">
              <a:spcBef>
                <a:spcPts val="600"/>
              </a:spcBef>
              <a:buNone/>
            </a:pPr>
            <a:r>
              <a:rPr lang="es-MX" b="1" dirty="0"/>
              <a:t>Reflexionemos: </a:t>
            </a:r>
            <a:r>
              <a:rPr lang="es-MX" sz="1600" b="1" dirty="0">
                <a:solidFill>
                  <a:srgbClr val="C00000"/>
                </a:solidFill>
              </a:rPr>
              <a:t>¿Cómo pueden ayudarnos los salmos a comprender que no podemos limitar a Dios únicamente a ciertos aspectos de nuestra existencia?</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EL MUNDO DE LOS SALMOS</a:t>
            </a:r>
          </a:p>
        </p:txBody>
      </p:sp>
      <p:sp>
        <p:nvSpPr>
          <p:cNvPr id="9" name="Forma libre: forma 8">
            <a:extLst>
              <a:ext uri="{FF2B5EF4-FFF2-40B4-BE49-F238E27FC236}">
                <a16:creationId xmlns:a16="http://schemas.microsoft.com/office/drawing/2014/main" id="{FDE63C4D-5331-FF9A-C087-982A1EBD3604}"/>
              </a:ext>
            </a:extLst>
          </p:cNvPr>
          <p:cNvSpPr/>
          <p:nvPr/>
        </p:nvSpPr>
        <p:spPr>
          <a:xfrm>
            <a:off x="7851790" y="2652890"/>
            <a:ext cx="2505166" cy="3160888"/>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Jueves</a:t>
            </a: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20249</TotalTime>
  <Words>2996</Words>
  <Application>Microsoft Office PowerPoint</Application>
  <PresentationFormat>Panorámica</PresentationFormat>
  <Paragraphs>59</Paragraphs>
  <Slides>10</Slides>
  <Notes>0</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10</vt:i4>
      </vt:variant>
    </vt:vector>
  </HeadingPairs>
  <TitlesOfParts>
    <vt:vector size="24" baseType="lpstr">
      <vt:lpstr>Amasis MT Pro Black</vt:lpstr>
      <vt:lpstr>Arial</vt:lpstr>
      <vt:lpstr>Avenir Next LT Pro</vt:lpstr>
      <vt:lpstr>Bahnschrift</vt:lpstr>
      <vt:lpstr>Barlow Condensed</vt:lpstr>
      <vt:lpstr>Calibri</vt:lpstr>
      <vt:lpstr>Calibri Light</vt:lpstr>
      <vt:lpstr>Gisha</vt:lpstr>
      <vt:lpstr>Grandview</vt:lpstr>
      <vt:lpstr>Haettenschweiler</vt:lpstr>
      <vt:lpstr>Impact</vt:lpstr>
      <vt:lpstr>Lato</vt:lpstr>
      <vt:lpstr>Road Rage</vt:lpstr>
      <vt:lpstr>Tema de Office</vt:lpstr>
      <vt:lpstr>Mi misión</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637</cp:revision>
  <dcterms:created xsi:type="dcterms:W3CDTF">2023-06-19T00:44:38Z</dcterms:created>
  <dcterms:modified xsi:type="dcterms:W3CDTF">2024-01-03T07:42:17Z</dcterms:modified>
</cp:coreProperties>
</file>