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slide+xml" PartName="/ppt/slides/slide1.xml"/>
  <Default ContentType="image/jpg" Extension="jpg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</Types>
</file>

<file path=_rels/.rels><?xml version="1.0" encoding="UTF-8" standalone="yes"?>
<Relationships xmlns="http://schemas.openxmlformats.org/package/2006/relationships"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3" Target="docProps/core.xml" Type="http://schemas.openxmlformats.org/package/2006/relationships/metadata/core-properties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viewProps.xml" Type="http://schemas.openxmlformats.org/officeDocument/2006/relationships/viewProps"/><Relationship Id="rId4" Target="presProps.xml" Type="http://schemas.openxmlformats.org/officeDocument/2006/relationships/presProps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mailto:2:@r" TargetMode="External" Type="http://schemas.openxmlformats.org/officeDocument/2006/relationships/hyperlink"/><Relationship Id="rId3" Target="../media/image1.jpg" Type="http://schemas.openxmlformats.org/officeDocument/2006/relationships/image"/></Relationships>

</file>

<file path=ppt/slides/_rels/slide2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g" Type="http://schemas.openxmlformats.org/officeDocument/2006/relationships/image"/></Relationships>

</file>

<file path=ppt/slides/_rels/slide3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g" Type="http://schemas.openxmlformats.org/officeDocument/2006/relationships/image"/></Relationships>

</file>

<file path=ppt/slides/_rels/slide4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g" Type="http://schemas.openxmlformats.org/officeDocument/2006/relationships/image"/></Relationships>

</file>

<file path=ppt/slides/_rels/slide5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g" Type="http://schemas.openxmlformats.org/officeDocument/2006/relationships/image"/></Relationships>

</file>

<file path=ppt/slides/_rels/slide6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g" Type="http://schemas.openxmlformats.org/officeDocument/2006/relationships/image"/></Relationships>

</file>

<file path=ppt/slides/_rels/slide7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g" Type="http://schemas.openxmlformats.org/officeDocument/2006/relationships/image"/></Relationships>

</file>

<file path=ppt/slides/_rels/slide8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g" Type="http://schemas.openxmlformats.org/officeDocument/2006/relationships/image"/></Relationships>
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50012" y="143831"/>
            <a:ext cx="2059444" cy="215900"/>
          </a:xfrm>
          <a:prstGeom prst="rect">
            <a:avLst/>
          </a:prstGeom>
        </p:spPr>
        <p:txBody>
          <a:bodyPr bIns="0" lIns="0" rIns="0" rtlCol="0" tIns="10382" wrap="square">
            <a:noAutofit/>
          </a:bodyPr>
          <a:lstStyle/>
          <a:p>
            <a:pPr marL="12700">
              <a:lnSpc>
                <a:spcPts val="1635"/>
              </a:lnSpc>
            </a:pP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O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C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T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J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N</a:t>
            </a:r>
            <a:r>
              <a:rPr dirty="0" smtClean="0" spc="28" sz="1500">
                <a:solidFill>
                  <a:srgbClr val="CAACBF"/>
                </a:solidFill>
                <a:latin typeface="Arial"/>
                <a:cs typeface="Arial"/>
              </a:rPr>
              <a:t>,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Q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V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/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D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I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C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 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-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 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2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0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2</a:t>
            </a:r>
            <a:r>
              <a:rPr dirty="0" smtClean="0" spc="28" sz="1500">
                <a:solidFill>
                  <a:srgbClr val="F4E4F4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8356" y="453116"/>
            <a:ext cx="2511606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b="1" dirty="0" smtClean="0" spc="38" sz="2300">
                <a:solidFill>
                  <a:srgbClr val="E4BF74"/>
                </a:solidFill>
                <a:latin typeface="Arial"/>
                <a:cs typeface="Arial"/>
              </a:rPr>
              <a:t>L</a:t>
            </a:r>
            <a:r>
              <a:rPr b="1" dirty="0" smtClean="0" spc="38" sz="2300">
                <a:solidFill>
                  <a:srgbClr val="E4BF74"/>
                </a:solidFill>
                <a:latin typeface="Arial"/>
                <a:cs typeface="Arial"/>
              </a:rPr>
              <a:t>A</a:t>
            </a:r>
            <a:r>
              <a:rPr b="1" dirty="0" smtClean="0" spc="38" sz="2300">
                <a:solidFill>
                  <a:srgbClr val="E4BF74"/>
                </a:solidFill>
                <a:latin typeface="Arial"/>
                <a:cs typeface="Arial"/>
              </a:rPr>
              <a:t> 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-123" sz="2600">
                <a:solidFill>
                  <a:srgbClr val="997052"/>
                </a:solidFill>
                <a:latin typeface="Times New Roman"/>
                <a:cs typeface="Times New Roman"/>
              </a:rPr>
              <a:t>: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Z</a:t>
            </a:r>
            <a:r>
              <a:rPr b="1" dirty="0" smtClean="0" spc="-123" sz="2600">
                <a:solidFill>
                  <a:srgbClr val="E4BF74"/>
                </a:solidFill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02956" y="453116"/>
            <a:ext cx="1393530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b="1" dirty="0" smtClean="0" spc="-73" sz="2600">
                <a:solidFill>
                  <a:srgbClr val="E4BF74"/>
                </a:solidFill>
                <a:latin typeface="Times New Roman"/>
                <a:cs typeface="Times New Roman"/>
              </a:rPr>
              <a:t>F</a:t>
            </a:r>
            <a:r>
              <a:rPr b="1" dirty="0" smtClean="0" spc="-73" sz="2600">
                <a:solidFill>
                  <a:srgbClr val="E4BF74"/>
                </a:solidFill>
                <a:latin typeface="Times New Roman"/>
                <a:cs typeface="Times New Roman"/>
              </a:rPr>
              <a:t>U</a:t>
            </a:r>
            <a:r>
              <a:rPr b="1" dirty="0" smtClean="0" spc="-73" sz="2600">
                <a:solidFill>
                  <a:srgbClr val="E4BF74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-73" sz="2600">
                <a:solidFill>
                  <a:srgbClr val="E4BF74"/>
                </a:solidFill>
                <a:latin typeface="Times New Roman"/>
                <a:cs typeface="Times New Roman"/>
              </a:rPr>
              <a:t>U</a:t>
            </a:r>
            <a:r>
              <a:rPr b="1" dirty="0" smtClean="0" spc="-73" sz="2600">
                <a:solidFill>
                  <a:srgbClr val="E4BF74"/>
                </a:solidFill>
                <a:latin typeface="Times New Roman"/>
                <a:cs typeface="Times New Roman"/>
              </a:rPr>
              <a:t>RA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675" y="482127"/>
            <a:ext cx="473766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58" sz="2300">
                <a:solidFill>
                  <a:srgbClr val="E4BF74"/>
                </a:solidFill>
                <a:latin typeface="Arial"/>
                <a:cs typeface="Arial"/>
              </a:rPr>
              <a:t>L</a:t>
            </a:r>
            <a:r>
              <a:rPr b="1" dirty="0" smtClean="0" spc="58" sz="2300">
                <a:solidFill>
                  <a:srgbClr val="E4BF74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116" y="482127"/>
            <a:ext cx="882429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228" sz="2300">
                <a:solidFill>
                  <a:srgbClr val="E4BF74"/>
                </a:solidFill>
                <a:latin typeface="Arial"/>
                <a:cs typeface="Arial"/>
              </a:rPr>
              <a:t>V</a:t>
            </a:r>
            <a:r>
              <a:rPr b="1" dirty="0" smtClean="0" spc="228" sz="2300">
                <a:solidFill>
                  <a:srgbClr val="E4BF74"/>
                </a:solidFill>
                <a:latin typeface="Arial"/>
                <a:cs typeface="Arial"/>
              </a:rPr>
              <a:t>I</a:t>
            </a:r>
            <a:r>
              <a:rPr b="1" dirty="0" smtClean="0" spc="228" sz="2300">
                <a:solidFill>
                  <a:srgbClr val="E4BF74"/>
                </a:solidFill>
                <a:latin typeface="Arial"/>
                <a:cs typeface="Arial"/>
              </a:rPr>
              <a:t>D</a:t>
            </a:r>
            <a:r>
              <a:rPr b="1" dirty="0" smtClean="0" spc="228" sz="2300">
                <a:solidFill>
                  <a:srgbClr val="E4BF74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7228" y="482127"/>
            <a:ext cx="1454882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E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T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E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R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N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A</a:t>
            </a:r>
            <a:r>
              <a:rPr b="1" dirty="0" smtClean="0" spc="98" sz="2300">
                <a:solidFill>
                  <a:srgbClr val="E4BF74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9411" y="482127"/>
            <a:ext cx="465792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29" sz="2300">
                <a:solidFill>
                  <a:srgbClr val="E4BF74"/>
                </a:solidFill>
                <a:latin typeface="Arial"/>
                <a:cs typeface="Arial"/>
              </a:rPr>
              <a:t>L</a:t>
            </a:r>
            <a:r>
              <a:rPr b="1" dirty="0" smtClean="0" spc="29" sz="2300">
                <a:solidFill>
                  <a:srgbClr val="E4BF74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4900" y="482127"/>
            <a:ext cx="1456301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M</a:t>
            </a: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U</a:t>
            </a:r>
            <a:r>
              <a:rPr b="1" dirty="0" smtClean="0" spc="-7" sz="2300">
                <a:solidFill>
                  <a:srgbClr val="CAA177"/>
                </a:solidFill>
                <a:latin typeface="Arial"/>
                <a:cs typeface="Arial"/>
              </a:rPr>
              <a:t>i</a:t>
            </a: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E</a:t>
            </a:r>
            <a:r>
              <a:rPr b="1" dirty="0" smtClean="0" spc="-7" sz="2300">
                <a:solidFill>
                  <a:srgbClr val="997052"/>
                </a:solidFill>
                <a:latin typeface="Arial"/>
                <a:cs typeface="Arial"/>
              </a:rPr>
              <a:t>i</a:t>
            </a: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R</a:t>
            </a: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T</a:t>
            </a:r>
            <a:r>
              <a:rPr b="1" dirty="0" smtClean="0" spc="-7" sz="2300">
                <a:solidFill>
                  <a:srgbClr val="E4BF74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1844" y="482127"/>
            <a:ext cx="285152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167" sz="2300">
                <a:solidFill>
                  <a:srgbClr val="E4BF74"/>
                </a:solidFill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0356" y="1705303"/>
            <a:ext cx="1831667" cy="507611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algn="ctr" marL="324230" marR="337533">
              <a:lnSpc>
                <a:spcPts val="1939"/>
              </a:lnSpc>
            </a:pP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C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o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n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t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e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n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i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d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o</a:t>
            </a:r>
            <a:r>
              <a:rPr dirty="0" smtClean="0" spc="74" sz="1800">
                <a:solidFill>
                  <a:srgbClr val="E4BF74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68"/>
              </a:spcBef>
            </a:pP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E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m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e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n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s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o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n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 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C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a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m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a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r</a:t>
            </a:r>
            <a:r>
              <a:rPr dirty="0" smtClean="0" spc="143" sz="1500">
                <a:solidFill>
                  <a:srgbClr val="F4E4F4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2044" y="2120612"/>
            <a:ext cx="883006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63" sz="7200">
                <a:solidFill>
                  <a:srgbClr val="DF8C59"/>
                </a:solidFill>
                <a:latin typeface="Arial"/>
                <a:cs typeface="Arial"/>
              </a:rPr>
              <a:t>g</a:t>
            </a:r>
            <a:r>
              <a:rPr dirty="0" smtClean="0" spc="-163" sz="7200">
                <a:solidFill>
                  <a:srgbClr val="DF8C59"/>
                </a:solidFill>
                <a:latin typeface="Arial"/>
                <a:cs typeface="Arial"/>
              </a:rPr>
              <a:t>,</a:t>
            </a:r>
            <a:endParaRPr sz="7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25532" y="2894386"/>
            <a:ext cx="750270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3" sz="2900">
                <a:solidFill>
                  <a:srgbClr val="DF8C59"/>
                </a:solidFill>
                <a:latin typeface="Times New Roman"/>
                <a:cs typeface="Times New Roman"/>
              </a:rPr>
              <a:t>L</a:t>
            </a:r>
            <a:r>
              <a:rPr dirty="0" smtClean="0" spc="23" sz="2900">
                <a:solidFill>
                  <a:srgbClr val="805D70"/>
                </a:solidFill>
                <a:latin typeface="Times New Roman"/>
                <a:cs typeface="Times New Roman"/>
              </a:rPr>
              <a:t>·</a:t>
            </a:r>
            <a:r>
              <a:rPr dirty="0" smtClean="0" spc="23" sz="2900">
                <a:solidFill>
                  <a:srgbClr val="DF8C59"/>
                </a:solidFill>
                <a:latin typeface="Times New Roman"/>
                <a:cs typeface="Times New Roman"/>
              </a:rPr>
              <a:t>.-.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4196" y="3035798"/>
            <a:ext cx="497574" cy="863600"/>
          </a:xfrm>
          <a:prstGeom prst="rect">
            <a:avLst/>
          </a:prstGeom>
        </p:spPr>
        <p:txBody>
          <a:bodyPr bIns="0" lIns="0" rIns="0" rtlCol="0" tIns="43180" wrap="square">
            <a:noAutofit/>
          </a:bodyPr>
          <a:lstStyle/>
          <a:p>
            <a:pPr marL="12700">
              <a:lnSpc>
                <a:spcPts val="6800"/>
              </a:lnSpc>
            </a:pPr>
            <a:r>
              <a:rPr baseline="69571" dirty="0" smtClean="0" spc="-1111" sz="1500">
                <a:solidFill>
                  <a:srgbClr val="DF8C59"/>
                </a:solidFill>
                <a:latin typeface="Arial"/>
                <a:cs typeface="Arial"/>
              </a:rPr>
              <a:t>~</a:t>
            </a:r>
            <a:r>
              <a:rPr dirty="0" smtClean="0" spc="-1111" sz="6600">
                <a:solidFill>
                  <a:srgbClr val="DF8C59"/>
                </a:solidFill>
                <a:latin typeface="Arial"/>
                <a:cs typeface="Arial"/>
              </a:rPr>
              <a:t>·</a:t>
            </a:r>
            <a:r>
              <a:rPr dirty="0" smtClean="0" spc="-1111" sz="6600">
                <a:solidFill>
                  <a:srgbClr val="E4DBD6"/>
                </a:solidFill>
                <a:latin typeface="Arial"/>
                <a:cs typeface="Arial"/>
              </a:rPr>
              <a:t>-</a:t>
            </a:r>
            <a:r>
              <a:rPr dirty="0" smtClean="0" spc="-1111" sz="6600">
                <a:solidFill>
                  <a:srgbClr val="909397"/>
                </a:solidFill>
                <a:latin typeface="Arial"/>
                <a:cs typeface="Arial"/>
              </a:rPr>
              <a:t>·</a:t>
            </a:r>
            <a:endParaRPr sz="6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44148" y="3161255"/>
            <a:ext cx="150458" cy="520700"/>
          </a:xfrm>
          <a:prstGeom prst="rect">
            <a:avLst/>
          </a:prstGeom>
        </p:spPr>
        <p:txBody>
          <a:bodyPr bIns="0" lIns="0" rIns="0" rtlCol="0" tIns="25939" wrap="square">
            <a:noAutofit/>
          </a:bodyPr>
          <a:lstStyle/>
          <a:p>
            <a:pPr marL="12700">
              <a:lnSpc>
                <a:spcPts val="4085"/>
              </a:lnSpc>
            </a:pPr>
            <a:r>
              <a:rPr dirty="0" smtClean="0" spc="-680" sz="3900">
                <a:solidFill>
                  <a:srgbClr val="6B8587"/>
                </a:solidFill>
                <a:latin typeface="Arial"/>
                <a:cs typeface="Arial"/>
              </a:rPr>
              <a:t>.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89868" y="3629125"/>
            <a:ext cx="119044" cy="139700"/>
          </a:xfrm>
          <a:prstGeom prst="rect">
            <a:avLst/>
          </a:prstGeom>
        </p:spPr>
        <p:txBody>
          <a:bodyPr bIns="0" lIns="0" rIns="0" rtlCol="0" tIns="6477" wrap="square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pc="63" sz="900">
                <a:solidFill>
                  <a:srgbClr val="D8BF4B"/>
                </a:solidFill>
                <a:latin typeface="Times New Roman"/>
                <a:cs typeface="Times New Roman"/>
              </a:rPr>
              <a:t>\.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63276" y="3668215"/>
            <a:ext cx="1068559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-245" sz="1800">
                <a:solidFill>
                  <a:srgbClr val="E4B13B"/>
                </a:solidFill>
                <a:latin typeface="Times New Roman"/>
                <a:cs typeface="Times New Roman"/>
              </a:rPr>
              <a:t>D</a:t>
            </a:r>
            <a:r>
              <a:rPr dirty="0" smtClean="0" spc="-44" sz="1800">
                <a:solidFill>
                  <a:srgbClr val="E4B13B"/>
                </a:solidFill>
                <a:latin typeface="Times New Roman"/>
                <a:cs typeface="Times New Roman"/>
              </a:rPr>
              <a:t>i</a:t>
            </a:r>
            <a:r>
              <a:rPr dirty="0" smtClean="0" spc="69" sz="1800">
                <a:solidFill>
                  <a:srgbClr val="E4B13B"/>
                </a:solidFill>
                <a:latin typeface="Times New Roman"/>
                <a:cs typeface="Times New Roman"/>
              </a:rPr>
              <a:t>s</a:t>
            </a:r>
            <a:r>
              <a:rPr dirty="0" smtClean="0" spc="187" sz="1800">
                <a:solidFill>
                  <a:srgbClr val="E4B13B"/>
                </a:solidFill>
                <a:latin typeface="Times New Roman"/>
                <a:cs typeface="Times New Roman"/>
              </a:rPr>
              <a:t>e</a:t>
            </a:r>
            <a:r>
              <a:rPr dirty="0" smtClean="0" spc="61" sz="1800">
                <a:solidFill>
                  <a:srgbClr val="E4B13B"/>
                </a:solidFill>
                <a:latin typeface="Times New Roman"/>
                <a:cs typeface="Times New Roman"/>
              </a:rPr>
              <a:t>ñ</a:t>
            </a:r>
            <a:r>
              <a:rPr dirty="0" smtClean="0" spc="205" sz="1800">
                <a:solidFill>
                  <a:srgbClr val="E4B13B"/>
                </a:solidFill>
                <a:latin typeface="Times New Roman"/>
                <a:cs typeface="Times New Roman"/>
              </a:rPr>
              <a:t>o</a:t>
            </a:r>
            <a:r>
              <a:rPr dirty="0" smtClean="0" spc="-109" sz="1800">
                <a:solidFill>
                  <a:srgbClr val="E4B13B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1800">
                <a:solidFill>
                  <a:srgbClr val="E4B13B"/>
                </a:solidFill>
                <a:latin typeface="Times New Roman"/>
                <a:cs typeface="Times New Roman"/>
              </a:rPr>
              <a:t>    </a:t>
            </a:r>
            <a:r>
              <a:rPr dirty="0" smtClean="0" spc="-164" sz="1800">
                <a:solidFill>
                  <a:srgbClr val="E4B13B"/>
                </a:solidFill>
                <a:latin typeface="Times New Roman"/>
                <a:cs typeface="Times New Roman"/>
              </a:rPr>
              <a:t> </a:t>
            </a:r>
            <a:r>
              <a:rPr dirty="0" smtClean="0" spc="-455" sz="1800">
                <a:solidFill>
                  <a:srgbClr val="997052"/>
                </a:solidFill>
                <a:latin typeface="Times New Roman"/>
                <a:cs typeface="Times New Roman"/>
              </a:rPr>
              <a:t>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5532" y="3951679"/>
            <a:ext cx="1271404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l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s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u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t</a:t>
            </a:r>
            <a:r>
              <a:rPr dirty="0" smtClean="0" spc="50" sz="1800">
                <a:solidFill>
                  <a:srgbClr val="F4E4F4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5076" y="5684018"/>
            <a:ext cx="2366716" cy="5181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Il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u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s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t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r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a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c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i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ó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n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 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d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e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 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 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p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o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r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t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a</a:t>
            </a:r>
            <a:r>
              <a:rPr dirty="0" smtClean="0" spc="66" sz="1700">
                <a:solidFill>
                  <a:srgbClr val="AF673F"/>
                </a:solidFill>
                <a:latin typeface="Times New Roman"/>
                <a:cs typeface="Times New Roman"/>
              </a:rPr>
              <a:t>,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d</a:t>
            </a:r>
            <a:r>
              <a:rPr dirty="0" smtClean="0" spc="66" sz="1700">
                <a:solidFill>
                  <a:srgbClr val="BF8336"/>
                </a:solidFill>
                <a:latin typeface="Times New Roman"/>
                <a:cs typeface="Times New Roman"/>
              </a:rPr>
              <a:t>,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a</a:t>
            </a:r>
            <a:r>
              <a:rPr dirty="0" smtClean="0" spc="66" sz="1700">
                <a:solidFill>
                  <a:srgbClr val="E4B13B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 algn="ctr" marL="385191" marR="416519">
              <a:lnSpc>
                <a:spcPct val="95825"/>
              </a:lnSpc>
              <a:spcBef>
                <a:spcPts val="18"/>
              </a:spcBef>
            </a:pP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d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i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n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n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B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t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i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s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t</a:t>
            </a:r>
            <a:r>
              <a:rPr dirty="0" smtClean="0" spc="79" sz="1800">
                <a:solidFill>
                  <a:srgbClr val="F4E4F4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6073265"/>
            <a:ext cx="1658087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239" sz="1500">
                <a:solidFill>
                  <a:srgbClr val="F4E4F4"/>
                </a:solidFill>
                <a:latin typeface="Times New Roman"/>
                <a:cs typeface="Times New Roman"/>
              </a:rPr>
              <a:t>I</a:t>
            </a:r>
            <a:r>
              <a:rPr dirty="0" smtClean="0" spc="239" sz="1500">
                <a:solidFill>
                  <a:srgbClr val="F4E4F4"/>
                </a:solidFill>
                <a:latin typeface="Times New Roman"/>
                <a:cs typeface="Times New Roman"/>
              </a:rPr>
              <a:t>N</a:t>
            </a:r>
            <a:r>
              <a:rPr dirty="0" smtClean="0" spc="239" sz="1500">
                <a:solidFill>
                  <a:srgbClr val="F4E4F4"/>
                </a:solidFill>
                <a:latin typeface="Times New Roman"/>
                <a:cs typeface="Times New Roman"/>
              </a:rPr>
              <a:t>F</a:t>
            </a:r>
            <a:r>
              <a:rPr dirty="0" smtClean="0" spc="239" sz="1500">
                <a:solidFill>
                  <a:srgbClr val="F4E4F4"/>
                </a:solidFill>
                <a:latin typeface="Times New Roman"/>
                <a:cs typeface="Times New Roman"/>
              </a:rPr>
              <a:t>O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L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E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C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C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I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Ó</a:t>
            </a:r>
            <a:r>
              <a:rPr dirty="0" smtClean="0" spc="239" sz="1500">
                <a:solidFill>
                  <a:srgbClr val="E4BF74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412" y="6465738"/>
            <a:ext cx="11966104" cy="352789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algn="ctr">
              <a:lnSpc>
                <a:spcPts val="1120"/>
              </a:lnSpc>
            </a:pP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1000">
                <a:solidFill>
                  <a:srgbClr val="CFBFCA"/>
                </a:solidFill>
                <a:latin typeface="Times New Roman"/>
                <a:cs typeface="Times New Roman"/>
              </a:rPr>
              <a:t>'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q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1000">
                <a:solidFill>
                  <a:srgbClr val="8C7782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: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á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ñ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f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Í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v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ó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Í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.11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í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.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•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'l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'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é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  <a:hlinkClick r:id="rId2"/>
              </a:rPr>
              <a:t>'2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  <a:hlinkClick r:id="rId2"/>
              </a:rPr>
              <a:t>@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G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CAACBF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CAACBF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ñ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CAACBF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C7782"/>
                </a:solidFill>
                <a:latin typeface="Times New Roman"/>
                <a:cs typeface="Times New Roman"/>
              </a:rPr>
              <a:t>J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ñ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á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: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W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@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)"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'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G</a:t>
            </a:r>
            <a:r>
              <a:rPr dirty="0" smtClean="0" spc="24" sz="900">
                <a:solidFill>
                  <a:srgbClr val="CAACBF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v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~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724B6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í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á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~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1000">
                <a:solidFill>
                  <a:srgbClr val="724B6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z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F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B89CAF"/>
                </a:solidFill>
                <a:latin typeface="Times New Roman"/>
                <a:cs typeface="Times New Roman"/>
              </a:rPr>
              <a:t>.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ñ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.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;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: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900">
                <a:solidFill>
                  <a:srgbClr val="805D70"/>
                </a:solidFill>
                <a:latin typeface="Times New Roman"/>
                <a:cs typeface="Times New Roman"/>
              </a:rPr>
              <a:t>q;</a:t>
            </a:r>
            <a:endParaRPr sz="900">
              <a:latin typeface="Times New Roman"/>
              <a:cs typeface="Times New Roman"/>
            </a:endParaRPr>
          </a:p>
          <a:p>
            <a:pPr algn="ctr" marL="939371" marR="955410">
              <a:lnSpc>
                <a:spcPts val="1134"/>
              </a:lnSpc>
              <a:spcBef>
                <a:spcPts val="139"/>
              </a:spcBef>
            </a:pPr>
            <a:r>
              <a:rPr dirty="0" smtClean="0" spc="90" sz="10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75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-35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baseline="-14493" dirty="0" smtClean="0" spc="-80" sz="900">
                <a:solidFill>
                  <a:srgbClr val="805D70"/>
                </a:solidFill>
                <a:latin typeface="Times New Roman"/>
                <a:cs typeface="Times New Roman"/>
              </a:rPr>
              <a:t>1</a:t>
            </a:r>
            <a:r>
              <a:rPr baseline="-14493" dirty="0" smtClean="0" spc="0" sz="900">
                <a:solidFill>
                  <a:srgbClr val="805D70"/>
                </a:solidFill>
                <a:latin typeface="Times New Roman"/>
                <a:cs typeface="Times New Roman"/>
              </a:rPr>
              <a:t>   </a:t>
            </a:r>
            <a:r>
              <a:rPr baseline="-14493" dirty="0" smtClean="0" spc="-75" sz="9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71" sz="10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60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-152" sz="1000">
                <a:solidFill>
                  <a:srgbClr val="CFBFCA"/>
                </a:solidFill>
                <a:latin typeface="Times New Roman"/>
                <a:cs typeface="Times New Roman"/>
              </a:rPr>
              <a:t>.</a:t>
            </a:r>
            <a:r>
              <a:rPr dirty="0" smtClean="0" spc="4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113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18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-39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41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122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82" sz="10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-93" sz="10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44" sz="10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-10" sz="1000">
                <a:solidFill>
                  <a:srgbClr val="724B60"/>
                </a:solidFill>
                <a:latin typeface="Times New Roman"/>
                <a:cs typeface="Times New Roman"/>
              </a:rPr>
              <a:t>i</a:t>
            </a:r>
            <a:r>
              <a:rPr dirty="0" smtClean="0" spc="95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60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60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8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25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14" sz="10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252" sz="10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50" sz="10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-120" sz="10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59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-14" sz="1000">
                <a:solidFill>
                  <a:srgbClr val="805D70"/>
                </a:solidFill>
                <a:latin typeface="Times New Roman"/>
                <a:cs typeface="Times New Roman"/>
              </a:rPr>
              <a:t>k</a:t>
            </a:r>
            <a:r>
              <a:rPr dirty="0" smtClean="0" spc="-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-9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0" sz="1000">
                <a:solidFill>
                  <a:srgbClr val="8C7782"/>
                </a:solidFill>
                <a:latin typeface="Times New Roman"/>
                <a:cs typeface="Times New Roman"/>
              </a:rPr>
              <a:t>i</a:t>
            </a:r>
            <a:r>
              <a:rPr dirty="0" smtClean="0" spc="179" sz="1000">
                <a:solidFill>
                  <a:srgbClr val="8C7782"/>
                </a:solidFill>
                <a:latin typeface="Times New Roman"/>
                <a:cs typeface="Times New Roman"/>
              </a:rPr>
              <a:t> </a:t>
            </a:r>
            <a:r>
              <a:rPr dirty="0" smtClean="0" spc="-171" sz="10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7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1000">
                <a:solidFill>
                  <a:srgbClr val="805D70"/>
                </a:solidFill>
                <a:latin typeface="Times New Roman"/>
                <a:cs typeface="Times New Roman"/>
              </a:rPr>
              <a:t>y</a:t>
            </a:r>
            <a:r>
              <a:rPr dirty="0" smtClean="0" spc="4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-93" sz="1000">
                <a:solidFill>
                  <a:srgbClr val="805D70"/>
                </a:solidFill>
                <a:latin typeface="Times New Roman"/>
                <a:cs typeface="Times New Roman"/>
              </a:rPr>
              <a:t>J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61" sz="11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37" sz="11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11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42" sz="11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5" sz="11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-38" sz="11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-59" sz="11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37" sz="11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14" sz="11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53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108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1000">
                <a:solidFill>
                  <a:srgbClr val="724B60"/>
                </a:solidFill>
                <a:latin typeface="Times New Roman"/>
                <a:cs typeface="Times New Roman"/>
              </a:rPr>
              <a:t>l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66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-5" sz="10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4" sz="10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-9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-14" sz="10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-9" sz="1000">
                <a:solidFill>
                  <a:srgbClr val="724B60"/>
                </a:solidFill>
                <a:latin typeface="Times New Roman"/>
                <a:cs typeface="Times New Roman"/>
              </a:rPr>
              <a:t>l</a:t>
            </a:r>
            <a:r>
              <a:rPr dirty="0" smtClean="0" spc="0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237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99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0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74" sz="10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-89" sz="1000">
                <a:solidFill>
                  <a:srgbClr val="8C7782"/>
                </a:solidFill>
                <a:latin typeface="Times New Roman"/>
                <a:cs typeface="Times New Roman"/>
              </a:rPr>
              <a:t>,.</a:t>
            </a:r>
            <a:r>
              <a:rPr dirty="0" smtClean="0" spc="29" sz="1000">
                <a:solidFill>
                  <a:srgbClr val="8C7782"/>
                </a:solidFill>
                <a:latin typeface="Times New Roman"/>
                <a:cs typeface="Times New Roman"/>
              </a:rPr>
              <a:t> </a:t>
            </a:r>
            <a:r>
              <a:rPr dirty="0" smtClean="0" spc="-9" sz="10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-14" sz="10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0" sz="1000">
                <a:solidFill>
                  <a:srgbClr val="805D70"/>
                </a:solidFill>
                <a:latin typeface="Times New Roman"/>
                <a:cs typeface="Times New Roman"/>
              </a:rPr>
              <a:t>il</a:t>
            </a:r>
            <a:r>
              <a:rPr dirty="0" smtClean="0" spc="-25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0" sz="10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-14" sz="10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-9" sz="1000">
                <a:solidFill>
                  <a:srgbClr val="805D70"/>
                </a:solidFill>
                <a:latin typeface="Times New Roman"/>
                <a:cs typeface="Times New Roman"/>
              </a:rPr>
              <a:t>p</a:t>
            </a:r>
            <a:r>
              <a:rPr dirty="0" smtClean="0" spc="0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81" sz="1100">
                <a:solidFill>
                  <a:srgbClr val="805D70"/>
                </a:solidFill>
                <a:latin typeface="Times New Roman"/>
                <a:cs typeface="Times New Roman"/>
              </a:rPr>
              <a:t>B</a:t>
            </a:r>
            <a:r>
              <a:rPr dirty="0" smtClean="0" spc="51" sz="11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-29" sz="11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51" sz="11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0" sz="1100">
                <a:solidFill>
                  <a:srgbClr val="805D70"/>
                </a:solidFill>
                <a:latin typeface="Times New Roman"/>
                <a:cs typeface="Times New Roman"/>
              </a:rPr>
              <a:t>,</a:t>
            </a:r>
            <a:r>
              <a:rPr dirty="0" smtClean="0" spc="0" sz="11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81" sz="11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37" sz="11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58" sz="11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37" sz="11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11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-9" sz="11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68" sz="1000">
                <a:solidFill>
                  <a:srgbClr val="805D70"/>
                </a:solidFill>
                <a:latin typeface="Times New Roman"/>
                <a:cs typeface="Times New Roman"/>
              </a:rPr>
              <a:t>G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m</a:t>
            </a:r>
            <a:r>
              <a:rPr dirty="0" smtClean="0" spc="108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66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-248" sz="1000">
                <a:solidFill>
                  <a:srgbClr val="805D70"/>
                </a:solidFill>
                <a:latin typeface="Times New Roman"/>
                <a:cs typeface="Times New Roman"/>
              </a:rPr>
              <a:t>~</a:t>
            </a:r>
            <a:r>
              <a:rPr dirty="0" smtClean="0" spc="3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14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125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47" sz="1000">
                <a:solidFill>
                  <a:srgbClr val="805D70"/>
                </a:solidFill>
                <a:latin typeface="Times New Roman"/>
                <a:cs typeface="Times New Roman"/>
              </a:rPr>
              <a:t>é</a:t>
            </a:r>
            <a:r>
              <a:rPr dirty="0" smtClean="0" spc="25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68" sz="1000">
                <a:solidFill>
                  <a:srgbClr val="724B60"/>
                </a:solidFill>
                <a:latin typeface="Times New Roman"/>
                <a:cs typeface="Times New Roman"/>
              </a:rPr>
              <a:t>H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120" sz="1000">
                <a:solidFill>
                  <a:srgbClr val="805D70"/>
                </a:solidFill>
                <a:latin typeface="Times New Roman"/>
                <a:cs typeface="Times New Roman"/>
              </a:rPr>
              <a:t>r</a:t>
            </a:r>
            <a:r>
              <a:rPr dirty="0" smtClean="0" spc="-10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75" sz="1000">
                <a:solidFill>
                  <a:srgbClr val="805D70"/>
                </a:solidFill>
                <a:latin typeface="Times New Roman"/>
                <a:cs typeface="Times New Roman"/>
              </a:rPr>
              <a:t>q</a:t>
            </a:r>
            <a:r>
              <a:rPr dirty="0" smtClean="0" spc="75" sz="1000">
                <a:solidFill>
                  <a:srgbClr val="805D70"/>
                </a:solidFill>
                <a:latin typeface="Times New Roman"/>
                <a:cs typeface="Times New Roman"/>
              </a:rPr>
              <a:t>u</a:t>
            </a:r>
            <a:r>
              <a:rPr dirty="0" smtClean="0" spc="-39" sz="1000">
                <a:solidFill>
                  <a:srgbClr val="805D70"/>
                </a:solidFill>
                <a:latin typeface="Times New Roman"/>
                <a:cs typeface="Times New Roman"/>
              </a:rPr>
              <a:t>ez</a:t>
            </a:r>
            <a:r>
              <a:rPr dirty="0" smtClean="0" spc="-50" sz="1000">
                <a:solidFill>
                  <a:srgbClr val="805D70"/>
                </a:solidFill>
                <a:latin typeface="Times New Roman"/>
                <a:cs typeface="Times New Roman"/>
              </a:rPr>
              <a:t>:</a:t>
            </a:r>
            <a:r>
              <a:rPr baseline="-19325" dirty="0" smtClean="0" spc="-8" sz="900">
                <a:solidFill>
                  <a:srgbClr val="8C7782"/>
                </a:solidFill>
                <a:latin typeface="Times New Roman"/>
                <a:cs typeface="Times New Roman"/>
              </a:rPr>
              <a:t>1</a:t>
            </a:r>
            <a:r>
              <a:rPr baseline="-19325" dirty="0" smtClean="0" spc="0" sz="900">
                <a:solidFill>
                  <a:srgbClr val="8C7782"/>
                </a:solidFill>
                <a:latin typeface="Times New Roman"/>
                <a:cs typeface="Times New Roman"/>
              </a:rPr>
              <a:t> </a:t>
            </a:r>
            <a:r>
              <a:rPr baseline="-19325" dirty="0" smtClean="0" spc="9" sz="900">
                <a:solidFill>
                  <a:srgbClr val="8C7782"/>
                </a:solidFill>
                <a:latin typeface="Times New Roman"/>
                <a:cs typeface="Times New Roman"/>
              </a:rPr>
              <a:t> </a:t>
            </a:r>
            <a:r>
              <a:rPr dirty="0" smtClean="0" spc="-76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-60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-429" sz="1000">
                <a:solidFill>
                  <a:srgbClr val="B89CAF"/>
                </a:solidFill>
                <a:latin typeface="Times New Roman"/>
                <a:cs typeface="Times New Roman"/>
              </a:rPr>
              <a:t>1</a:t>
            </a:r>
            <a:r>
              <a:rPr dirty="0" smtClean="0" spc="74" sz="10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60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0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-3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64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-44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34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13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2" sz="1000">
                <a:solidFill>
                  <a:srgbClr val="805D70"/>
                </a:solidFill>
                <a:latin typeface="Times New Roman"/>
                <a:cs typeface="Times New Roman"/>
              </a:rPr>
              <a:t>f</a:t>
            </a:r>
            <a:r>
              <a:rPr dirty="0" smtClean="0" spc="13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1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11" sz="10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baseline="-14493" dirty="0" smtClean="0" spc="20" sz="900">
                <a:solidFill>
                  <a:srgbClr val="8C7782"/>
                </a:solidFill>
                <a:latin typeface="Times New Roman"/>
                <a:cs typeface="Times New Roman"/>
              </a:rPr>
              <a:t>1</a:t>
            </a:r>
            <a:r>
              <a:rPr baseline="-14493" dirty="0" smtClean="0" spc="86" sz="900">
                <a:solidFill>
                  <a:srgbClr val="8C7782"/>
                </a:solidFill>
                <a:latin typeface="Times New Roman"/>
                <a:cs typeface="Times New Roman"/>
              </a:rPr>
              <a:t> </a:t>
            </a:r>
            <a:r>
              <a:rPr dirty="0" smtClean="0" spc="-123" sz="1000">
                <a:solidFill>
                  <a:srgbClr val="805D70"/>
                </a:solidFill>
                <a:latin typeface="Times New Roman"/>
                <a:cs typeface="Times New Roman"/>
              </a:rPr>
              <a:t>V</a:t>
            </a:r>
            <a:r>
              <a:rPr dirty="0" smtClean="0" spc="108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8" sz="1000">
                <a:solidFill>
                  <a:srgbClr val="805D70"/>
                </a:solidFill>
                <a:latin typeface="Times New Roman"/>
                <a:cs typeface="Times New Roman"/>
              </a:rPr>
              <a:t>l</a:t>
            </a:r>
            <a:r>
              <a:rPr dirty="0" smtClean="0" spc="29" sz="1000">
                <a:solidFill>
                  <a:srgbClr val="724B60"/>
                </a:solidFill>
                <a:latin typeface="Times New Roman"/>
                <a:cs typeface="Times New Roman"/>
              </a:rPr>
              <a:t>d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99" sz="10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75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81" sz="1100">
                <a:solidFill>
                  <a:srgbClr val="805D70"/>
                </a:solidFill>
                <a:latin typeface="Times New Roman"/>
                <a:cs typeface="Times New Roman"/>
              </a:rPr>
              <a:t>C</a:t>
            </a:r>
            <a:r>
              <a:rPr dirty="0" smtClean="0" spc="1" sz="11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6" sz="1100">
                <a:solidFill>
                  <a:srgbClr val="805D70"/>
                </a:solidFill>
                <a:latin typeface="Times New Roman"/>
                <a:cs typeface="Times New Roman"/>
              </a:rPr>
              <a:t>s</a:t>
            </a:r>
            <a:r>
              <a:rPr dirty="0" smtClean="0" spc="172" sz="1100">
                <a:solidFill>
                  <a:srgbClr val="805D70"/>
                </a:solidFill>
                <a:latin typeface="Times New Roman"/>
                <a:cs typeface="Times New Roman"/>
              </a:rPr>
              <a:t>t</a:t>
            </a:r>
            <a:r>
              <a:rPr dirty="0" smtClean="0" spc="-9" sz="11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-54" sz="11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52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99" sz="1000">
                <a:solidFill>
                  <a:srgbClr val="805D70"/>
                </a:solidFill>
                <a:latin typeface="Times New Roman"/>
                <a:cs typeface="Times New Roman"/>
              </a:rPr>
              <a:t>W</a:t>
            </a:r>
            <a:r>
              <a:rPr dirty="0" smtClean="0" spc="-69" sz="1000">
                <a:solidFill>
                  <a:srgbClr val="805D70"/>
                </a:solidFill>
                <a:latin typeface="Times New Roman"/>
                <a:cs typeface="Times New Roman"/>
              </a:rPr>
              <a:t>íi</a:t>
            </a:r>
            <a:r>
              <a:rPr dirty="0" smtClean="0" spc="-200" sz="1000">
                <a:solidFill>
                  <a:srgbClr val="805D70"/>
                </a:solidFill>
                <a:latin typeface="Times New Roman"/>
                <a:cs typeface="Times New Roman"/>
              </a:rPr>
              <a:t>H</a:t>
            </a:r>
            <a:r>
              <a:rPr dirty="0" smtClean="0" spc="33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60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8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-25" sz="1000">
                <a:solidFill>
                  <a:srgbClr val="805D70"/>
                </a:solidFill>
                <a:latin typeface="Times New Roman"/>
                <a:cs typeface="Times New Roman"/>
              </a:rPr>
              <a:t> </a:t>
            </a:r>
            <a:r>
              <a:rPr dirty="0" smtClean="0" spc="-195" sz="1000">
                <a:solidFill>
                  <a:srgbClr val="805D70"/>
                </a:solidFill>
                <a:latin typeface="Times New Roman"/>
                <a:cs typeface="Times New Roman"/>
              </a:rPr>
              <a:t>A</a:t>
            </a:r>
            <a:r>
              <a:rPr dirty="0" smtClean="0" spc="409" sz="1000">
                <a:solidFill>
                  <a:srgbClr val="805D70"/>
                </a:solidFill>
                <a:latin typeface="Times New Roman"/>
                <a:cs typeface="Times New Roman"/>
              </a:rPr>
              <a:t>n</a:t>
            </a:r>
            <a:r>
              <a:rPr dirty="0" smtClean="0" spc="87" sz="1000">
                <a:solidFill>
                  <a:srgbClr val="805D70"/>
                </a:solidFill>
                <a:latin typeface="Times New Roman"/>
                <a:cs typeface="Times New Roman"/>
              </a:rPr>
              <a:t>e</a:t>
            </a:r>
            <a:r>
              <a:rPr dirty="0" smtClean="0" spc="75" sz="1000">
                <a:solidFill>
                  <a:srgbClr val="724B60"/>
                </a:solidFill>
                <a:latin typeface="Times New Roman"/>
                <a:cs typeface="Times New Roman"/>
              </a:rPr>
              <a:t>n</a:t>
            </a:r>
            <a:r>
              <a:rPr dirty="0" smtClean="0" spc="-35" sz="1000">
                <a:solidFill>
                  <a:srgbClr val="805D70"/>
                </a:solidFill>
                <a:latin typeface="Times New Roman"/>
                <a:cs typeface="Times New Roman"/>
              </a:rPr>
              <a:t>i</a:t>
            </a:r>
            <a:r>
              <a:rPr dirty="0" smtClean="0" spc="99" sz="1000">
                <a:solidFill>
                  <a:srgbClr val="805D70"/>
                </a:solidFill>
                <a:latin typeface="Times New Roman"/>
                <a:cs typeface="Times New Roman"/>
              </a:rPr>
              <a:t>o</a:t>
            </a:r>
            <a:r>
              <a:rPr dirty="0" smtClean="0" spc="44" sz="1000">
                <a:solidFill>
                  <a:srgbClr val="8C7782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68044" y="0"/>
            <a:ext cx="195486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smtClean="0" spc="-352" sz="2900">
                <a:solidFill>
                  <a:srgbClr val="642B62"/>
                </a:solidFill>
                <a:latin typeface="Arial"/>
                <a:cs typeface="Arial"/>
              </a:rPr>
              <a:t>,</a:t>
            </a:r>
            <a:r>
              <a:rPr dirty="0" smtClean="0" spc="-352" sz="2900">
                <a:solidFill>
                  <a:srgbClr val="BFB8C6"/>
                </a:solidFill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50244" y="0"/>
            <a:ext cx="704832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z="7200">
                <a:solidFill>
                  <a:srgbClr val="90C349"/>
                </a:solidFill>
                <a:latin typeface="Arial"/>
                <a:cs typeface="Arial"/>
              </a:rPr>
              <a:t>-</a:t>
            </a:r>
            <a:r>
              <a:rPr dirty="0" smtClean="0" sz="7200">
                <a:solidFill>
                  <a:srgbClr val="7799BC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556" y="142227"/>
            <a:ext cx="4055364" cy="1447266"/>
          </a:xfrm>
          <a:prstGeom prst="rect">
            <a:avLst/>
          </a:prstGeom>
        </p:spPr>
        <p:txBody>
          <a:bodyPr bIns="0" lIns="0" rIns="0" rtlCol="0" tIns="23368" wrap="square">
            <a:noAutofit/>
          </a:bodyPr>
          <a:lstStyle/>
          <a:p>
            <a:pPr marL="12700" marR="99060">
              <a:lnSpc>
                <a:spcPts val="3679"/>
              </a:lnSpc>
            </a:pP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L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E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C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C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I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0</a:t>
            </a:r>
            <a:r>
              <a:rPr baseline="304373" dirty="0" smtClean="0" spc="-179" sz="300">
                <a:solidFill>
                  <a:srgbClr val="BFB8C6"/>
                </a:solidFill>
                <a:latin typeface="Arial"/>
                <a:cs typeface="Arial"/>
              </a:rPr>
              <a:t>1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N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 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1</a:t>
            </a:r>
            <a:r>
              <a:rPr dirty="0" smtClean="0" spc="-179" sz="3500">
                <a:solidFill>
                  <a:srgbClr val="642B62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155700">
              <a:lnSpc>
                <a:spcPts val="5970"/>
              </a:lnSpc>
              <a:spcBef>
                <a:spcPts val="1862"/>
              </a:spcBef>
            </a:pP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V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e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í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l</a:t>
            </a:r>
            <a:r>
              <a:rPr dirty="0" smtClean="0" spc="194" sz="5200">
                <a:solidFill>
                  <a:srgbClr val="642B62"/>
                </a:solidFill>
                <a:latin typeface="Times New Roman"/>
                <a:cs typeface="Times New Roman"/>
              </a:rPr>
              <a:t>o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83812" y="142227"/>
            <a:ext cx="517977" cy="469900"/>
          </a:xfrm>
          <a:prstGeom prst="rect">
            <a:avLst/>
          </a:prstGeom>
        </p:spPr>
        <p:txBody>
          <a:bodyPr bIns="0" lIns="0" rIns="0" rtlCol="0" tIns="23368" wrap="square">
            <a:noAutofit/>
          </a:bodyPr>
          <a:lstStyle/>
          <a:p>
            <a:pPr marL="12700">
              <a:lnSpc>
                <a:spcPts val="3679"/>
              </a:lnSpc>
            </a:pPr>
            <a:r>
              <a:rPr dirty="0" smtClean="0" spc="-462" sz="3500">
                <a:solidFill>
                  <a:srgbClr val="642B62"/>
                </a:solidFill>
                <a:latin typeface="Arial"/>
                <a:cs typeface="Arial"/>
              </a:rPr>
              <a:t>E</a:t>
            </a:r>
            <a:r>
              <a:rPr dirty="0" smtClean="0" spc="-462" sz="3500">
                <a:solidFill>
                  <a:srgbClr val="642B62"/>
                </a:solidFill>
                <a:latin typeface="Arial"/>
                <a:cs typeface="Arial"/>
              </a:rPr>
              <a:t>L</a:t>
            </a:r>
            <a:endParaRPr sz="3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62932" y="142227"/>
            <a:ext cx="2122183" cy="469900"/>
          </a:xfrm>
          <a:prstGeom prst="rect">
            <a:avLst/>
          </a:prstGeom>
        </p:spPr>
        <p:txBody>
          <a:bodyPr bIns="0" lIns="0" rIns="0" rtlCol="0" tIns="23368" wrap="square">
            <a:noAutofit/>
          </a:bodyPr>
          <a:lstStyle/>
          <a:p>
            <a:pPr marL="12700">
              <a:lnSpc>
                <a:spcPts val="3679"/>
              </a:lnSpc>
            </a:pP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P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R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O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C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E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S</a:t>
            </a:r>
            <a:r>
              <a:rPr dirty="0" smtClean="0" spc="-214" sz="3500">
                <a:solidFill>
                  <a:srgbClr val="642B62"/>
                </a:solidFill>
                <a:latin typeface="Arial"/>
                <a:cs typeface="Arial"/>
              </a:rPr>
              <a:t>O</a:t>
            </a:r>
            <a:endParaRPr sz="3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4444" y="142227"/>
            <a:ext cx="2329853" cy="469900"/>
          </a:xfrm>
          <a:prstGeom prst="rect">
            <a:avLst/>
          </a:prstGeom>
        </p:spPr>
        <p:txBody>
          <a:bodyPr bIns="0" lIns="0" rIns="0" rtlCol="0" tIns="23368" wrap="square">
            <a:noAutofit/>
          </a:bodyPr>
          <a:lstStyle/>
          <a:p>
            <a:pPr marL="12700">
              <a:lnSpc>
                <a:spcPts val="3679"/>
              </a:lnSpc>
            </a:pP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D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E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L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 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J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U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I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C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I</a:t>
            </a:r>
            <a:r>
              <a:rPr dirty="0" smtClean="0" spc="-117" sz="3500">
                <a:solidFill>
                  <a:srgbClr val="642B62"/>
                </a:solidFill>
                <a:latin typeface="Arial"/>
                <a:cs typeface="Arial"/>
              </a:rPr>
              <a:t>O</a:t>
            </a:r>
            <a:endParaRPr sz="3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27156" y="449370"/>
            <a:ext cx="709922" cy="1034288"/>
          </a:xfrm>
          <a:prstGeom prst="rect">
            <a:avLst/>
          </a:prstGeom>
        </p:spPr>
        <p:txBody>
          <a:bodyPr bIns="0" lIns="0" rIns="0" rtlCol="0" tIns="51720" wrap="square">
            <a:noAutofit/>
          </a:bodyPr>
          <a:lstStyle/>
          <a:p>
            <a:pPr marL="12700">
              <a:lnSpc>
                <a:spcPts val="8145"/>
              </a:lnSpc>
            </a:pPr>
            <a:r>
              <a:rPr dirty="0" smtClean="0" spc="-598" sz="7200">
                <a:solidFill>
                  <a:srgbClr val="EF972D"/>
                </a:solidFill>
                <a:latin typeface="Times New Roman"/>
                <a:cs typeface="Times New Roman"/>
              </a:rPr>
              <a:t>-</a:t>
            </a:r>
            <a:r>
              <a:rPr baseline="469605" dirty="0" smtClean="0" spc="-125" sz="750">
                <a:solidFill>
                  <a:srgbClr val="8E939E"/>
                </a:solidFill>
                <a:latin typeface="Arial"/>
                <a:cs typeface="Arial"/>
              </a:rPr>
              <a:t>~</a:t>
            </a:r>
            <a:r>
              <a:rPr baseline="469605" dirty="0" smtClean="0" spc="-125" sz="750">
                <a:solidFill>
                  <a:srgbClr val="BFB8C6"/>
                </a:solidFill>
                <a:latin typeface="Arial"/>
                <a:cs typeface="Arial"/>
              </a:rPr>
              <a:t>.</a:t>
            </a:r>
            <a:r>
              <a:rPr baseline="469605" dirty="0" smtClean="0" spc="-125" sz="750">
                <a:solidFill>
                  <a:srgbClr val="6E799C"/>
                </a:solidFill>
                <a:latin typeface="Arial"/>
                <a:cs typeface="Arial"/>
              </a:rPr>
              <a:t>·</a:t>
            </a:r>
            <a:r>
              <a:rPr baseline="469605" dirty="0" smtClean="0" spc="-125" sz="750">
                <a:solidFill>
                  <a:srgbClr val="416E8A"/>
                </a:solidFill>
                <a:latin typeface="Arial"/>
                <a:cs typeface="Arial"/>
              </a:rPr>
              <a:t>~</a:t>
            </a:r>
            <a:r>
              <a:rPr dirty="0" smtClean="0" spc="-598" sz="7200">
                <a:solidFill>
                  <a:srgbClr val="E2283F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94668" y="567704"/>
            <a:ext cx="345942" cy="787400"/>
          </a:xfrm>
          <a:prstGeom prst="rect">
            <a:avLst/>
          </a:prstGeom>
        </p:spPr>
        <p:txBody>
          <a:bodyPr bIns="0" lIns="0" rIns="0" rtlCol="0" tIns="39370" wrap="square">
            <a:noAutofit/>
          </a:bodyPr>
          <a:lstStyle/>
          <a:p>
            <a:pPr marL="12700">
              <a:lnSpc>
                <a:spcPts val="6200"/>
              </a:lnSpc>
            </a:pPr>
            <a:r>
              <a:rPr dirty="0" smtClean="0" spc="-1186" sz="6000">
                <a:solidFill>
                  <a:srgbClr val="A13695"/>
                </a:solidFill>
                <a:latin typeface="Arial"/>
                <a:cs typeface="Arial"/>
              </a:rPr>
              <a:t>-</a:t>
            </a:r>
            <a:r>
              <a:rPr dirty="0" smtClean="0" spc="-1186" sz="6000">
                <a:solidFill>
                  <a:srgbClr val="DF9CD6"/>
                </a:solidFill>
                <a:latin typeface="Arial"/>
                <a:cs typeface="Arial"/>
              </a:rPr>
              <a:t>·</a:t>
            </a:r>
            <a:endParaRPr sz="6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0596" y="903693"/>
            <a:ext cx="5285375" cy="685800"/>
          </a:xfrm>
          <a:prstGeom prst="rect">
            <a:avLst/>
          </a:prstGeom>
        </p:spPr>
        <p:txBody>
          <a:bodyPr bIns="0" lIns="0" rIns="0" rtlCol="0" tIns="34290" wrap="square">
            <a:noAutofit/>
          </a:bodyPr>
          <a:lstStyle/>
          <a:p>
            <a:pPr marL="12700">
              <a:lnSpc>
                <a:spcPts val="5400"/>
              </a:lnSpc>
            </a:pPr>
            <a:r>
              <a:rPr b="1" dirty="0" smtClean="0" spc="404" sz="4600">
                <a:solidFill>
                  <a:srgbClr val="642B62"/>
                </a:solidFill>
                <a:latin typeface="Arial"/>
                <a:cs typeface="Arial"/>
              </a:rPr>
              <a:t>p</a:t>
            </a:r>
            <a:r>
              <a:rPr b="1" dirty="0" smtClean="0" spc="404" sz="4600">
                <a:solidFill>
                  <a:srgbClr val="642B62"/>
                </a:solidFill>
                <a:latin typeface="Arial"/>
                <a:cs typeface="Arial"/>
              </a:rPr>
              <a:t>a</a:t>
            </a:r>
            <a:r>
              <a:rPr b="1" dirty="0" smtClean="0" spc="404" sz="4600">
                <a:solidFill>
                  <a:srgbClr val="642B62"/>
                </a:solidFill>
                <a:latin typeface="Arial"/>
                <a:cs typeface="Arial"/>
              </a:rPr>
              <a:t>r</a:t>
            </a:r>
            <a:r>
              <a:rPr b="1" dirty="0" smtClean="0" spc="404" sz="4600">
                <a:solidFill>
                  <a:srgbClr val="642B62"/>
                </a:solidFill>
                <a:latin typeface="Arial"/>
                <a:cs typeface="Arial"/>
              </a:rPr>
              <a:t>a</a:t>
            </a:r>
            <a:r>
              <a:rPr b="1" dirty="0" smtClean="0" spc="404" sz="4600">
                <a:solidFill>
                  <a:srgbClr val="642B62"/>
                </a:solidFill>
                <a:latin typeface="Arial"/>
                <a:cs typeface="Arial"/>
              </a:rPr>
              <a:t> 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m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e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m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o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r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i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z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a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r</a:t>
            </a:r>
            <a:r>
              <a:rPr dirty="0" smtClean="0" spc="368" sz="5200">
                <a:solidFill>
                  <a:srgbClr val="642B62"/>
                </a:solidFill>
                <a:latin typeface="Times New Roman"/>
                <a:cs typeface="Times New Roman"/>
              </a:rPr>
              <a:t>: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22356" y="1197897"/>
            <a:ext cx="1437352" cy="197022"/>
          </a:xfrm>
          <a:prstGeom prst="rect">
            <a:avLst/>
          </a:prstGeom>
        </p:spPr>
        <p:txBody>
          <a:bodyPr bIns="0" lIns="0" rIns="0" rtlCol="0" tIns="9398" wrap="square">
            <a:noAutofit/>
          </a:bodyPr>
          <a:lstStyle/>
          <a:p>
            <a:pPr marL="12700">
              <a:lnSpc>
                <a:spcPts val="1480"/>
              </a:lnSpc>
            </a:pP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N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F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L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E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baseline="32611" dirty="0" smtClean="0" spc="64" sz="1200">
                <a:solidFill>
                  <a:srgbClr val="6E8082"/>
                </a:solidFill>
                <a:latin typeface="Times New Roman"/>
                <a:cs typeface="Times New Roman"/>
              </a:rPr>
              <a:t>,</a:t>
            </a:r>
            <a:r>
              <a:rPr baseline="32611" dirty="0" smtClean="0" spc="64" sz="1200">
                <a:solidFill>
                  <a:srgbClr val="6E8082"/>
                </a:solidFill>
                <a:latin typeface="Times New Roman"/>
                <a:cs typeface="Times New Roman"/>
              </a:rPr>
              <a:t> </a:t>
            </a:r>
            <a:r>
              <a:rPr baseline="32611" dirty="0" smtClean="0" spc="64" sz="1200">
                <a:solidFill>
                  <a:srgbClr val="6E8082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3348" y="2305944"/>
            <a:ext cx="2590511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0" sz="2800">
                <a:solidFill>
                  <a:srgbClr val="F6EDF6"/>
                </a:solidFill>
                <a:latin typeface="Times New Roman"/>
                <a:cs typeface="Times New Roman"/>
              </a:rPr>
              <a:t>«</a:t>
            </a:r>
            <a:r>
              <a:rPr dirty="0" smtClean="0" spc="0" sz="2800">
                <a:solidFill>
                  <a:srgbClr val="F6EDF6"/>
                </a:solidFill>
                <a:latin typeface="Times New Roman"/>
                <a:cs typeface="Times New Roman"/>
              </a:rPr>
              <a:t>  </a:t>
            </a:r>
            <a:r>
              <a:rPr dirty="0" smtClean="0" spc="289" sz="28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319" sz="3200">
                <a:solidFill>
                  <a:srgbClr val="F6EDF6"/>
                </a:solidFill>
                <a:latin typeface="Times New Roman"/>
                <a:cs typeface="Times New Roman"/>
              </a:rPr>
              <a:t>P</a:t>
            </a:r>
            <a:r>
              <a:rPr dirty="0" smtClean="0" spc="289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192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89" sz="3200">
                <a:solidFill>
                  <a:srgbClr val="F6EDF6"/>
                </a:solidFill>
                <a:latin typeface="Times New Roman"/>
                <a:cs typeface="Times New Roman"/>
              </a:rPr>
              <a:t>q</a:t>
            </a:r>
            <a:r>
              <a:rPr dirty="0" smtClean="0" spc="289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239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135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488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12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135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9220" y="2305944"/>
            <a:ext cx="1907031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i</a:t>
            </a:r>
            <a:r>
              <a:rPr dirty="0" smtClean="0" spc="252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26244" y="2305944"/>
            <a:ext cx="779690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79" sz="3200">
                <a:solidFill>
                  <a:srgbClr val="F6EDF6"/>
                </a:solidFill>
                <a:latin typeface="Times New Roman"/>
                <a:cs typeface="Times New Roman"/>
              </a:rPr>
              <a:t>q</a:t>
            </a:r>
            <a:r>
              <a:rPr dirty="0" smtClean="0" spc="279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279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89412" y="2305944"/>
            <a:ext cx="1139549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72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272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272" sz="3200">
                <a:solidFill>
                  <a:srgbClr val="F6EDF6"/>
                </a:solidFill>
                <a:latin typeface="Times New Roman"/>
                <a:cs typeface="Times New Roman"/>
              </a:rPr>
              <a:t>d</a:t>
            </a:r>
            <a:r>
              <a:rPr dirty="0" smtClean="0" spc="272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272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1156" y="2992819"/>
            <a:ext cx="1741859" cy="1101284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30987">
              <a:lnSpc>
                <a:spcPts val="3265"/>
              </a:lnSpc>
            </a:pP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300" sz="31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 marL="12700" marR="59054">
              <a:lnSpc>
                <a:spcPct val="95825"/>
              </a:lnSpc>
              <a:spcBef>
                <a:spcPts val="1530"/>
              </a:spcBef>
            </a:pP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i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b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55" sz="3200">
                <a:solidFill>
                  <a:srgbClr val="F6EDF6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1500" y="2992819"/>
            <a:ext cx="3180515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m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p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z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ce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m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354" sz="31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9644" y="2992819"/>
            <a:ext cx="921633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359" sz="31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359" sz="31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359" sz="31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359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0076" y="2992819"/>
            <a:ext cx="380249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49" sz="31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49" sz="3100">
                <a:solidFill>
                  <a:srgbClr val="F6EDF6"/>
                </a:solidFill>
                <a:latin typeface="Times New Roman"/>
                <a:cs typeface="Times New Roman"/>
              </a:rPr>
              <a:t>l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2900" y="3662304"/>
            <a:ext cx="536545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62" sz="3200">
                <a:solidFill>
                  <a:srgbClr val="F6EDF6"/>
                </a:solidFill>
                <a:latin typeface="Times New Roman"/>
                <a:cs typeface="Times New Roman"/>
              </a:rPr>
              <a:t>d</a:t>
            </a:r>
            <a:r>
              <a:rPr dirty="0" smtClean="0" spc="262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9556" y="3662304"/>
            <a:ext cx="2485875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i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,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p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43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3028" y="3662304"/>
            <a:ext cx="785786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q</a:t>
            </a: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40644" y="3662304"/>
            <a:ext cx="1187703" cy="1108456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201675" marR="18564">
              <a:lnSpc>
                <a:spcPts val="3365"/>
              </a:lnSpc>
            </a:pP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d</a:t>
            </a:r>
            <a:r>
              <a:rPr dirty="0" smtClean="0" spc="295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480"/>
              </a:spcBef>
            </a:pPr>
            <a:r>
              <a:rPr dirty="0" smtClean="0" spc="207" sz="3200">
                <a:solidFill>
                  <a:srgbClr val="F6EDF6"/>
                </a:solidFill>
                <a:latin typeface="Times New Roman"/>
                <a:cs typeface="Times New Roman"/>
              </a:rPr>
              <a:t>h</a:t>
            </a:r>
            <a:r>
              <a:rPr dirty="0" smtClean="0" spc="20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207" sz="3200">
                <a:solidFill>
                  <a:srgbClr val="F6EDF6"/>
                </a:solidFill>
                <a:latin typeface="Times New Roman"/>
                <a:cs typeface="Times New Roman"/>
              </a:rPr>
              <a:t>h</a:t>
            </a:r>
            <a:r>
              <a:rPr dirty="0" smtClean="0" spc="207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9444" y="4338960"/>
            <a:ext cx="4638600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b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g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ú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l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q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5556" y="4338960"/>
            <a:ext cx="1016739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321" sz="3200">
                <a:solidFill>
                  <a:srgbClr val="F6EDF6"/>
                </a:solidFill>
                <a:latin typeface="Times New Roman"/>
                <a:cs typeface="Times New Roman"/>
              </a:rPr>
              <a:t>h</a:t>
            </a:r>
            <a:r>
              <a:rPr dirty="0" smtClean="0" spc="321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321" sz="3200">
                <a:solidFill>
                  <a:srgbClr val="F6EDF6"/>
                </a:solidFill>
                <a:latin typeface="Times New Roman"/>
                <a:cs typeface="Times New Roman"/>
              </a:rPr>
              <a:t>y</a:t>
            </a:r>
            <a:r>
              <a:rPr dirty="0" smtClean="0" spc="321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9444" y="5018664"/>
            <a:ext cx="5949696" cy="1111504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m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i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s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b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a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n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l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u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r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p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o</a:t>
            </a:r>
            <a:r>
              <a:rPr dirty="0" smtClean="0" spc="287" sz="3200">
                <a:solidFill>
                  <a:srgbClr val="F6EDF6"/>
                </a:solidFill>
                <a:latin typeface="Times New Roman"/>
                <a:cs typeface="Times New Roman"/>
              </a:rPr>
              <a:t>»</a:t>
            </a:r>
            <a:endParaRPr sz="3200">
              <a:latin typeface="Times New Roman"/>
              <a:cs typeface="Times New Roman"/>
            </a:endParaRPr>
          </a:p>
          <a:p>
            <a:pPr marL="12700" marR="60959">
              <a:lnSpc>
                <a:spcPct val="95825"/>
              </a:lnSpc>
              <a:spcBef>
                <a:spcPts val="1504"/>
              </a:spcBef>
            </a:pP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(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2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C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t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5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: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1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0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)</a:t>
            </a:r>
            <a:r>
              <a:rPr dirty="0" smtClean="0" spc="138" sz="3200">
                <a:solidFill>
                  <a:srgbClr val="F6EDF6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59300" y="5147934"/>
            <a:ext cx="190753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-405" sz="2800">
                <a:solidFill>
                  <a:srgbClr val="E4935E"/>
                </a:solidFill>
                <a:latin typeface="Times New Roman"/>
                <a:cs typeface="Times New Roman"/>
              </a:rPr>
              <a:t>.,.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50244" y="0"/>
            <a:ext cx="704832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z="7200">
                <a:solidFill>
                  <a:srgbClr val="90C349"/>
                </a:solidFill>
                <a:latin typeface="Arial"/>
                <a:cs typeface="Arial"/>
              </a:rPr>
              <a:t>-</a:t>
            </a:r>
            <a:r>
              <a:rPr dirty="0" smtClean="0" sz="7200">
                <a:solidFill>
                  <a:srgbClr val="7799BC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843" y="120521"/>
            <a:ext cx="1718017" cy="453644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783844" marR="28575">
              <a:lnSpc>
                <a:spcPts val="1630"/>
              </a:lnSpc>
            </a:pP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á</a:t>
            </a: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b</a:t>
            </a: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61" sz="15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3"/>
              </a:spcBef>
            </a:pP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1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7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m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b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15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7756" y="175394"/>
            <a:ext cx="4514043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E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L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P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R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O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C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E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S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O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D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E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L</a:t>
            </a:r>
            <a:r>
              <a:rPr b="1" dirty="0" smtClean="0" spc="-88" sz="3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J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U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C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mtClean="0" spc="-88" sz="2800">
                <a:solidFill>
                  <a:srgbClr val="5E5E5E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3156" y="358265"/>
            <a:ext cx="529653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185" sz="1500">
                <a:solidFill>
                  <a:srgbClr val="5E5E5E"/>
                </a:solidFill>
                <a:latin typeface="Times New Roman"/>
                <a:cs typeface="Times New Roman"/>
              </a:rPr>
              <a:t>2</a:t>
            </a:r>
            <a:r>
              <a:rPr dirty="0" smtClean="0" spc="185" sz="1500">
                <a:solidFill>
                  <a:srgbClr val="5E5E5E"/>
                </a:solidFill>
                <a:latin typeface="Times New Roman"/>
                <a:cs typeface="Times New Roman"/>
              </a:rPr>
              <a:t>0</a:t>
            </a:r>
            <a:r>
              <a:rPr dirty="0" smtClean="0" spc="185" sz="1500">
                <a:solidFill>
                  <a:srgbClr val="5E5E5E"/>
                </a:solidFill>
                <a:latin typeface="Times New Roman"/>
                <a:cs typeface="Times New Roman"/>
              </a:rPr>
              <a:t>2</a:t>
            </a:r>
            <a:r>
              <a:rPr dirty="0" smtClean="0" spc="185" sz="1500">
                <a:solidFill>
                  <a:srgbClr val="5E5E5E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27156" y="449370"/>
            <a:ext cx="372661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743" sz="7200">
                <a:solidFill>
                  <a:srgbClr val="EF972D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22356" y="543858"/>
            <a:ext cx="1548769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N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F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L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E</a:t>
            </a:r>
            <a:r>
              <a:rPr dirty="0" smtClean="0" spc="-328" sz="7200">
                <a:solidFill>
                  <a:srgbClr val="E2283F"/>
                </a:solidFill>
                <a:latin typeface="Times New Roman"/>
                <a:cs typeface="Times New Roman"/>
              </a:rPr>
              <a:t>-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dirty="0" smtClean="0" spc="-328" sz="800">
                <a:solidFill>
                  <a:srgbClr val="6E8082"/>
                </a:solidFill>
                <a:latin typeface="Times New Roman"/>
                <a:cs typeface="Times New Roman"/>
              </a:rPr>
              <a:t>,</a:t>
            </a:r>
            <a:r>
              <a:rPr dirty="0" smtClean="0" spc="-328" sz="800">
                <a:solidFill>
                  <a:srgbClr val="6E8082"/>
                </a:solidFill>
                <a:latin typeface="Times New Roman"/>
                <a:cs typeface="Times New Roman"/>
              </a:rPr>
              <a:t> </a:t>
            </a:r>
            <a:r>
              <a:rPr dirty="0" smtClean="0" spc="-328" sz="800">
                <a:solidFill>
                  <a:srgbClr val="6E8082"/>
                </a:solidFill>
                <a:latin typeface="Times New Roman"/>
                <a:cs typeface="Times New Roman"/>
              </a:rPr>
              <a:t> </a:t>
            </a:r>
            <a:r>
              <a:rPr b="1" baseline="-21740" dirty="0" smtClean="0" spc="88" sz="1800">
                <a:solidFill>
                  <a:srgbClr val="416E8A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94668" y="567704"/>
            <a:ext cx="345942" cy="787400"/>
          </a:xfrm>
          <a:prstGeom prst="rect">
            <a:avLst/>
          </a:prstGeom>
        </p:spPr>
        <p:txBody>
          <a:bodyPr bIns="0" lIns="0" rIns="0" rtlCol="0" tIns="39370" wrap="square">
            <a:noAutofit/>
          </a:bodyPr>
          <a:lstStyle/>
          <a:p>
            <a:pPr marL="12700">
              <a:lnSpc>
                <a:spcPts val="6200"/>
              </a:lnSpc>
            </a:pPr>
            <a:r>
              <a:rPr dirty="0" smtClean="0" spc="-1186" sz="6000">
                <a:solidFill>
                  <a:srgbClr val="A13695"/>
                </a:solidFill>
                <a:latin typeface="Arial"/>
                <a:cs typeface="Arial"/>
              </a:rPr>
              <a:t>-</a:t>
            </a:r>
            <a:r>
              <a:rPr dirty="0" smtClean="0" spc="-1186" sz="6000">
                <a:solidFill>
                  <a:srgbClr val="DF9CD6"/>
                </a:solidFill>
                <a:latin typeface="Arial"/>
                <a:cs typeface="Arial"/>
              </a:rPr>
              <a:t>·</a:t>
            </a:r>
            <a:endParaRPr sz="6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74044" y="697845"/>
            <a:ext cx="372183" cy="88900"/>
          </a:xfrm>
          <a:prstGeom prst="rect">
            <a:avLst/>
          </a:prstGeom>
        </p:spPr>
        <p:txBody>
          <a:bodyPr bIns="0" lIns="0" rIns="0" rtlCol="0" tIns="444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311" sz="500">
                <a:solidFill>
                  <a:srgbClr val="8E939E"/>
                </a:solidFill>
                <a:latin typeface="Arial"/>
                <a:cs typeface="Arial"/>
              </a:rPr>
              <a:t>~</a:t>
            </a:r>
            <a:r>
              <a:rPr dirty="0" smtClean="0" spc="311" sz="500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mtClean="0" spc="311" sz="500">
                <a:solidFill>
                  <a:srgbClr val="6E799C"/>
                </a:solidFill>
                <a:latin typeface="Arial"/>
                <a:cs typeface="Arial"/>
              </a:rPr>
              <a:t>·</a:t>
            </a:r>
            <a:r>
              <a:rPr dirty="0" smtClean="0" spc="311" sz="500">
                <a:solidFill>
                  <a:srgbClr val="416E8A"/>
                </a:solidFill>
                <a:latin typeface="Arial"/>
                <a:cs typeface="Arial"/>
              </a:rPr>
              <a:t>~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988" y="882884"/>
            <a:ext cx="388281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6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-66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8756" y="882884"/>
            <a:ext cx="8197257" cy="442579"/>
          </a:xfrm>
          <a:prstGeom prst="rect">
            <a:avLst/>
          </a:prstGeom>
        </p:spPr>
        <p:txBody>
          <a:bodyPr bIns="0" lIns="0" rIns="0" rtlCol="0" tIns="17272" wrap="square">
            <a:noAutofit/>
          </a:bodyPr>
          <a:lstStyle/>
          <a:p>
            <a:pPr marL="12700">
              <a:lnSpc>
                <a:spcPts val="2720"/>
              </a:lnSpc>
            </a:pP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p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06" sz="2600">
                <a:solidFill>
                  <a:srgbClr val="CDCDCD"/>
                </a:solidFill>
                <a:latin typeface="Times New Roman"/>
                <a:cs typeface="Times New Roman"/>
              </a:rPr>
              <a:t>·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600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,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P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b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60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mtClean="0" spc="106" sz="2600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j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,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m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  <a:p>
            <a:pPr algn="ctr" marL="3431476" marR="4646463">
              <a:lnSpc>
                <a:spcPts val="680"/>
              </a:lnSpc>
            </a:pPr>
            <a:r>
              <a:rPr b="1" dirty="0" i="1" smtClean="0" spc="-100" sz="700">
                <a:solidFill>
                  <a:srgbClr val="5E5E5E"/>
                </a:solidFill>
                <a:latin typeface="Times New Roman"/>
                <a:cs typeface="Times New Roman"/>
              </a:rPr>
              <a:t>41-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7876" y="882884"/>
            <a:ext cx="894080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j</a:t>
            </a: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9" sz="2600">
                <a:solidFill>
                  <a:srgbClr val="A8A8A8"/>
                </a:solidFill>
                <a:latin typeface="Times New Roman"/>
                <a:cs typeface="Times New Roman"/>
              </a:rPr>
              <a:t>'</a:t>
            </a: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9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2612" y="1275001"/>
            <a:ext cx="399159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(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H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h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1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7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: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3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0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,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3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1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)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.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5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p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55" sz="2700">
                <a:solidFill>
                  <a:srgbClr val="5E5E5E"/>
                </a:solidFill>
                <a:latin typeface="Times New Roman"/>
                <a:cs typeface="Times New Roman"/>
              </a:rPr>
              <a:t>é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0356" y="1275001"/>
            <a:ext cx="2361943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85" sz="2700">
                <a:solidFill>
                  <a:srgbClr val="5E5E5E"/>
                </a:solidFill>
                <a:latin typeface="Times New Roman"/>
                <a:cs typeface="Times New Roman"/>
              </a:rPr>
              <a:t>q</a:t>
            </a:r>
            <a:r>
              <a:rPr dirty="0" smtClean="0" spc="85" sz="27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85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85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j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85" sz="2600">
                <a:solidFill>
                  <a:srgbClr val="5E5E5E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0668" y="2129694"/>
            <a:ext cx="3957320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«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106" sz="2300">
                <a:solidFill>
                  <a:srgbClr val="BABABA"/>
                </a:solidFill>
                <a:latin typeface="Times New Roman"/>
                <a:cs typeface="Times New Roman"/>
              </a:rPr>
              <a:t>:</a:t>
            </a:r>
            <a:r>
              <a:rPr dirty="0" smtClean="0" spc="106" sz="2300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l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h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b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r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106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1356" y="2129694"/>
            <a:ext cx="927036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l</a:t>
            </a: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u</a:t>
            </a: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g</a:t>
            </a: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r</a:t>
            </a:r>
            <a:r>
              <a:rPr dirty="0" smtClean="0" spc="146" sz="2300">
                <a:solidFill>
                  <a:srgbClr val="EDEFED"/>
                </a:solidFill>
                <a:latin typeface="Times New Roman"/>
                <a:cs typeface="Times New Roman"/>
              </a:rPr>
              <a:t>»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9356" y="2189304"/>
            <a:ext cx="2999587" cy="584200"/>
          </a:xfrm>
          <a:prstGeom prst="rect">
            <a:avLst/>
          </a:prstGeom>
        </p:spPr>
        <p:txBody>
          <a:bodyPr bIns="0" lIns="0" rIns="0" rtlCol="0" tIns="29210" wrap="square">
            <a:noAutofit/>
          </a:bodyPr>
          <a:lstStyle/>
          <a:p>
            <a:pPr marL="12700">
              <a:lnSpc>
                <a:spcPts val="4600"/>
              </a:lnSpc>
            </a:pP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U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N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I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V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E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R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S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A</a:t>
            </a:r>
            <a:r>
              <a:rPr b="1" dirty="0" smtClean="0" spc="-294" sz="4400">
                <a:solidFill>
                  <a:srgbClr val="3382A1"/>
                </a:solidFill>
                <a:latin typeface="Arial"/>
                <a:cs typeface="Arial"/>
              </a:rPr>
              <a:t>L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3478608"/>
            <a:ext cx="2900599" cy="584199"/>
          </a:xfrm>
          <a:prstGeom prst="rect">
            <a:avLst/>
          </a:prstGeom>
        </p:spPr>
        <p:txBody>
          <a:bodyPr bIns="0" lIns="0" rIns="0" rtlCol="0" tIns="29210" wrap="square">
            <a:noAutofit/>
          </a:bodyPr>
          <a:lstStyle/>
          <a:p>
            <a:pPr marL="12700">
              <a:lnSpc>
                <a:spcPts val="4600"/>
              </a:lnSpc>
            </a:pP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I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N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M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I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N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E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N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T</a:t>
            </a:r>
            <a:r>
              <a:rPr b="1" dirty="0" smtClean="0" spc="-244" sz="4400">
                <a:solidFill>
                  <a:srgbClr val="629C49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0668" y="3479958"/>
            <a:ext cx="3827179" cy="667011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«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D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i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o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s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h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a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b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l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230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80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u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n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d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í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a</a:t>
            </a:r>
            <a:r>
              <a:rPr dirty="0" smtClean="0" spc="26" sz="2200">
                <a:solidFill>
                  <a:srgbClr val="EDEFED"/>
                </a:solidFill>
                <a:latin typeface="Arial"/>
                <a:cs typeface="Arial"/>
              </a:rPr>
              <a:t>»</a:t>
            </a:r>
            <a:endParaRPr sz="2200">
              <a:latin typeface="Arial"/>
              <a:cs typeface="Arial"/>
            </a:endParaRPr>
          </a:p>
          <a:p>
            <a:pPr marL="21844" marR="43815">
              <a:lnSpc>
                <a:spcPct val="95825"/>
              </a:lnSpc>
              <a:spcBef>
                <a:spcPts val="97"/>
              </a:spcBef>
            </a:pP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(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H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h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 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1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7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: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3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1</a:t>
            </a:r>
            <a:r>
              <a:rPr dirty="0" smtClean="0" spc="-54" sz="2200">
                <a:solidFill>
                  <a:srgbClr val="85CD6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0668" y="4787550"/>
            <a:ext cx="4262755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«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j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'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u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z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g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a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r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á</a:t>
            </a:r>
            <a:r>
              <a:rPr dirty="0" smtClean="0" spc="92" sz="21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j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98" sz="2300">
                <a:solidFill>
                  <a:srgbClr val="EDEFED"/>
                </a:solidFill>
                <a:latin typeface="Times New Roman"/>
                <a:cs typeface="Times New Roman"/>
              </a:rPr>
              <a:t>»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188" y="4841064"/>
            <a:ext cx="4024035" cy="1440725"/>
          </a:xfrm>
          <a:prstGeom prst="rect">
            <a:avLst/>
          </a:prstGeom>
        </p:spPr>
        <p:txBody>
          <a:bodyPr bIns="0" lIns="0" rIns="0" rtlCol="0" tIns="29210" wrap="square">
            <a:noAutofit/>
          </a:bodyPr>
          <a:lstStyle/>
          <a:p>
            <a:pPr marL="957579" marR="53339">
              <a:lnSpc>
                <a:spcPts val="4600"/>
              </a:lnSpc>
            </a:pPr>
            <a:r>
              <a:rPr b="1" dirty="0" smtClean="0" spc="-340" sz="4400">
                <a:solidFill>
                  <a:srgbClr val="B54649"/>
                </a:solidFill>
                <a:latin typeface="Arial"/>
                <a:cs typeface="Arial"/>
              </a:rPr>
              <a:t>J</a:t>
            </a:r>
            <a:r>
              <a:rPr b="1" dirty="0" smtClean="0" spc="-340" sz="4400">
                <a:solidFill>
                  <a:srgbClr val="B54649"/>
                </a:solidFill>
                <a:latin typeface="Arial"/>
                <a:cs typeface="Arial"/>
              </a:rPr>
              <a:t>U</a:t>
            </a:r>
            <a:r>
              <a:rPr b="1" dirty="0" smtClean="0" spc="-340" sz="4400">
                <a:solidFill>
                  <a:srgbClr val="B54649"/>
                </a:solidFill>
                <a:latin typeface="Arial"/>
                <a:cs typeface="Arial"/>
              </a:rPr>
              <a:t>S</a:t>
            </a:r>
            <a:r>
              <a:rPr b="1" dirty="0" smtClean="0" spc="-340" sz="4400">
                <a:solidFill>
                  <a:srgbClr val="B54649"/>
                </a:solidFill>
                <a:latin typeface="Arial"/>
                <a:cs typeface="Arial"/>
              </a:rPr>
              <a:t>T</a:t>
            </a:r>
            <a:r>
              <a:rPr b="1" dirty="0" smtClean="0" spc="-340" sz="4400">
                <a:solidFill>
                  <a:srgbClr val="B54649"/>
                </a:solidFill>
                <a:latin typeface="Arial"/>
                <a:cs typeface="Arial"/>
              </a:rPr>
              <a:t>O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55"/>
              </a:spcBef>
            </a:pP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,</a:t>
            </a:r>
            <a:r>
              <a:rPr dirty="0" smtClean="0" spc="140" sz="28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132" y="5900790"/>
            <a:ext cx="435609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-150" sz="28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-150" sz="28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3076" y="5900790"/>
            <a:ext cx="6644894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h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m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r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á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m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21" sz="270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j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u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c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8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d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v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n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700">
                <a:solidFill>
                  <a:srgbClr val="5E5E5E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82188" y="6425936"/>
            <a:ext cx="5687334" cy="367851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algn="ctr" marL="816673" marR="830028">
              <a:lnSpc>
                <a:spcPts val="1425"/>
              </a:lnSpc>
            </a:pP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F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u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: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ot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,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J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h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.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g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el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,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8" sz="1100">
                <a:solidFill>
                  <a:srgbClr val="EDEFED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38" sz="1100">
                <a:solidFill>
                  <a:srgbClr val="EDEFED"/>
                </a:solidFill>
                <a:latin typeface="Times New Roman"/>
                <a:cs typeface="Times New Roman"/>
              </a:rPr>
              <a:t>á</a:t>
            </a:r>
            <a:r>
              <a:rPr b="1" dirty="0" smtClean="0" spc="38" sz="1100">
                <a:solidFill>
                  <a:srgbClr val="EDEFED"/>
                </a:solidFill>
                <a:latin typeface="Times New Roman"/>
                <a:cs typeface="Times New Roman"/>
              </a:rPr>
              <a:t>g</a:t>
            </a:r>
            <a:r>
              <a:rPr b="1" dirty="0" smtClean="0" spc="38" sz="1100">
                <a:solidFill>
                  <a:srgbClr val="EDEFED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38" sz="11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3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2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3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J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3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2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4</a:t>
            </a:r>
            <a:r>
              <a:rPr dirty="0" smtClean="0" spc="38" sz="1300">
                <a:solidFill>
                  <a:srgbClr val="EDEFED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pc="-7" sz="12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119" sz="12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47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145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89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71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-46" sz="12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167" sz="12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143" sz="12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-69" sz="1200">
                <a:solidFill>
                  <a:srgbClr val="EDEFED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144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177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97" sz="12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137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71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83" sz="12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119" sz="1200">
                <a:solidFill>
                  <a:srgbClr val="EDEFED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1200">
                <a:solidFill>
                  <a:srgbClr val="EDEFED"/>
                </a:solidFill>
                <a:latin typeface="Times New Roman"/>
                <a:cs typeface="Times New Roman"/>
              </a:rPr>
              <a:t>n</a:t>
            </a:r>
            <a:r>
              <a:rPr dirty="0" smtClean="0" spc="84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31" sz="12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211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120" sz="1200">
                <a:solidFill>
                  <a:srgbClr val="EDEFED"/>
                </a:solidFill>
                <a:latin typeface="Times New Roman"/>
                <a:cs typeface="Times New Roman"/>
              </a:rPr>
              <a:t>m</a:t>
            </a:r>
            <a:r>
              <a:rPr dirty="0" smtClean="0" spc="185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-83" sz="12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-95" sz="1200">
                <a:solidFill>
                  <a:srgbClr val="EDEFED"/>
                </a:solidFill>
                <a:latin typeface="Times New Roman"/>
                <a:cs typeface="Times New Roman"/>
              </a:rPr>
              <a:t>r</a:t>
            </a:r>
            <a:r>
              <a:rPr dirty="0" smtClean="0" spc="110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0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139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255" sz="1200">
                <a:solidFill>
                  <a:srgbClr val="EDEFED"/>
                </a:solidFill>
                <a:latin typeface="Times New Roman"/>
                <a:cs typeface="Times New Roman"/>
              </a:rPr>
              <a:t>I</a:t>
            </a:r>
            <a:r>
              <a:rPr dirty="0" smtClean="0" spc="-191" sz="1200">
                <a:solidFill>
                  <a:srgbClr val="EDEFED"/>
                </a:solidFill>
                <a:latin typeface="Times New Roman"/>
                <a:cs typeface="Times New Roman"/>
              </a:rPr>
              <a:t>  </a:t>
            </a:r>
            <a:r>
              <a:rPr dirty="0" smtClean="0" spc="-106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254" sz="1000">
                <a:solidFill>
                  <a:srgbClr val="BABABA"/>
                </a:solidFill>
                <a:latin typeface="Arial"/>
                <a:cs typeface="Arial"/>
              </a:rPr>
              <a:t>I</a:t>
            </a:r>
            <a:r>
              <a:rPr dirty="0" smtClean="0" spc="-26" sz="1000">
                <a:solidFill>
                  <a:srgbClr val="EDEFED"/>
                </a:solidFill>
                <a:latin typeface="Arial"/>
                <a:cs typeface="Arial"/>
              </a:rPr>
              <a:t>D</a:t>
            </a:r>
            <a:r>
              <a:rPr dirty="0" smtClean="0" spc="62" sz="1000">
                <a:solidFill>
                  <a:srgbClr val="EDEFED"/>
                </a:solidFill>
                <a:latin typeface="Arial"/>
                <a:cs typeface="Arial"/>
              </a:rPr>
              <a:t>i</a:t>
            </a:r>
            <a:r>
              <a:rPr dirty="0" smtClean="0" spc="50" sz="1000">
                <a:solidFill>
                  <a:srgbClr val="EDEFED"/>
                </a:solidFill>
                <a:latin typeface="Arial"/>
                <a:cs typeface="Arial"/>
              </a:rPr>
              <a:t>s</a:t>
            </a:r>
            <a:r>
              <a:rPr dirty="0" smtClean="0" spc="88" sz="1000">
                <a:solidFill>
                  <a:srgbClr val="EDEFED"/>
                </a:solidFill>
                <a:latin typeface="Arial"/>
                <a:cs typeface="Arial"/>
              </a:rPr>
              <a:t>e</a:t>
            </a:r>
            <a:r>
              <a:rPr dirty="0" smtClean="0" spc="68" sz="1000">
                <a:solidFill>
                  <a:srgbClr val="EDEFED"/>
                </a:solidFill>
                <a:latin typeface="Arial"/>
                <a:cs typeface="Arial"/>
              </a:rPr>
              <a:t>ñ</a:t>
            </a:r>
            <a:r>
              <a:rPr dirty="0" smtClean="0" spc="-35" sz="1000">
                <a:solidFill>
                  <a:srgbClr val="EDEFED"/>
                </a:solidFill>
                <a:latin typeface="Arial"/>
                <a:cs typeface="Arial"/>
              </a:rPr>
              <a:t>-o</a:t>
            </a:r>
            <a:r>
              <a:rPr dirty="0" smtClean="0" spc="12" sz="1000">
                <a:solidFill>
                  <a:srgbClr val="EDEFED"/>
                </a:solidFill>
                <a:latin typeface="Arial"/>
                <a:cs typeface="Arial"/>
              </a:rPr>
              <a:t>:</a:t>
            </a:r>
            <a:r>
              <a:rPr dirty="0" smtClean="0" spc="0" sz="10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-125" sz="10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-202" sz="1100">
                <a:solidFill>
                  <a:srgbClr val="EDEFED"/>
                </a:solidFill>
                <a:latin typeface="Arial"/>
                <a:cs typeface="Arial"/>
              </a:rPr>
              <a:t>E</a:t>
            </a:r>
            <a:r>
              <a:rPr dirty="0" smtClean="0" spc="18" sz="1100">
                <a:solidFill>
                  <a:srgbClr val="EDEFED"/>
                </a:solidFill>
                <a:latin typeface="Arial"/>
                <a:cs typeface="Arial"/>
              </a:rPr>
              <a:t>l</a:t>
            </a:r>
            <a:r>
              <a:rPr dirty="0" smtClean="0" spc="148" sz="1100">
                <a:solidFill>
                  <a:srgbClr val="EDEFED"/>
                </a:solidFill>
                <a:latin typeface="Arial"/>
                <a:cs typeface="Arial"/>
              </a:rPr>
              <a:t>t</a:t>
            </a:r>
            <a:r>
              <a:rPr dirty="0" smtClean="0" spc="132" sz="1100">
                <a:solidFill>
                  <a:srgbClr val="EDEFED"/>
                </a:solidFill>
                <a:latin typeface="Arial"/>
                <a:cs typeface="Arial"/>
              </a:rPr>
              <a:t>o</a:t>
            </a:r>
            <a:r>
              <a:rPr dirty="0" smtClean="0" spc="11" sz="1100">
                <a:solidFill>
                  <a:srgbClr val="EDEFED"/>
                </a:solidFill>
                <a:latin typeface="Arial"/>
                <a:cs typeface="Arial"/>
              </a:rPr>
              <a:t>n</a:t>
            </a:r>
            <a:r>
              <a:rPr dirty="0" smtClean="0" spc="104" sz="11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-175" sz="1200">
                <a:solidFill>
                  <a:srgbClr val="EDEFED"/>
                </a:solidFill>
                <a:latin typeface="Times New Roman"/>
                <a:cs typeface="Times New Roman"/>
              </a:rPr>
              <a:t>B</a:t>
            </a:r>
            <a:r>
              <a:rPr dirty="0" smtClean="0" spc="211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121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-18" sz="1200">
                <a:solidFill>
                  <a:srgbClr val="EDEFED"/>
                </a:solidFill>
                <a:latin typeface="Times New Roman"/>
                <a:cs typeface="Times New Roman"/>
              </a:rPr>
              <a:t>l</a:t>
            </a:r>
            <a:r>
              <a:rPr dirty="0" smtClean="0" spc="59" sz="1200">
                <a:solidFill>
                  <a:srgbClr val="EDEFED"/>
                </a:solidFill>
                <a:latin typeface="Times New Roman"/>
                <a:cs typeface="Times New Roman"/>
              </a:rPr>
              <a:t>s</a:t>
            </a:r>
            <a:r>
              <a:rPr dirty="0" smtClean="0" spc="72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137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84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207" sz="1200">
                <a:solidFill>
                  <a:srgbClr val="CDCDCD"/>
                </a:solidFill>
                <a:latin typeface="Times New Roman"/>
                <a:cs typeface="Times New Roman"/>
              </a:rPr>
              <a:t>I</a:t>
            </a:r>
            <a:r>
              <a:rPr dirty="0" smtClean="0" spc="-155" sz="1200">
                <a:solidFill>
                  <a:srgbClr val="CDCDCD"/>
                </a:solidFill>
                <a:latin typeface="Times New Roman"/>
                <a:cs typeface="Times New Roman"/>
              </a:rPr>
              <a:t> </a:t>
            </a:r>
            <a:r>
              <a:rPr dirty="0" smtClean="0" spc="-109" sz="1200">
                <a:solidFill>
                  <a:srgbClr val="CDCDCD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1200">
                <a:solidFill>
                  <a:srgbClr val="EDEFED"/>
                </a:solidFill>
                <a:latin typeface="Times New Roman"/>
                <a:cs typeface="Times New Roman"/>
              </a:rPr>
              <a:t>T</a:t>
            </a:r>
            <a:r>
              <a:rPr dirty="0" smtClean="0" spc="42" sz="1200">
                <a:solidFill>
                  <a:srgbClr val="EDEFED"/>
                </a:solidFill>
                <a:latin typeface="Times New Roman"/>
                <a:cs typeface="Times New Roman"/>
              </a:rPr>
              <a:t>r</a:t>
            </a:r>
            <a:r>
              <a:rPr dirty="0" smtClean="0" spc="63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65" sz="1200">
                <a:solidFill>
                  <a:srgbClr val="EDEFED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1200">
                <a:solidFill>
                  <a:srgbClr val="EDEFED"/>
                </a:solidFill>
                <a:latin typeface="Times New Roman"/>
                <a:cs typeface="Times New Roman"/>
              </a:rPr>
              <a:t>u</a:t>
            </a:r>
            <a:r>
              <a:rPr dirty="0" smtClean="0" spc="57" sz="1200">
                <a:solidFill>
                  <a:srgbClr val="EDEFED"/>
                </a:solidFill>
                <a:latin typeface="Times New Roman"/>
                <a:cs typeface="Times New Roman"/>
              </a:rPr>
              <a:t>c</a:t>
            </a:r>
            <a:r>
              <a:rPr dirty="0" smtClean="0" spc="46" sz="1200">
                <a:solidFill>
                  <a:srgbClr val="EDEFED"/>
                </a:solidFill>
                <a:latin typeface="Times New Roman"/>
                <a:cs typeface="Times New Roman"/>
              </a:rPr>
              <a:t>ci</a:t>
            </a:r>
            <a:r>
              <a:rPr dirty="0" smtClean="0" spc="65" sz="1200">
                <a:solidFill>
                  <a:srgbClr val="EDEFED"/>
                </a:solidFill>
                <a:latin typeface="Times New Roman"/>
                <a:cs typeface="Times New Roman"/>
              </a:rPr>
              <a:t>ó</a:t>
            </a:r>
            <a:r>
              <a:rPr dirty="0" smtClean="0" spc="50" sz="1200">
                <a:solidFill>
                  <a:srgbClr val="EDEFED"/>
                </a:solidFill>
                <a:latin typeface="Times New Roman"/>
                <a:cs typeface="Times New Roman"/>
              </a:rPr>
              <a:t>n:</a:t>
            </a:r>
            <a:r>
              <a:rPr dirty="0" smtClean="0" spc="100" sz="1200">
                <a:solidFill>
                  <a:srgbClr val="EDEFED"/>
                </a:solidFill>
                <a:latin typeface="Times New Roman"/>
                <a:cs typeface="Times New Roman"/>
              </a:rPr>
              <a:t> </a:t>
            </a:r>
            <a:r>
              <a:rPr dirty="0" smtClean="0" spc="-279" sz="110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mtClean="0" spc="-145" sz="1100">
                <a:solidFill>
                  <a:srgbClr val="EDEFED"/>
                </a:solidFill>
                <a:latin typeface="Arial"/>
                <a:cs typeface="Arial"/>
              </a:rPr>
              <a:t>R</a:t>
            </a:r>
            <a:r>
              <a:rPr dirty="0" smtClean="0" spc="157" sz="1100">
                <a:solidFill>
                  <a:srgbClr val="EDEFED"/>
                </a:solidFill>
                <a:latin typeface="Arial"/>
                <a:cs typeface="Arial"/>
              </a:rPr>
              <a:t>o</a:t>
            </a:r>
            <a:r>
              <a:rPr dirty="0" smtClean="0" spc="60" sz="1100">
                <a:solidFill>
                  <a:srgbClr val="EDEFED"/>
                </a:solidFill>
                <a:latin typeface="Arial"/>
                <a:cs typeface="Arial"/>
              </a:rPr>
              <a:t>n</a:t>
            </a:r>
            <a:r>
              <a:rPr dirty="0" smtClean="0" spc="108" sz="1100">
                <a:solidFill>
                  <a:srgbClr val="EDEFED"/>
                </a:solidFill>
                <a:latin typeface="Arial"/>
                <a:cs typeface="Arial"/>
              </a:rPr>
              <a:t>a</a:t>
            </a:r>
            <a:r>
              <a:rPr dirty="0" smtClean="0" spc="65" sz="1100">
                <a:solidFill>
                  <a:srgbClr val="EDEFED"/>
                </a:solidFill>
                <a:latin typeface="Arial"/>
                <a:cs typeface="Arial"/>
              </a:rPr>
              <a:t>l</a:t>
            </a:r>
            <a:r>
              <a:rPr dirty="0" smtClean="0" spc="35" sz="1100">
                <a:solidFill>
                  <a:srgbClr val="EDEFED"/>
                </a:solidFill>
                <a:latin typeface="Arial"/>
                <a:cs typeface="Arial"/>
              </a:rPr>
              <a:t>d</a:t>
            </a:r>
            <a:r>
              <a:rPr dirty="0" smtClean="0" spc="79" sz="1100">
                <a:solidFill>
                  <a:srgbClr val="EDEFED"/>
                </a:solidFill>
                <a:latin typeface="Arial"/>
                <a:cs typeface="Arial"/>
              </a:rPr>
              <a:t> </a:t>
            </a:r>
            <a:r>
              <a:rPr dirty="0" smtClean="0" spc="-4" sz="1200">
                <a:solidFill>
                  <a:srgbClr val="EDEFED"/>
                </a:solidFill>
                <a:latin typeface="Times New Roman"/>
                <a:cs typeface="Times New Roman"/>
              </a:rPr>
              <a:t>Á</a:t>
            </a:r>
            <a:r>
              <a:rPr dirty="0" smtClean="0" spc="-125" sz="1200">
                <a:solidFill>
                  <a:srgbClr val="EDEFED"/>
                </a:solidFill>
                <a:latin typeface="Times New Roman"/>
                <a:cs typeface="Times New Roman"/>
              </a:rPr>
              <a:t>l!v</a:t>
            </a:r>
            <a:r>
              <a:rPr dirty="0" smtClean="0" spc="185" sz="1200">
                <a:solidFill>
                  <a:srgbClr val="EDEFED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1200">
                <a:solidFill>
                  <a:srgbClr val="EDEFED"/>
                </a:solidFill>
                <a:latin typeface="Times New Roman"/>
                <a:cs typeface="Times New Roman"/>
              </a:rPr>
              <a:t>r</a:t>
            </a:r>
            <a:r>
              <a:rPr dirty="0" smtClean="0" spc="67" sz="1200">
                <a:solidFill>
                  <a:srgbClr val="EDEFED"/>
                </a:solidFill>
                <a:latin typeface="Times New Roman"/>
                <a:cs typeface="Times New Roman"/>
              </a:rPr>
              <a:t>e</a:t>
            </a:r>
            <a:r>
              <a:rPr dirty="0" smtClean="0" spc="-133" sz="1200">
                <a:solidFill>
                  <a:srgbClr val="EDEFED"/>
                </a:solidFill>
                <a:latin typeface="Times New Roman"/>
                <a:cs typeface="Times New Roman"/>
              </a:rPr>
              <a:t>:z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50244" y="0"/>
            <a:ext cx="704832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z="7200">
                <a:solidFill>
                  <a:srgbClr val="90C349"/>
                </a:solidFill>
                <a:latin typeface="Arial"/>
                <a:cs typeface="Arial"/>
              </a:rPr>
              <a:t>-</a:t>
            </a:r>
            <a:r>
              <a:rPr dirty="0" smtClean="0" sz="7200">
                <a:solidFill>
                  <a:srgbClr val="7799BC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8844" y="140029"/>
            <a:ext cx="2258568" cy="436617"/>
          </a:xfrm>
          <a:prstGeom prst="rect">
            <a:avLst/>
          </a:prstGeom>
        </p:spPr>
        <p:txBody>
          <a:bodyPr bIns="0" lIns="0" rIns="0" rtlCol="0" tIns="9080" wrap="square">
            <a:noAutofit/>
          </a:bodyPr>
          <a:lstStyle/>
          <a:p>
            <a:pPr algn="ctr" marL="713041" marR="719530">
              <a:lnSpc>
                <a:spcPts val="1430"/>
              </a:lnSpc>
            </a:pP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D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g</a:t>
            </a:r>
            <a:r>
              <a:rPr dirty="0" smtClean="0" spc="129" sz="1300">
                <a:solidFill>
                  <a:srgbClr val="60606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8"/>
              </a:spcBef>
            </a:pP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1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8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b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50" sz="1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3556" y="184538"/>
            <a:ext cx="1895702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J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U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C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dirty="0" smtClean="0" spc="-6" sz="3000">
                <a:solidFill>
                  <a:srgbClr val="606060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15988" y="184538"/>
            <a:ext cx="3480211" cy="10526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30987" marR="51910">
              <a:lnSpc>
                <a:spcPts val="3165"/>
              </a:lnSpc>
            </a:pPr>
            <a:r>
              <a:rPr b="1" dirty="0" smtClean="0" spc="-10" sz="3000">
                <a:solidFill>
                  <a:srgbClr val="606060"/>
                </a:solidFill>
                <a:latin typeface="Arial"/>
                <a:cs typeface="Arial"/>
              </a:rPr>
              <a:t>F</a:t>
            </a:r>
            <a:r>
              <a:rPr b="1" dirty="0" smtClean="0" spc="-10" sz="30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b="1" dirty="0" smtClean="0" spc="-10" sz="30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b="1" dirty="0" smtClean="0" spc="-10" sz="30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b="1" dirty="0" smtClean="0" spc="-10" sz="3000">
                <a:solidFill>
                  <a:srgbClr val="606060"/>
                </a:solidFill>
                <a:latin typeface="Arial"/>
                <a:cs typeface="Arial"/>
              </a:rPr>
              <a:t>L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2822"/>
              </a:lnSpc>
              <a:spcBef>
                <a:spcPts val="1830"/>
              </a:spcBef>
            </a:pPr>
            <a:r>
              <a:rPr dirty="0" smtClean="0" spc="33" sz="190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dirty="0" smtClean="0" spc="-600" sz="2400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mtClean="0" spc="-1032" sz="190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dirty="0" smtClean="0" spc="-73" sz="2400">
                <a:solidFill>
                  <a:srgbClr val="606060"/>
                </a:solidFill>
                <a:latin typeface="Times New Roman"/>
                <a:cs typeface="Times New Roman"/>
              </a:rPr>
              <a:t>.</a:t>
            </a:r>
            <a:r>
              <a:rPr dirty="0" smtClean="0" spc="263" sz="19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-599" sz="190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baseline="28987" dirty="0" i="1" smtClean="0" spc="16" sz="750">
                <a:solidFill>
                  <a:srgbClr val="606060"/>
                </a:solidFill>
                <a:latin typeface="Times New Roman"/>
                <a:cs typeface="Times New Roman"/>
              </a:rPr>
              <a:t>JI,</a:t>
            </a:r>
            <a:r>
              <a:rPr baseline="28987" dirty="0" i="1" smtClean="0" spc="0" sz="750">
                <a:solidFill>
                  <a:srgbClr val="606060"/>
                </a:solidFill>
                <a:latin typeface="Times New Roman"/>
                <a:cs typeface="Times New Roman"/>
              </a:rPr>
              <a:t>  </a:t>
            </a:r>
            <a:r>
              <a:rPr baseline="28987" dirty="0" i="1" smtClean="0" spc="-50" sz="7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263" sz="19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-934" sz="190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baseline="28987" dirty="0" i="1" smtClean="0" spc="163" sz="75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r>
              <a:rPr baseline="28987" dirty="0" i="1" smtClean="0" spc="14" sz="7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263" sz="190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dirty="0" smtClean="0" spc="-961" sz="1900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dirty="0" smtClean="0" spc="263" sz="1900">
                <a:solidFill>
                  <a:srgbClr val="606060"/>
                </a:solidFill>
                <a:latin typeface="Arial"/>
                <a:cs typeface="Arial"/>
              </a:rPr>
              <a:t>0</a:t>
            </a:r>
            <a:r>
              <a:rPr dirty="0" smtClean="0" spc="75" sz="19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-1247" sz="25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-645" sz="1900">
                <a:solidFill>
                  <a:srgbClr val="798283"/>
                </a:solidFill>
                <a:latin typeface="Arial"/>
                <a:cs typeface="Arial"/>
              </a:rPr>
              <a:t>•</a:t>
            </a:r>
            <a:r>
              <a:rPr dirty="0" smtClean="0" spc="-259" sz="1900">
                <a:solidFill>
                  <a:srgbClr val="798283"/>
                </a:solidFill>
                <a:latin typeface="Arial"/>
                <a:cs typeface="Arial"/>
              </a:rPr>
              <a:t> </a:t>
            </a:r>
            <a:r>
              <a:rPr dirty="0" smtClean="0" spc="-563" sz="1900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mtClean="0" spc="-431" sz="1900">
                <a:solidFill>
                  <a:srgbClr val="BCBCBC"/>
                </a:solidFill>
                <a:latin typeface="Arial"/>
                <a:cs typeface="Arial"/>
              </a:rPr>
              <a:t>.</a:t>
            </a:r>
            <a:r>
              <a:rPr dirty="0" smtClean="0" spc="0" sz="190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mtClean="0" spc="-164" sz="190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mtClean="0" spc="0" sz="20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132" sz="20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-81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300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23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-948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5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177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23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345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-797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-400" sz="2500">
                <a:solidFill>
                  <a:srgbClr val="606060"/>
                </a:solidFill>
                <a:latin typeface="Times New Roman"/>
                <a:cs typeface="Times New Roman"/>
              </a:rPr>
              <a:t>·</a:t>
            </a:r>
            <a:r>
              <a:rPr dirty="0" smtClean="0" spc="-622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-754" sz="2500">
                <a:solidFill>
                  <a:srgbClr val="606060"/>
                </a:solidFill>
                <a:latin typeface="Times New Roman"/>
                <a:cs typeface="Times New Roman"/>
              </a:rPr>
              <a:t>""</a:t>
            </a:r>
            <a:r>
              <a:rPr dirty="0" smtClean="0" spc="-244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46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2300">
                <a:solidFill>
                  <a:srgbClr val="606060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27156" y="543858"/>
            <a:ext cx="695749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b="1" baseline="53977" dirty="0" smtClean="0" spc="-34" sz="4350">
                <a:solidFill>
                  <a:srgbClr val="EF972D"/>
                </a:solidFill>
                <a:latin typeface="Arial"/>
                <a:cs typeface="Arial"/>
              </a:rPr>
              <a:t>e</a:t>
            </a:r>
            <a:r>
              <a:rPr baseline="486997" dirty="0" smtClean="0" spc="-34" sz="750">
                <a:solidFill>
                  <a:srgbClr val="9A9C9E"/>
                </a:solidFill>
                <a:latin typeface="Arial"/>
                <a:cs typeface="Arial"/>
              </a:rPr>
              <a:t>~</a:t>
            </a:r>
            <a:r>
              <a:rPr baseline="486997" dirty="0" smtClean="0" spc="-34" sz="750">
                <a:solidFill>
                  <a:srgbClr val="BCBCBC"/>
                </a:solidFill>
                <a:latin typeface="Arial"/>
                <a:cs typeface="Arial"/>
              </a:rPr>
              <a:t>.</a:t>
            </a:r>
            <a:r>
              <a:rPr baseline="486997" dirty="0" smtClean="0" spc="-34" sz="750">
                <a:solidFill>
                  <a:srgbClr val="6E799C"/>
                </a:solidFill>
                <a:latin typeface="Arial"/>
                <a:cs typeface="Arial"/>
              </a:rPr>
              <a:t>·</a:t>
            </a:r>
            <a:r>
              <a:rPr baseline="486997" dirty="0" smtClean="0" spc="-34" sz="750">
                <a:solidFill>
                  <a:srgbClr val="416E8A"/>
                </a:solidFill>
                <a:latin typeface="Arial"/>
                <a:cs typeface="Arial"/>
              </a:rPr>
              <a:t>~</a:t>
            </a:r>
            <a:r>
              <a:rPr dirty="0" smtClean="0" spc="-743" sz="7200">
                <a:solidFill>
                  <a:srgbClr val="E2283F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694668" y="642885"/>
            <a:ext cx="287934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b="1" dirty="0" smtClean="0" spc="-391" sz="2900">
                <a:solidFill>
                  <a:srgbClr val="A13695"/>
                </a:solidFill>
                <a:latin typeface="Arial"/>
                <a:cs typeface="Arial"/>
              </a:rPr>
              <a:t>e</a:t>
            </a:r>
            <a:r>
              <a:rPr b="1" dirty="0" smtClean="0" spc="-391" sz="2900">
                <a:solidFill>
                  <a:srgbClr val="DF9CD6"/>
                </a:solidFill>
                <a:latin typeface="Arial"/>
                <a:cs typeface="Arial"/>
              </a:rPr>
              <a:t>,</a:t>
            </a:r>
            <a:endParaRPr sz="2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36268" y="865672"/>
            <a:ext cx="4985754" cy="373947"/>
          </a:xfrm>
          <a:prstGeom prst="rect">
            <a:avLst/>
          </a:prstGeom>
        </p:spPr>
        <p:txBody>
          <a:bodyPr bIns="0" lIns="0" rIns="0" rtlCol="0" tIns="18383" wrap="square">
            <a:noAutofit/>
          </a:bodyPr>
          <a:lstStyle/>
          <a:p>
            <a:pPr marL="12700">
              <a:lnSpc>
                <a:spcPts val="2895"/>
              </a:lnSpc>
            </a:pPr>
            <a:r>
              <a:rPr dirty="0" smtClean="0" spc="-366" sz="1500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dirty="0" smtClean="0" spc="-355" sz="2500">
                <a:solidFill>
                  <a:srgbClr val="606060"/>
                </a:solidFill>
                <a:latin typeface="Times New Roman"/>
                <a:cs typeface="Times New Roman"/>
              </a:rPr>
              <a:t>·</a:t>
            </a:r>
            <a:r>
              <a:rPr dirty="0" smtClean="0" spc="260" sz="15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-450" sz="1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-305" sz="2500">
                <a:solidFill>
                  <a:srgbClr val="606060"/>
                </a:solidFill>
                <a:latin typeface="Times New Roman"/>
                <a:cs typeface="Times New Roman"/>
              </a:rPr>
              <a:t>·</a:t>
            </a:r>
            <a:r>
              <a:rPr dirty="0" smtClean="0" spc="53" sz="15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-429" sz="1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-400" sz="2500">
                <a:solidFill>
                  <a:srgbClr val="606060"/>
                </a:solidFill>
                <a:latin typeface="Times New Roman"/>
                <a:cs typeface="Times New Roman"/>
              </a:rPr>
              <a:t>·</a:t>
            </a:r>
            <a:r>
              <a:rPr dirty="0" smtClean="0" spc="248" sz="15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1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114" sz="1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9" sz="200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dirty="0" smtClean="0" spc="0" sz="20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0" sz="2000">
                <a:solidFill>
                  <a:srgbClr val="606060"/>
                </a:solidFill>
                <a:latin typeface="Arial"/>
                <a:cs typeface="Arial"/>
              </a:rPr>
              <a:t>  </a:t>
            </a:r>
            <a:r>
              <a:rPr dirty="0" smtClean="0" spc="291" sz="20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0" sz="20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dirty="0" smtClean="0" spc="279" sz="20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-89" sz="2000">
                <a:solidFill>
                  <a:srgbClr val="606060"/>
                </a:solidFill>
                <a:latin typeface="Arial"/>
                <a:cs typeface="Arial"/>
              </a:rPr>
              <a:t>c</a:t>
            </a:r>
            <a:r>
              <a:rPr dirty="0" smtClean="0" spc="207" sz="200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dirty="0" smtClean="0" spc="133" sz="20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345" sz="2000">
                <a:solidFill>
                  <a:srgbClr val="606060"/>
                </a:solidFill>
                <a:latin typeface="Arial"/>
                <a:cs typeface="Arial"/>
              </a:rPr>
              <a:t>v</a:t>
            </a:r>
            <a:r>
              <a:rPr dirty="0" smtClean="0" spc="206" sz="20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5" sz="25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-579" sz="2000">
                <a:solidFill>
                  <a:srgbClr val="BCBCBC"/>
                </a:solidFill>
                <a:latin typeface="Arial"/>
                <a:cs typeface="Arial"/>
              </a:rPr>
              <a:t>-</a:t>
            </a:r>
            <a:r>
              <a:rPr dirty="0" smtClean="0" spc="61" sz="25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-714" sz="2500">
                <a:solidFill>
                  <a:srgbClr val="606060"/>
                </a:solidFill>
                <a:latin typeface="Times New Roman"/>
                <a:cs typeface="Times New Roman"/>
              </a:rPr>
              <a:t>·</a:t>
            </a:r>
            <a:r>
              <a:rPr dirty="0" smtClean="0" spc="-600" sz="190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dirty="0" smtClean="0" spc="-887" sz="25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-463" sz="1900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mtClean="0" spc="-452" sz="1900">
                <a:solidFill>
                  <a:srgbClr val="606060"/>
                </a:solidFill>
                <a:latin typeface="Arial"/>
                <a:cs typeface="Arial"/>
              </a:rPr>
              <a:t>•</a:t>
            </a:r>
            <a:r>
              <a:rPr dirty="0" smtClean="0" spc="150" sz="19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i="1" smtClean="0" spc="25" sz="24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i="1" smtClean="0" spc="-551" sz="2400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i="1" smtClean="0" spc="0" sz="240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mtClean="0" spc="141" sz="19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373" sz="1900">
                <a:solidFill>
                  <a:srgbClr val="606060"/>
                </a:solidFill>
                <a:latin typeface="Arial"/>
                <a:cs typeface="Arial"/>
              </a:rPr>
              <a:t>r</a:t>
            </a:r>
            <a:r>
              <a:rPr dirty="0" smtClean="0" spc="328" sz="1900">
                <a:solidFill>
                  <a:srgbClr val="606060"/>
                </a:solidFill>
                <a:latin typeface="Arial"/>
                <a:cs typeface="Arial"/>
              </a:rPr>
              <a:t>r</a:t>
            </a:r>
            <a:r>
              <a:rPr dirty="0" smtClean="0" spc="-624" sz="190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dirty="0" smtClean="0" spc="156" sz="2500">
                <a:solidFill>
                  <a:srgbClr val="606060"/>
                </a:solidFill>
                <a:latin typeface="Times New Roman"/>
                <a:cs typeface="Times New Roman"/>
              </a:rPr>
              <a:t>'</a:t>
            </a:r>
            <a:r>
              <a:rPr dirty="0" smtClean="0" spc="-319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216" sz="19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168" sz="19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284" sz="19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dirty="0" smtClean="0" spc="336" sz="190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dirty="0" smtClean="0" spc="216" sz="19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313" sz="190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dirty="0" smtClean="0" spc="78" sz="24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-531" sz="2000">
                <a:solidFill>
                  <a:srgbClr val="BCBCBC"/>
                </a:solidFill>
                <a:latin typeface="Arial"/>
                <a:cs typeface="Arial"/>
              </a:rPr>
              <a:t>,</a:t>
            </a:r>
            <a:r>
              <a:rPr dirty="0" smtClean="0" spc="21" sz="2000">
                <a:solidFill>
                  <a:srgbClr val="60606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67076" y="865672"/>
            <a:ext cx="148955" cy="362591"/>
          </a:xfrm>
          <a:prstGeom prst="rect">
            <a:avLst/>
          </a:prstGeom>
        </p:spPr>
        <p:txBody>
          <a:bodyPr bIns="0" lIns="0" rIns="0" rtlCol="0" tIns="17684" wrap="square">
            <a:noAutofit/>
          </a:bodyPr>
          <a:lstStyle/>
          <a:p>
            <a:pPr marL="12700">
              <a:lnSpc>
                <a:spcPts val="2785"/>
              </a:lnSpc>
            </a:pPr>
            <a:r>
              <a:rPr dirty="0" smtClean="0" spc="-722" sz="2500">
                <a:solidFill>
                  <a:srgbClr val="606060"/>
                </a:solidFill>
                <a:latin typeface="Times New Roman"/>
                <a:cs typeface="Times New Roman"/>
              </a:rPr>
              <a:t>h</a:t>
            </a:r>
            <a:r>
              <a:rPr dirty="0" smtClean="0" spc="-619" sz="2000">
                <a:solidFill>
                  <a:srgbClr val="BCBCBC"/>
                </a:solidFill>
                <a:latin typeface="Arial"/>
                <a:cs typeface="Arial"/>
              </a:rPr>
              <a:t>·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844" y="902248"/>
            <a:ext cx="1114841" cy="348996"/>
          </a:xfrm>
          <a:prstGeom prst="rect">
            <a:avLst/>
          </a:prstGeom>
        </p:spPr>
        <p:txBody>
          <a:bodyPr bIns="0" lIns="0" rIns="0" rtlCol="0" tIns="17145" wrap="square">
            <a:noAutofit/>
          </a:bodyPr>
          <a:lstStyle/>
          <a:p>
            <a:pPr marL="12700">
              <a:lnSpc>
                <a:spcPts val="2700"/>
              </a:lnSpc>
            </a:pPr>
            <a:r>
              <a:rPr b="1" dirty="0" smtClean="0" spc="-65" sz="22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-65" sz="22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-65" sz="22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65" sz="2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-109" sz="20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dirty="0" smtClean="0" spc="-109" sz="2000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dirty="0" smtClean="0" spc="-65" sz="2500">
                <a:solidFill>
                  <a:srgbClr val="606060"/>
                </a:solidFill>
                <a:latin typeface="Times New Roman"/>
                <a:cs typeface="Times New Roman"/>
              </a:rPr>
              <a:t>b</a:t>
            </a:r>
            <a:r>
              <a:rPr dirty="0" smtClean="0" spc="-109" sz="2000">
                <a:solidFill>
                  <a:srgbClr val="606060"/>
                </a:solidFill>
                <a:latin typeface="Arial"/>
                <a:cs typeface="Arial"/>
              </a:rPr>
              <a:t>r</a:t>
            </a:r>
            <a:r>
              <a:rPr dirty="0" smtClean="0" spc="-109" sz="2000">
                <a:solidFill>
                  <a:srgbClr val="60606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700" y="929858"/>
            <a:ext cx="359283" cy="304800"/>
          </a:xfrm>
          <a:prstGeom prst="rect">
            <a:avLst/>
          </a:prstGeom>
        </p:spPr>
        <p:txBody>
          <a:bodyPr bIns="0" lIns="0" rIns="0" rtlCol="0" tIns="15049" wrap="square">
            <a:noAutofit/>
          </a:bodyPr>
          <a:lstStyle/>
          <a:p>
            <a:pPr marL="12700">
              <a:lnSpc>
                <a:spcPts val="2370"/>
              </a:lnSpc>
            </a:pPr>
            <a:r>
              <a:rPr dirty="0" smtClean="0" spc="-113" sz="210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b="1" dirty="0" smtClean="0" spc="142" sz="22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25844" y="959155"/>
            <a:ext cx="366940" cy="266700"/>
          </a:xfrm>
          <a:prstGeom prst="rect">
            <a:avLst/>
          </a:prstGeom>
        </p:spPr>
        <p:txBody>
          <a:bodyPr bIns="0" lIns="0" rIns="0" rtlCol="0" tIns="12954" wrap="square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pc="144" sz="19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144" sz="1900">
                <a:solidFill>
                  <a:srgbClr val="606060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22356" y="1197897"/>
            <a:ext cx="1437352" cy="197022"/>
          </a:xfrm>
          <a:prstGeom prst="rect">
            <a:avLst/>
          </a:prstGeom>
        </p:spPr>
        <p:txBody>
          <a:bodyPr bIns="0" lIns="0" rIns="0" rtlCol="0" tIns="9398" wrap="square">
            <a:noAutofit/>
          </a:bodyPr>
          <a:lstStyle/>
          <a:p>
            <a:pPr marL="12700">
              <a:lnSpc>
                <a:spcPts val="1480"/>
              </a:lnSpc>
            </a:pP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N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F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L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E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C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I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O</a:t>
            </a:r>
            <a:r>
              <a:rPr baseline="32611" dirty="0" smtClean="0" spc="64" sz="1200">
                <a:solidFill>
                  <a:srgbClr val="798283"/>
                </a:solidFill>
                <a:latin typeface="Times New Roman"/>
                <a:cs typeface="Times New Roman"/>
              </a:rPr>
              <a:t>,</a:t>
            </a:r>
            <a:r>
              <a:rPr baseline="32611" dirty="0" smtClean="0" spc="64" sz="1200">
                <a:solidFill>
                  <a:srgbClr val="798283"/>
                </a:solidFill>
                <a:latin typeface="Times New Roman"/>
                <a:cs typeface="Times New Roman"/>
              </a:rPr>
              <a:t> </a:t>
            </a:r>
            <a:r>
              <a:rPr baseline="32611" dirty="0" smtClean="0" spc="64" sz="1200">
                <a:solidFill>
                  <a:srgbClr val="798283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69" sz="1200">
                <a:solidFill>
                  <a:srgbClr val="416E8A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6212" y="1273206"/>
            <a:ext cx="355933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-81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-81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7212" y="1273206"/>
            <a:ext cx="3756293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B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b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b="1" dirty="0" smtClean="0" spc="19" sz="21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8444" y="1273206"/>
            <a:ext cx="766205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79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79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79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79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79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9588" y="1273206"/>
            <a:ext cx="527987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40" sz="23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140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2132" y="1273206"/>
            <a:ext cx="1509443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37" sz="2300">
                <a:solidFill>
                  <a:srgbClr val="9A9C9E"/>
                </a:solidFill>
                <a:latin typeface="Times New Roman"/>
                <a:cs typeface="Times New Roman"/>
              </a:rPr>
              <a:t>,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baseline="57975" dirty="0" smtClean="0" spc="-69" sz="450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37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6132" y="1273206"/>
            <a:ext cx="1956138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54" sz="22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54" sz="22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54" sz="22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54" sz="22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ó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54" sz="2300">
                <a:solidFill>
                  <a:srgbClr val="BCBCBC"/>
                </a:solidFill>
                <a:latin typeface="Times New Roman"/>
                <a:cs typeface="Times New Roman"/>
              </a:rPr>
              <a:t>l</a:t>
            </a:r>
            <a:r>
              <a:rPr dirty="0" smtClean="0" spc="54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7332" y="1273206"/>
            <a:ext cx="814213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3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7156" y="3528548"/>
            <a:ext cx="159296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b="1" dirty="0" smtClean="0" spc="-245" sz="26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6612" y="3528548"/>
            <a:ext cx="1917555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Des</a:t>
            </a: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perac</a:t>
            </a: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-105" sz="2600">
                <a:solidFill>
                  <a:srgbClr val="606060"/>
                </a:solidFill>
                <a:latin typeface="Times New Roman"/>
                <a:cs typeface="Times New Roman"/>
              </a:rPr>
              <a:t>ón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0756" y="3528548"/>
            <a:ext cx="1733708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b="1" dirty="0" smtClean="0" spc="-253" sz="2500">
                <a:solidFill>
                  <a:srgbClr val="606060"/>
                </a:solidFill>
                <a:latin typeface="Arial"/>
                <a:cs typeface="Arial"/>
              </a:rPr>
              <a:t>(</a:t>
            </a:r>
            <a:r>
              <a:rPr b="1" dirty="0" smtClean="0" spc="-253" sz="25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b="1" dirty="0" smtClean="0" spc="-253" sz="2500">
                <a:solidFill>
                  <a:srgbClr val="606060"/>
                </a:solidFill>
                <a:latin typeface="Arial"/>
                <a:cs typeface="Arial"/>
              </a:rPr>
              <a:t>p</a:t>
            </a:r>
            <a:r>
              <a:rPr b="1" dirty="0" smtClean="0" spc="-253" sz="2500">
                <a:solidFill>
                  <a:srgbClr val="BCBCBC"/>
                </a:solidFill>
                <a:latin typeface="Arial"/>
                <a:cs typeface="Arial"/>
              </a:rPr>
              <a:t>,</a:t>
            </a:r>
            <a:r>
              <a:rPr b="1" dirty="0" smtClean="0" spc="-253" sz="250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9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,</a:t>
            </a:r>
            <a:r>
              <a:rPr dirty="0" smtClean="0" spc="0" sz="2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253" sz="250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dirty="0" smtClean="0" spc="-253" sz="2500">
                <a:solidFill>
                  <a:srgbClr val="606060"/>
                </a:solidFill>
                <a:latin typeface="Arial"/>
                <a:cs typeface="Arial"/>
              </a:rPr>
              <a:t>0</a:t>
            </a:r>
            <a:r>
              <a:rPr dirty="0" smtClean="0" spc="-253" sz="2500">
                <a:solidFill>
                  <a:srgbClr val="60606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5244" y="3544864"/>
            <a:ext cx="158591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-201" sz="25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7268" y="3544864"/>
            <a:ext cx="2471286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í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1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4</a:t>
            </a:r>
            <a:r>
              <a:rPr dirty="0" smtClean="0" spc="57" sz="2500">
                <a:solidFill>
                  <a:srgbClr val="606060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5244" y="4220444"/>
            <a:ext cx="148894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327" sz="26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700" y="4220444"/>
            <a:ext cx="2407322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í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-74" sz="2600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mtClean="0" spc="-74" sz="260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1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1</a:t>
            </a:r>
            <a:r>
              <a:rPr dirty="0" smtClean="0" spc="-74" sz="2600">
                <a:solidFill>
                  <a:srgbClr val="606060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7156" y="4234969"/>
            <a:ext cx="159702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-192" sz="2500">
                <a:solidFill>
                  <a:srgbClr val="606060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7468" y="4234969"/>
            <a:ext cx="2370016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F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u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g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(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p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2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0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: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9</a:t>
            </a:r>
            <a:r>
              <a:rPr dirty="0" smtClean="0" spc="2" sz="2500">
                <a:solidFill>
                  <a:srgbClr val="60606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5244" y="4918436"/>
            <a:ext cx="150050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318" sz="26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700" y="4918436"/>
            <a:ext cx="2865371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2500">
                <a:solidFill>
                  <a:srgbClr val="606060"/>
                </a:solidFill>
                <a:latin typeface="Arial"/>
                <a:cs typeface="Arial"/>
              </a:rPr>
              <a:t>(</a:t>
            </a:r>
            <a:r>
              <a:rPr dirty="0" smtClean="0" spc="0" sz="2500">
                <a:solidFill>
                  <a:srgbClr val="606060"/>
                </a:solidFill>
                <a:latin typeface="Arial"/>
                <a:cs typeface="Arial"/>
              </a:rPr>
              <a:t>Ap</a:t>
            </a:r>
            <a:r>
              <a:rPr dirty="0" smtClean="0" spc="0" sz="250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r>
              <a:rPr dirty="0" smtClean="0" spc="76" sz="2600">
                <a:solidFill>
                  <a:srgbClr val="606060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7156" y="4925608"/>
            <a:ext cx="158591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-201" sz="25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6132" y="4925608"/>
            <a:ext cx="3380130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q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ó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1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r>
              <a:rPr dirty="0" smtClean="0" spc="29" sz="2500">
                <a:solidFill>
                  <a:srgbClr val="606060"/>
                </a:solidFill>
                <a:latin typeface="Times New Roman"/>
                <a:cs typeface="Times New Roman"/>
              </a:rPr>
              <a:t>,)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2700" y="6020915"/>
            <a:ext cx="241808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143" sz="2400">
                <a:solidFill>
                  <a:srgbClr val="606060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2" y="6031134"/>
            <a:ext cx="4997077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b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69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8732" y="6031134"/>
            <a:ext cx="5817933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v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,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mtClean="0" spc="154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8700" y="6031134"/>
            <a:ext cx="956544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300">
                <a:solidFill>
                  <a:srgbClr val="606060"/>
                </a:solidFill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5476" y="6394559"/>
            <a:ext cx="84074" cy="165099"/>
          </a:xfrm>
          <a:prstGeom prst="rect">
            <a:avLst/>
          </a:prstGeom>
        </p:spPr>
        <p:txBody>
          <a:bodyPr bIns="0" lIns="0" rIns="0" rtlCol="0" tIns="7778" wrap="square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pc="-126" sz="1100">
                <a:solidFill>
                  <a:srgbClr val="EFEFEF"/>
                </a:solidFill>
                <a:latin typeface="Times New Roman"/>
                <a:cs typeface="Times New Roman"/>
              </a:rPr>
              <a:t>.,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8100" y="6530465"/>
            <a:ext cx="7114205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-64" sz="15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187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90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109" sz="15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175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-29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15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187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-75" sz="1500">
                <a:solidFill>
                  <a:srgbClr val="EFEFEF"/>
                </a:solidFill>
                <a:latin typeface="Times New Roman"/>
                <a:cs typeface="Times New Roman"/>
              </a:rPr>
              <a:t>:</a:t>
            </a:r>
            <a:r>
              <a:rPr dirty="0" smtClean="0" spc="150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192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154" sz="15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150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90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65" sz="15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60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9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39" sz="15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245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55" sz="15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-303" sz="1500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mtClean="0" spc="270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49" sz="15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11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1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304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-228" sz="1500">
                <a:solidFill>
                  <a:srgbClr val="EFEFEF"/>
                </a:solidFill>
                <a:latin typeface="Times New Roman"/>
                <a:cs typeface="Times New Roman"/>
              </a:rPr>
              <a:t>  </a:t>
            </a:r>
            <a:r>
              <a:rPr dirty="0" smtClean="0" spc="-142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172" sz="15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-4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65" sz="15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90" sz="1500">
                <a:solidFill>
                  <a:srgbClr val="EFEFEF"/>
                </a:solidFill>
                <a:latin typeface="Times New Roman"/>
                <a:cs typeface="Times New Roman"/>
              </a:rPr>
              <a:t>ñ</a:t>
            </a:r>
            <a:r>
              <a:rPr dirty="0" smtClean="0" spc="187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-25" sz="1500">
                <a:solidFill>
                  <a:srgbClr val="EFEFEF"/>
                </a:solidFill>
                <a:latin typeface="Times New Roman"/>
                <a:cs typeface="Times New Roman"/>
              </a:rPr>
              <a:t>:</a:t>
            </a:r>
            <a:r>
              <a:rPr dirty="0" smtClean="0" spc="14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242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-54" sz="15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34" sz="15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160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14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229" sz="15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45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59" sz="15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-54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65" sz="15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89" sz="15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238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3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329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-247" sz="1500">
                <a:solidFill>
                  <a:srgbClr val="EFEFEF"/>
                </a:solidFill>
                <a:latin typeface="Times New Roman"/>
                <a:cs typeface="Times New Roman"/>
              </a:rPr>
              <a:t>  </a:t>
            </a:r>
            <a:r>
              <a:rPr dirty="0" smtClean="0" spc="-130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147" sz="15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124" sz="15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70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15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15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8" sz="15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-6" sz="15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-19" sz="15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1500">
                <a:solidFill>
                  <a:srgbClr val="EFEFEF"/>
                </a:solidFill>
                <a:latin typeface="Times New Roman"/>
                <a:cs typeface="Times New Roman"/>
              </a:rPr>
              <a:t>ó</a:t>
            </a:r>
            <a:r>
              <a:rPr dirty="0" smtClean="0" spc="112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-25" sz="1500">
                <a:solidFill>
                  <a:srgbClr val="EFEFEF"/>
                </a:solidFill>
                <a:latin typeface="Times New Roman"/>
                <a:cs typeface="Times New Roman"/>
              </a:rPr>
              <a:t>:</a:t>
            </a:r>
            <a:r>
              <a:rPr dirty="0" smtClean="0" spc="14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109" sz="15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59" sz="15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91" sz="15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-604" sz="1500">
                <a:solidFill>
                  <a:srgbClr val="9A9C9E"/>
                </a:solidFill>
                <a:latin typeface="Times New Roman"/>
                <a:cs typeface="Times New Roman"/>
              </a:rPr>
              <a:t>1</a:t>
            </a:r>
            <a:r>
              <a:rPr dirty="0" smtClean="0" spc="-82" sz="15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89" sz="15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104" sz="15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-4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-129" sz="15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60" sz="1500">
                <a:solidFill>
                  <a:srgbClr val="EFEFEF"/>
                </a:solidFill>
                <a:latin typeface="Times New Roman"/>
                <a:cs typeface="Times New Roman"/>
              </a:rPr>
              <a:t>v</a:t>
            </a:r>
            <a:r>
              <a:rPr dirty="0" smtClean="0" spc="196" sz="15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15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29" sz="15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8" sz="1500">
                <a:solidFill>
                  <a:srgbClr val="EFEFEF"/>
                </a:solidFill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008867" y="68947"/>
            <a:ext cx="1063847" cy="876300"/>
          </a:xfrm>
          <a:prstGeom prst="rect">
            <a:avLst/>
          </a:prstGeom>
        </p:spPr>
        <p:txBody>
          <a:bodyPr bIns="0" lIns="0" rIns="0" rtlCol="0" tIns="43815" wrap="square">
            <a:noAutofit/>
          </a:bodyPr>
          <a:lstStyle/>
          <a:p>
            <a:pPr marL="12700">
              <a:lnSpc>
                <a:spcPts val="6900"/>
              </a:lnSpc>
            </a:pPr>
            <a:r>
              <a:rPr dirty="0" smtClean="0" spc="45" sz="6700">
                <a:solidFill>
                  <a:srgbClr val="E4E8F7"/>
                </a:solidFill>
                <a:latin typeface="Arial"/>
                <a:cs typeface="Arial"/>
              </a:rPr>
              <a:t>•</a:t>
            </a:r>
            <a:r>
              <a:rPr dirty="0" smtClean="0" spc="45" sz="6700">
                <a:solidFill>
                  <a:srgbClr val="E4E8F7"/>
                </a:solidFill>
                <a:latin typeface="Arial"/>
                <a:cs typeface="Arial"/>
              </a:rPr>
              <a:t>•</a:t>
            </a:r>
            <a:r>
              <a:rPr dirty="0" smtClean="0" spc="45" sz="6700">
                <a:solidFill>
                  <a:srgbClr val="E4E8F7"/>
                </a:solidFill>
                <a:latin typeface="Arial"/>
                <a:cs typeface="Arial"/>
              </a:rPr>
              <a:t>•</a:t>
            </a:r>
            <a:endParaRPr sz="6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844" y="136981"/>
            <a:ext cx="2257069" cy="442206"/>
          </a:xfrm>
          <a:prstGeom prst="rect">
            <a:avLst/>
          </a:prstGeom>
        </p:spPr>
        <p:txBody>
          <a:bodyPr bIns="0" lIns="0" rIns="0" rtlCol="0" tIns="9080" wrap="square">
            <a:noAutofit/>
          </a:bodyPr>
          <a:lstStyle/>
          <a:p>
            <a:pPr algn="ctr" marL="853249" marR="857402">
              <a:lnSpc>
                <a:spcPts val="1430"/>
              </a:lnSpc>
            </a:pPr>
            <a:r>
              <a:rPr dirty="0" smtClean="0" sz="1300">
                <a:solidFill>
                  <a:srgbClr val="2D2A46"/>
                </a:solidFill>
                <a:latin typeface="Arial"/>
                <a:cs typeface="Arial"/>
              </a:rPr>
              <a:t>L</a:t>
            </a:r>
            <a:r>
              <a:rPr dirty="0" smtClean="0" sz="1300">
                <a:solidFill>
                  <a:srgbClr val="2D2A46"/>
                </a:solidFill>
                <a:latin typeface="Arial"/>
                <a:cs typeface="Arial"/>
              </a:rPr>
              <a:t>u</a:t>
            </a:r>
            <a:r>
              <a:rPr dirty="0" smtClean="0" sz="1300">
                <a:solidFill>
                  <a:srgbClr val="B5B6C8"/>
                </a:solidFill>
                <a:latin typeface="Arial"/>
                <a:cs typeface="Arial"/>
              </a:rPr>
              <a:t>,</a:t>
            </a:r>
            <a:r>
              <a:rPr dirty="0" smtClean="0" sz="1300">
                <a:solidFill>
                  <a:srgbClr val="2D2A46"/>
                </a:solidFill>
                <a:latin typeface="Arial"/>
                <a:cs typeface="Arial"/>
              </a:rPr>
              <a:t>n</a:t>
            </a:r>
            <a:r>
              <a:rPr dirty="0" smtClean="0" sz="13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z="1300">
                <a:solidFill>
                  <a:srgbClr val="2D2A46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88"/>
              </a:spcBef>
            </a:pP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1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9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i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m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b</a:t>
            </a:r>
            <a:r>
              <a:rPr dirty="0" smtClean="0" spc="18" sz="1500">
                <a:solidFill>
                  <a:srgbClr val="B5B6C8"/>
                </a:solidFill>
                <a:latin typeface="Arial"/>
                <a:cs typeface="Arial"/>
              </a:rPr>
              <a:t>: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r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l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2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0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2</a:t>
            </a:r>
            <a:r>
              <a:rPr dirty="0" smtClean="0" spc="18" sz="1500">
                <a:solidFill>
                  <a:srgbClr val="2D2A46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66820" y="167004"/>
            <a:ext cx="5789110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E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L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 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J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U</a:t>
            </a:r>
            <a:r>
              <a:rPr baseline="231903" dirty="0" smtClean="0" spc="-54" sz="300">
                <a:solidFill>
                  <a:srgbClr val="A88521"/>
                </a:solidFill>
                <a:latin typeface="Arial"/>
                <a:cs typeface="Arial"/>
              </a:rPr>
              <a:t>1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1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C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I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O</a:t>
            </a:r>
            <a:r>
              <a:rPr dirty="0" smtClean="0" spc="-54" sz="3200">
                <a:solidFill>
                  <a:srgbClr val="261C28"/>
                </a:solidFill>
                <a:latin typeface="Arial"/>
                <a:cs typeface="Arial"/>
              </a:rPr>
              <a:t> 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P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R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E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A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D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V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E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N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I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M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I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E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N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T</a:t>
            </a:r>
            <a:r>
              <a:rPr b="1" dirty="0" smtClean="0" spc="-54" sz="3000">
                <a:solidFill>
                  <a:srgbClr val="261C28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18011" y="625351"/>
            <a:ext cx="300219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b="1" dirty="0" smtClean="0" spc="-442" sz="3100">
                <a:solidFill>
                  <a:srgbClr val="E4E8F7"/>
                </a:solidFill>
                <a:latin typeface="Arial"/>
                <a:cs typeface="Arial"/>
              </a:rPr>
              <a:t>e</a:t>
            </a:r>
            <a:r>
              <a:rPr b="1" dirty="0" smtClean="0" spc="-442" sz="3100">
                <a:solidFill>
                  <a:srgbClr val="A0A1C4"/>
                </a:solidFill>
                <a:latin typeface="Arial"/>
                <a:cs typeface="Arial"/>
              </a:rPr>
              <a:t>,</a:t>
            </a:r>
            <a:endParaRPr sz="3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50243" y="625351"/>
            <a:ext cx="415664" cy="977179"/>
          </a:xfrm>
          <a:prstGeom prst="rect">
            <a:avLst/>
          </a:prstGeom>
        </p:spPr>
        <p:txBody>
          <a:bodyPr bIns="0" lIns="0" rIns="0" rtlCol="0" tIns="48863" wrap="square">
            <a:noAutofit/>
          </a:bodyPr>
          <a:lstStyle/>
          <a:p>
            <a:pPr marL="12700">
              <a:lnSpc>
                <a:spcPts val="7695"/>
              </a:lnSpc>
            </a:pPr>
            <a:r>
              <a:rPr dirty="0" smtClean="0" spc="-1511" sz="7200">
                <a:solidFill>
                  <a:srgbClr val="E4E8F7"/>
                </a:solidFill>
                <a:latin typeface="Times New Roman"/>
                <a:cs typeface="Times New Roman"/>
              </a:rPr>
              <a:t>-</a:t>
            </a:r>
            <a:r>
              <a:rPr b="1" baseline="66391" dirty="0" smtClean="0" spc="-934" sz="4650">
                <a:solidFill>
                  <a:srgbClr val="A0A1C4"/>
                </a:solidFill>
                <a:latin typeface="Arial"/>
                <a:cs typeface="Arial"/>
              </a:rPr>
              <a:t>-</a:t>
            </a:r>
            <a:r>
              <a:rPr baseline="772413" dirty="0" smtClean="0" spc="30" sz="600">
                <a:solidFill>
                  <a:srgbClr val="B5B6C8"/>
                </a:solidFill>
                <a:latin typeface="Courier New"/>
                <a:cs typeface="Courier New"/>
              </a:rPr>
              <a:t>-</a:t>
            </a:r>
            <a:r>
              <a:rPr baseline="772413" dirty="0" smtClean="0" spc="30" sz="600">
                <a:solidFill>
                  <a:srgbClr val="B5B6C8"/>
                </a:solidFill>
                <a:latin typeface="Courier New"/>
                <a:cs typeface="Courier New"/>
              </a:rPr>
              <a:t> </a:t>
            </a:r>
            <a:r>
              <a:rPr baseline="772413" dirty="0" smtClean="0" spc="30" sz="600">
                <a:solidFill>
                  <a:srgbClr val="B5B6C8"/>
                </a:solidFill>
                <a:latin typeface="Courier New"/>
                <a:cs typeface="Courier New"/>
              </a:rPr>
              <a:t> </a:t>
            </a:r>
            <a:r>
              <a:rPr baseline="1544827" dirty="0" smtClean="0" spc="30" sz="300">
                <a:solidFill>
                  <a:srgbClr val="A0A1C4"/>
                </a:solidFill>
                <a:latin typeface="Courier New"/>
                <a:cs typeface="Courier New"/>
              </a:rPr>
              <a:t>.</a:t>
            </a:r>
            <a:endParaRPr sz="2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03811" y="625351"/>
            <a:ext cx="303352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b="1" dirty="0" smtClean="0" sz="3100">
                <a:solidFill>
                  <a:srgbClr val="E4E8F7"/>
                </a:solidFill>
                <a:latin typeface="Arial"/>
                <a:cs typeface="Arial"/>
              </a:rPr>
              <a:t>e</a:t>
            </a:r>
            <a:endParaRPr sz="3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268" y="918741"/>
            <a:ext cx="9624131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l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j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u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v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m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v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g</a:t>
            </a:r>
            <a:r>
              <a:rPr dirty="0" smtClean="0" spc="41" sz="2000">
                <a:solidFill>
                  <a:srgbClr val="A0A1C4"/>
                </a:solidFill>
                <a:latin typeface="Times New Roman"/>
                <a:cs typeface="Times New Roman"/>
              </a:rPr>
              <a:t>,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m</a:t>
            </a:r>
            <a:r>
              <a:rPr dirty="0" smtClean="0" spc="41" sz="2000">
                <a:solidFill>
                  <a:srgbClr val="8789AC"/>
                </a:solidFill>
                <a:latin typeface="Times New Roman"/>
                <a:cs typeface="Times New Roman"/>
              </a:rPr>
              <a:t>,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.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z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ó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1</a:t>
            </a:r>
            <a:r>
              <a:rPr dirty="0" smtClean="0" spc="41" sz="2000">
                <a:solidFill>
                  <a:srgbClr val="B5B6C8"/>
                </a:solidFill>
                <a:latin typeface="Times New Roman"/>
                <a:cs typeface="Times New Roman"/>
              </a:rPr>
              <a:t>: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844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(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41" sz="2000">
                <a:solidFill>
                  <a:srgbClr val="A0A1C4"/>
                </a:solidFill>
                <a:latin typeface="Times New Roman"/>
                <a:cs typeface="Times New Roman"/>
              </a:rPr>
              <a:t>'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8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: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1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4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)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.</a:t>
            </a:r>
            <a:r>
              <a:rPr dirty="0" smtClean="0" spc="41" sz="21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u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ó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41" sz="20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675" y="1337392"/>
            <a:ext cx="2056130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m</a:t>
            </a:r>
            <a:r>
              <a:rPr dirty="0" smtClean="0" spc="130" sz="2000">
                <a:solidFill>
                  <a:srgbClr val="444259"/>
                </a:solidFill>
                <a:latin typeface="Times New Roman"/>
                <a:cs typeface="Times New Roman"/>
              </a:rPr>
              <a:t>i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q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u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é</a:t>
            </a:r>
            <a:r>
              <a:rPr dirty="0" smtClean="0" spc="130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8268" y="1337392"/>
            <a:ext cx="660041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141" sz="20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141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0956" y="1337392"/>
            <a:ext cx="1765808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p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r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o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f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37" sz="1800">
                <a:solidFill>
                  <a:srgbClr val="B5B6C8"/>
                </a:solidFill>
                <a:latin typeface="Arial"/>
                <a:cs typeface="Arial"/>
              </a:rPr>
              <a:t>,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o</a:t>
            </a:r>
            <a:r>
              <a:rPr dirty="0" smtClean="0" spc="37" sz="18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u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b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l</a:t>
            </a:r>
            <a:r>
              <a:rPr dirty="0" smtClean="0" spc="102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1844" y="1337392"/>
            <a:ext cx="339531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44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144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7956" y="1337392"/>
            <a:ext cx="1119350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h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79" sz="2000">
                <a:solidFill>
                  <a:srgbClr val="2D2A46"/>
                </a:solidFill>
                <a:latin typeface="Times New Roman"/>
                <a:cs typeface="Times New Roman"/>
              </a:rPr>
              <a:t>á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1812" y="1337392"/>
            <a:ext cx="3119881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l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28" sz="2000">
                <a:solidFill>
                  <a:srgbClr val="444259"/>
                </a:solidFill>
                <a:latin typeface="Times New Roman"/>
                <a:cs typeface="Times New Roman"/>
              </a:rPr>
              <a:t>i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34" sz="18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34" sz="1800">
                <a:solidFill>
                  <a:srgbClr val="444259"/>
                </a:solidFill>
                <a:latin typeface="Arial"/>
                <a:cs typeface="Arial"/>
              </a:rPr>
              <a:t>i</a:t>
            </a:r>
            <a:r>
              <a:rPr dirty="0" smtClean="0" spc="34" sz="1800">
                <a:solidFill>
                  <a:srgbClr val="2D2A46"/>
                </a:solidFill>
                <a:latin typeface="Arial"/>
                <a:cs typeface="Arial"/>
              </a:rPr>
              <a:t>o</a:t>
            </a:r>
            <a:r>
              <a:rPr dirty="0" smtClean="0" spc="34" sz="18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34" sz="18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(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1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4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:</a:t>
            </a:r>
            <a:r>
              <a:rPr dirty="0" smtClean="0" spc="28" sz="2000">
                <a:solidFill>
                  <a:srgbClr val="1A153B"/>
                </a:solidFill>
                <a:latin typeface="Times New Roman"/>
                <a:cs typeface="Times New Roman"/>
              </a:rPr>
              <a:t>1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7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)</a:t>
            </a:r>
            <a:r>
              <a:rPr dirty="0" smtClean="0" spc="28" sz="2000">
                <a:solidFill>
                  <a:srgbClr val="2D2A46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49787" y="1338824"/>
            <a:ext cx="1404063" cy="19050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F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L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Ó</a:t>
            </a:r>
            <a:r>
              <a:rPr dirty="0" smtClean="0" spc="180" sz="13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2732" y="1356542"/>
            <a:ext cx="242019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-121" sz="18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-121" sz="1800">
                <a:solidFill>
                  <a:srgbClr val="B5B6C8"/>
                </a:solidFill>
                <a:latin typeface="Arial"/>
                <a:cs typeface="Arial"/>
              </a:rPr>
              <a:t>l</a:t>
            </a:r>
            <a:r>
              <a:rPr dirty="0" smtClean="0" spc="-121" sz="1800">
                <a:solidFill>
                  <a:srgbClr val="2D2A4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5412" y="1356542"/>
            <a:ext cx="524890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15" sz="18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dirty="0" smtClean="0" spc="15" sz="1800">
                <a:solidFill>
                  <a:srgbClr val="2D2A46"/>
                </a:solidFill>
                <a:latin typeface="Arial"/>
                <a:cs typeface="Arial"/>
              </a:rPr>
              <a:t>i</a:t>
            </a:r>
            <a:r>
              <a:rPr dirty="0" smtClean="0" spc="15" sz="1800">
                <a:solidFill>
                  <a:srgbClr val="2D2A46"/>
                </a:solidFill>
                <a:latin typeface="Arial"/>
                <a:cs typeface="Arial"/>
              </a:rPr>
              <a:t>o</a:t>
            </a:r>
            <a:r>
              <a:rPr dirty="0" smtClean="0" spc="15" sz="1800">
                <a:solidFill>
                  <a:srgbClr val="2D2A4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4211" y="2102440"/>
            <a:ext cx="1167358" cy="638909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V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n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42" sz="2000">
                <a:solidFill>
                  <a:srgbClr val="DDC12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30987" marR="38100">
              <a:lnSpc>
                <a:spcPct val="95825"/>
              </a:lnSpc>
              <a:spcBef>
                <a:spcPts val="652"/>
              </a:spcBef>
            </a:pP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(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S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I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 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8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9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: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1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4</a:t>
            </a:r>
            <a:r>
              <a:rPr dirty="0" smtClean="0" spc="28" sz="1800">
                <a:solidFill>
                  <a:srgbClr val="DDC12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2931" y="2102440"/>
            <a:ext cx="1884509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r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á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t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r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o</a:t>
            </a:r>
            <a:r>
              <a:rPr dirty="0" smtClean="0" spc="84" sz="2000">
                <a:solidFill>
                  <a:srgbClr val="DDC12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4211" y="3266776"/>
            <a:ext cx="1184709" cy="635222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V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n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56" sz="2000">
                <a:solidFill>
                  <a:srgbClr val="DDC12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24891" marR="38100">
              <a:lnSpc>
                <a:spcPct val="95825"/>
              </a:lnSpc>
              <a:spcBef>
                <a:spcPts val="510"/>
              </a:spcBef>
            </a:pP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(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D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n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 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7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: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2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2</a:t>
            </a:r>
            <a:r>
              <a:rPr dirty="0" smtClean="0" spc="66" sz="1900">
                <a:solidFill>
                  <a:srgbClr val="DDC12F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4267" y="3266776"/>
            <a:ext cx="1717690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p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u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b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l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o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o</a:t>
            </a:r>
            <a:r>
              <a:rPr dirty="0" smtClean="0" spc="65" sz="2000">
                <a:solidFill>
                  <a:srgbClr val="DDC12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955" y="4072214"/>
            <a:ext cx="2203648" cy="558800"/>
          </a:xfrm>
          <a:prstGeom prst="rect">
            <a:avLst/>
          </a:prstGeom>
        </p:spPr>
        <p:txBody>
          <a:bodyPr bIns="0" lIns="0" rIns="0" rtlCol="0" tIns="27908" wrap="square">
            <a:noAutofit/>
          </a:bodyPr>
          <a:lstStyle/>
          <a:p>
            <a:pPr marL="12700">
              <a:lnSpc>
                <a:spcPts val="4395"/>
              </a:lnSpc>
            </a:pP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H</a:t>
            </a: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E</a:t>
            </a: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C</a:t>
            </a: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H</a:t>
            </a: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O</a:t>
            </a:r>
            <a:r>
              <a:rPr dirty="0" smtClean="0" spc="-239" sz="4200">
                <a:solidFill>
                  <a:srgbClr val="E8C617"/>
                </a:solidFill>
                <a:latin typeface="Arial"/>
                <a:cs typeface="Arial"/>
              </a:rPr>
              <a:t>S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9955" y="4072214"/>
            <a:ext cx="2821101" cy="558800"/>
          </a:xfrm>
          <a:prstGeom prst="rect">
            <a:avLst/>
          </a:prstGeom>
        </p:spPr>
        <p:txBody>
          <a:bodyPr bIns="0" lIns="0" rIns="0" rtlCol="0" tIns="27908" wrap="square">
            <a:noAutofit/>
          </a:bodyPr>
          <a:lstStyle/>
          <a:p>
            <a:pPr marL="12700">
              <a:lnSpc>
                <a:spcPts val="4395"/>
              </a:lnSpc>
            </a:pP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D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E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L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 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J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U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I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C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I</a:t>
            </a:r>
            <a:r>
              <a:rPr dirty="0" smtClean="0" spc="-129" sz="4200">
                <a:solidFill>
                  <a:srgbClr val="E8C617"/>
                </a:solidFill>
                <a:latin typeface="Arial"/>
                <a:cs typeface="Arial"/>
              </a:rPr>
              <a:t>O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7259" y="4437208"/>
            <a:ext cx="3738117" cy="631535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T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r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m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n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l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p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r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d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1900">
                <a:solidFill>
                  <a:srgbClr val="DDC12F"/>
                </a:solidFill>
                <a:latin typeface="Times New Roman"/>
                <a:cs typeface="Times New Roman"/>
              </a:rPr>
              <a:t> 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x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p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a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c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ó</a:t>
            </a:r>
            <a:r>
              <a:rPr dirty="0" smtClean="0" spc="121" sz="2000">
                <a:solidFill>
                  <a:srgbClr val="DDC12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27939" marR="38100">
              <a:lnSpc>
                <a:spcPct val="95825"/>
              </a:lnSpc>
              <a:spcBef>
                <a:spcPts val="368"/>
              </a:spcBef>
            </a:pP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(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H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r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 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1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0</a:t>
            </a:r>
            <a:r>
              <a:rPr dirty="0" smtClean="0" spc="-96" sz="2000">
                <a:solidFill>
                  <a:srgbClr val="A38542"/>
                </a:solidFill>
                <a:latin typeface="Arial"/>
                <a:cs typeface="Arial"/>
              </a:rPr>
              <a:t>,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: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1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2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-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1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8</a:t>
            </a:r>
            <a:r>
              <a:rPr dirty="0" smtClean="0" spc="-96" sz="2000">
                <a:solidFill>
                  <a:srgbClr val="DDC12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4709639"/>
            <a:ext cx="5788202" cy="1181795"/>
          </a:xfrm>
          <a:prstGeom prst="rect">
            <a:avLst/>
          </a:prstGeom>
        </p:spPr>
        <p:txBody>
          <a:bodyPr bIns="0" lIns="0" rIns="0" rtlCol="0" tIns="25939" wrap="square">
            <a:noAutofit/>
          </a:bodyPr>
          <a:lstStyle/>
          <a:p>
            <a:pPr marL="12700" marR="43814">
              <a:lnSpc>
                <a:spcPts val="4085"/>
              </a:lnSpc>
            </a:pP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P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R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E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A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D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V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E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N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I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M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I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E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N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T</a:t>
            </a:r>
            <a:r>
              <a:rPr b="1" dirty="0" smtClean="0" spc="44" sz="3900">
                <a:solidFill>
                  <a:srgbClr val="E8C617"/>
                </a:solidFill>
                <a:latin typeface="Arial"/>
                <a:cs typeface="Arial"/>
              </a:rPr>
              <a:t>O</a:t>
            </a:r>
            <a:endParaRPr sz="3900">
              <a:latin typeface="Arial"/>
              <a:cs typeface="Arial"/>
            </a:endParaRPr>
          </a:p>
          <a:p>
            <a:pPr marL="604011">
              <a:lnSpc>
                <a:spcPct val="95825"/>
              </a:lnSpc>
              <a:spcBef>
                <a:spcPts val="2318"/>
              </a:spcBef>
            </a:pP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L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v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t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114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43" sz="2000">
                <a:solidFill>
                  <a:srgbClr val="B5B6C8"/>
                </a:solidFill>
                <a:latin typeface="Arial"/>
                <a:cs typeface="Arial"/>
              </a:rPr>
              <a:t>,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d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p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o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r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J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43" sz="1900">
                <a:solidFill>
                  <a:srgbClr val="B5B6C8"/>
                </a:solidFill>
                <a:latin typeface="Arial"/>
                <a:cs typeface="Arial"/>
              </a:rPr>
              <a:t>,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ú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n</a:t>
            </a:r>
            <a:r>
              <a:rPr dirty="0" smtClean="0" spc="43" sz="19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M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t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b="1" dirty="0" smtClean="0" spc="43" sz="2000">
                <a:solidFill>
                  <a:srgbClr val="2D2A46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1355" y="5573934"/>
            <a:ext cx="4369514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7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: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2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1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-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2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3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,</a:t>
            </a:r>
            <a:r>
              <a:rPr dirty="0" smtClean="0" spc="76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p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l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i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c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82" sz="20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b="1" dirty="0" smtClean="0" spc="82" sz="1800">
                <a:solidFill>
                  <a:srgbClr val="A0A1C4"/>
                </a:solidFill>
                <a:latin typeface="Arial"/>
                <a:cs typeface="Arial"/>
              </a:rPr>
              <a:t>,</a:t>
            </a:r>
            <a:r>
              <a:rPr b="1" dirty="0" smtClean="0" spc="82" sz="1800">
                <a:solidFill>
                  <a:srgbClr val="2D2A46"/>
                </a:solidFill>
                <a:latin typeface="Arial"/>
                <a:cs typeface="Arial"/>
              </a:rPr>
              <a:t>a</a:t>
            </a:r>
            <a:r>
              <a:rPr b="1" dirty="0" smtClean="0" spc="82" sz="18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s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 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m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m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e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n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t</a:t>
            </a:r>
            <a:r>
              <a:rPr dirty="0" smtClean="0" spc="82" sz="1900">
                <a:solidFill>
                  <a:srgbClr val="2D2A46"/>
                </a:solidFill>
                <a:latin typeface="Arial"/>
                <a:cs typeface="Arial"/>
              </a:rPr>
              <a:t>o.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699" y="5909214"/>
            <a:ext cx="9705689" cy="743797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algn="ctr">
              <a:lnSpc>
                <a:spcPts val="2450"/>
              </a:lnSpc>
            </a:pP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l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f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-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u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b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l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á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b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g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z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h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z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a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n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s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p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r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o</a:t>
            </a:r>
            <a:r>
              <a:rPr dirty="0" smtClean="0" spc="50" sz="2300">
                <a:solidFill>
                  <a:srgbClr val="2D2A46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 algn="ctr" marL="2322385" marR="2351468">
              <a:lnSpc>
                <a:spcPts val="1194"/>
              </a:lnSpc>
              <a:spcBef>
                <a:spcPts val="1718"/>
              </a:spcBef>
            </a:pP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F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u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: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r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l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g</a:t>
            </a:r>
            <a:r>
              <a:rPr dirty="0" smtClean="0" spc="22" sz="1300">
                <a:solidFill>
                  <a:srgbClr val="CDD3EF"/>
                </a:solidFill>
                <a:latin typeface="Times New Roman"/>
                <a:cs typeface="Times New Roman"/>
              </a:rPr>
              <a:t>í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" sz="1300">
                <a:solidFill>
                  <a:srgbClr val="9090DD"/>
                </a:solidFill>
                <a:latin typeface="Times New Roman"/>
                <a:cs typeface="Times New Roman"/>
              </a:rPr>
              <a:t>'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v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s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l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S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é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p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22" sz="1300">
                <a:solidFill>
                  <a:srgbClr val="CDD3EF"/>
                </a:solidFill>
                <a:latin typeface="Times New Roman"/>
                <a:cs typeface="Times New Roman"/>
              </a:rPr>
              <a:t>i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m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baseline="57975" dirty="0" smtClean="0" spc="-120" sz="450">
                <a:solidFill>
                  <a:srgbClr val="8789AC"/>
                </a:solidFill>
                <a:latin typeface="Arial"/>
                <a:cs typeface="Arial"/>
              </a:rPr>
              <a:t>1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í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,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p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á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g</a:t>
            </a:r>
            <a:r>
              <a:rPr dirty="0" smtClean="0" spc="22" sz="1300">
                <a:solidFill>
                  <a:srgbClr val="CDD3EF"/>
                </a:solidFill>
                <a:latin typeface="Times New Roman"/>
                <a:cs typeface="Times New Roman"/>
              </a:rPr>
              <a:t>.</a:t>
            </a:r>
            <a:r>
              <a:rPr dirty="0" smtClean="0" spc="22" sz="1300">
                <a:solidFill>
                  <a:srgbClr val="CDD3EF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9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1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8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-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9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6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3</a:t>
            </a:r>
            <a:r>
              <a:rPr dirty="0" smtClean="0" spc="22" sz="1300">
                <a:solidFill>
                  <a:srgbClr val="E4E8F7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82187" y="6565606"/>
            <a:ext cx="5694173" cy="262277"/>
          </a:xfrm>
          <a:prstGeom prst="rect">
            <a:avLst/>
          </a:prstGeom>
        </p:spPr>
        <p:txBody>
          <a:bodyPr bIns="0" lIns="0" rIns="0" rtlCol="0" tIns="6318" wrap="square">
            <a:noAutofit/>
          </a:bodyPr>
          <a:lstStyle/>
          <a:p>
            <a:pPr algn="r" marR="491025">
              <a:lnSpc>
                <a:spcPts val="994"/>
              </a:lnSpc>
            </a:pPr>
            <a:r>
              <a:rPr dirty="0" smtClean="0" spc="-297" sz="1000">
                <a:solidFill>
                  <a:srgbClr val="CDD3EF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mtClean="0" spc="58" sz="11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167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122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148" sz="11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136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122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-17" sz="11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216" sz="11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194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-668" sz="1100">
                <a:solidFill>
                  <a:srgbClr val="E4E8F7"/>
                </a:solidFill>
                <a:latin typeface="Times New Roman"/>
                <a:cs typeface="Times New Roman"/>
              </a:rPr>
              <a:t>%</a:t>
            </a:r>
            <a:r>
              <a:rPr dirty="0" smtClean="0" spc="0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75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20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201" sz="1100">
                <a:solidFill>
                  <a:srgbClr val="E4E8F7"/>
                </a:solidFill>
                <a:latin typeface="Times New Roman"/>
                <a:cs typeface="Times New Roman"/>
              </a:rPr>
              <a:t>m</a:t>
            </a:r>
            <a:r>
              <a:rPr dirty="0" smtClean="0" spc="160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145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100" sz="1100">
                <a:solidFill>
                  <a:srgbClr val="E4E8F7"/>
                </a:solidFill>
                <a:latin typeface="Times New Roman"/>
                <a:cs typeface="Times New Roman"/>
              </a:rPr>
              <a:t>s</a:t>
            </a:r>
            <a:r>
              <a:rPr dirty="0" smtClean="0" spc="145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134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1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258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201" sz="1100">
                <a:solidFill>
                  <a:srgbClr val="E4E8F7"/>
                </a:solidFill>
                <a:latin typeface="Times New Roman"/>
                <a:cs typeface="Times New Roman"/>
              </a:rPr>
              <a:t>m</a:t>
            </a:r>
            <a:r>
              <a:rPr dirty="0" smtClean="0" spc="233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183" sz="1100">
                <a:solidFill>
                  <a:srgbClr val="E4E8F7"/>
                </a:solidFill>
                <a:latin typeface="Times New Roman"/>
                <a:cs typeface="Times New Roman"/>
              </a:rPr>
              <a:t>r</a:t>
            </a:r>
            <a:r>
              <a:rPr dirty="0" smtClean="0" spc="135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0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19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83" sz="11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-137" sz="1100">
                <a:solidFill>
                  <a:srgbClr val="E4E8F7"/>
                </a:solidFill>
                <a:latin typeface="Times New Roman"/>
                <a:cs typeface="Times New Roman"/>
              </a:rPr>
              <a:t>  </a:t>
            </a:r>
            <a:r>
              <a:rPr dirty="0" smtClean="0" spc="-135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50" sz="11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-41" sz="11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1100">
                <a:solidFill>
                  <a:srgbClr val="E4E8F7"/>
                </a:solidFill>
                <a:latin typeface="Times New Roman"/>
                <a:cs typeface="Times New Roman"/>
              </a:rPr>
              <a:t>s</a:t>
            </a:r>
            <a:r>
              <a:rPr dirty="0" smtClean="0" spc="160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167" sz="1100">
                <a:solidFill>
                  <a:srgbClr val="E4E8F7"/>
                </a:solidFill>
                <a:latin typeface="Times New Roman"/>
                <a:cs typeface="Times New Roman"/>
              </a:rPr>
              <a:t>ñ</a:t>
            </a:r>
            <a:r>
              <a:rPr dirty="0" smtClean="0" spc="145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-6" sz="1100">
                <a:solidFill>
                  <a:srgbClr val="CDD3EF"/>
                </a:solidFill>
                <a:latin typeface="Times New Roman"/>
                <a:cs typeface="Times New Roman"/>
              </a:rPr>
              <a:t>:</a:t>
            </a:r>
            <a:r>
              <a:rPr dirty="0" smtClean="0" spc="119" sz="1100">
                <a:solidFill>
                  <a:srgbClr val="CDD3EF"/>
                </a:solidFill>
                <a:latin typeface="Times New Roman"/>
                <a:cs typeface="Times New Roman"/>
              </a:rPr>
              <a:t> </a:t>
            </a:r>
            <a:r>
              <a:rPr dirty="0" smtClean="0" spc="-95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-41" sz="1100">
                <a:solidFill>
                  <a:srgbClr val="E4E8F7"/>
                </a:solidFill>
                <a:latin typeface="Times New Roman"/>
                <a:cs typeface="Times New Roman"/>
              </a:rPr>
              <a:t>l</a:t>
            </a:r>
            <a:r>
              <a:rPr dirty="0" smtClean="0" spc="148" sz="11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194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0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19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06" sz="1100">
                <a:solidFill>
                  <a:srgbClr val="E4E8F7"/>
                </a:solidFill>
                <a:latin typeface="Times New Roman"/>
                <a:cs typeface="Times New Roman"/>
              </a:rPr>
              <a:t>B</a:t>
            </a:r>
            <a:r>
              <a:rPr dirty="0" smtClean="0" spc="194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39" sz="1100">
                <a:solidFill>
                  <a:srgbClr val="E4E8F7"/>
                </a:solidFill>
                <a:latin typeface="Times New Roman"/>
                <a:cs typeface="Times New Roman"/>
              </a:rPr>
              <a:t>f</a:t>
            </a:r>
            <a:r>
              <a:rPr dirty="0" smtClean="0" spc="50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11" sz="1100">
                <a:solidFill>
                  <a:srgbClr val="E4E8F7"/>
                </a:solidFill>
                <a:latin typeface="Times New Roman"/>
                <a:cs typeface="Times New Roman"/>
              </a:rPr>
              <a:t>.</a:t>
            </a:r>
            <a:r>
              <a:rPr dirty="0" smtClean="0" spc="102" sz="11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159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134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-161" sz="1100">
                <a:solidFill>
                  <a:srgbClr val="CDD3EF"/>
                </a:solidFill>
                <a:latin typeface="Times New Roman"/>
                <a:cs typeface="Times New Roman"/>
              </a:rPr>
              <a:t>[</a:t>
            </a:r>
            <a:r>
              <a:rPr dirty="0" smtClean="0" spc="-120" sz="1100">
                <a:solidFill>
                  <a:srgbClr val="CDD3EF"/>
                </a:solidFill>
                <a:latin typeface="Times New Roman"/>
                <a:cs typeface="Times New Roman"/>
              </a:rPr>
              <a:t> </a:t>
            </a:r>
            <a:r>
              <a:rPr dirty="0" smtClean="0" spc="-84" sz="1100">
                <a:solidFill>
                  <a:srgbClr val="CDD3E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100">
                <a:solidFill>
                  <a:srgbClr val="E4E8F7"/>
                </a:solidFill>
                <a:latin typeface="Times New Roman"/>
                <a:cs typeface="Times New Roman"/>
              </a:rPr>
              <a:t>T</a:t>
            </a:r>
            <a:r>
              <a:rPr dirty="0" smtClean="0" spc="136" sz="1100">
                <a:solidFill>
                  <a:srgbClr val="E4E8F7"/>
                </a:solidFill>
                <a:latin typeface="Times New Roman"/>
                <a:cs typeface="Times New Roman"/>
              </a:rPr>
              <a:t>r</a:t>
            </a:r>
            <a:r>
              <a:rPr dirty="0" smtClean="0" spc="209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167" sz="11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145" sz="1100">
                <a:solidFill>
                  <a:srgbClr val="E4E8F7"/>
                </a:solidFill>
                <a:latin typeface="Times New Roman"/>
                <a:cs typeface="Times New Roman"/>
              </a:rPr>
              <a:t>u</a:t>
            </a:r>
            <a:r>
              <a:rPr dirty="0" smtClean="0" spc="62" sz="11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14" sz="1100">
                <a:solidFill>
                  <a:srgbClr val="E4E8F7"/>
                </a:solidFill>
                <a:latin typeface="Times New Roman"/>
                <a:cs typeface="Times New Roman"/>
              </a:rPr>
              <a:t>c</a:t>
            </a:r>
            <a:r>
              <a:rPr dirty="0" smtClean="0" spc="7" sz="1100">
                <a:solidFill>
                  <a:srgbClr val="E4E8F7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1100">
                <a:solidFill>
                  <a:srgbClr val="E4E8F7"/>
                </a:solidFill>
                <a:latin typeface="Times New Roman"/>
                <a:cs typeface="Times New Roman"/>
              </a:rPr>
              <a:t>ó</a:t>
            </a:r>
            <a:r>
              <a:rPr dirty="0" smtClean="0" spc="167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-297" sz="1100">
                <a:solidFill>
                  <a:srgbClr val="CDD3EF"/>
                </a:solidFill>
                <a:latin typeface="Times New Roman"/>
                <a:cs typeface="Times New Roman"/>
              </a:rPr>
              <a:t>~</a:t>
            </a:r>
            <a:r>
              <a:rPr dirty="0" smtClean="0" spc="125" sz="1100">
                <a:solidFill>
                  <a:srgbClr val="CDD3EF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1100">
                <a:solidFill>
                  <a:srgbClr val="E4E8F7"/>
                </a:solidFill>
                <a:latin typeface="Times New Roman"/>
                <a:cs typeface="Times New Roman"/>
              </a:rPr>
              <a:t>R</a:t>
            </a:r>
            <a:r>
              <a:rPr dirty="0" smtClean="0" spc="216" sz="1100">
                <a:solidFill>
                  <a:srgbClr val="E4E8F7"/>
                </a:solidFill>
                <a:latin typeface="Times New Roman"/>
                <a:cs typeface="Times New Roman"/>
              </a:rPr>
              <a:t>o</a:t>
            </a:r>
            <a:r>
              <a:rPr dirty="0" smtClean="0" spc="122" sz="1100">
                <a:solidFill>
                  <a:srgbClr val="E4E8F7"/>
                </a:solidFill>
                <a:latin typeface="Times New Roman"/>
                <a:cs typeface="Times New Roman"/>
              </a:rPr>
              <a:t>n</a:t>
            </a:r>
            <a:r>
              <a:rPr dirty="0" smtClean="0" spc="233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-29" sz="1100">
                <a:solidFill>
                  <a:srgbClr val="CDD3EF"/>
                </a:solidFill>
                <a:latin typeface="Times New Roman"/>
                <a:cs typeface="Times New Roman"/>
              </a:rPr>
              <a:t>f</a:t>
            </a:r>
            <a:r>
              <a:rPr dirty="0" smtClean="0" spc="70" sz="1100">
                <a:solidFill>
                  <a:srgbClr val="E4E8F7"/>
                </a:solidFill>
                <a:latin typeface="Times New Roman"/>
                <a:cs typeface="Times New Roman"/>
              </a:rPr>
              <a:t>d</a:t>
            </a:r>
            <a:r>
              <a:rPr dirty="0" smtClean="0" spc="109" sz="1100">
                <a:solidFill>
                  <a:srgbClr val="E4E8F7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-87" sz="1100">
                <a:solidFill>
                  <a:srgbClr val="E4E8F7"/>
                </a:solidFill>
                <a:latin typeface="Times New Roman"/>
                <a:cs typeface="Times New Roman"/>
              </a:rPr>
              <a:t>l</a:t>
            </a:r>
            <a:r>
              <a:rPr dirty="0" smtClean="0" spc="-73" sz="1100">
                <a:solidFill>
                  <a:srgbClr val="E4E8F7"/>
                </a:solidFill>
                <a:latin typeface="Times New Roman"/>
                <a:cs typeface="Times New Roman"/>
              </a:rPr>
              <a:t>!</a:t>
            </a:r>
            <a:r>
              <a:rPr dirty="0" smtClean="0" spc="-75" sz="1100">
                <a:solidFill>
                  <a:srgbClr val="E4E8F7"/>
                </a:solidFill>
                <a:latin typeface="Times New Roman"/>
                <a:cs typeface="Times New Roman"/>
              </a:rPr>
              <a:t>v</a:t>
            </a:r>
            <a:r>
              <a:rPr dirty="0" smtClean="0" spc="209" sz="1100">
                <a:solidFill>
                  <a:srgbClr val="E4E8F7"/>
                </a:solidFill>
                <a:latin typeface="Times New Roman"/>
                <a:cs typeface="Times New Roman"/>
              </a:rPr>
              <a:t>a</a:t>
            </a:r>
            <a:r>
              <a:rPr dirty="0" smtClean="0" spc="161" sz="1100">
                <a:solidFill>
                  <a:srgbClr val="E4E8F7"/>
                </a:solidFill>
                <a:latin typeface="Times New Roman"/>
                <a:cs typeface="Times New Roman"/>
              </a:rPr>
              <a:t>r</a:t>
            </a:r>
            <a:r>
              <a:rPr dirty="0" smtClean="0" spc="136" sz="1100">
                <a:solidFill>
                  <a:srgbClr val="E4E8F7"/>
                </a:solidFill>
                <a:latin typeface="Times New Roman"/>
                <a:cs typeface="Times New Roman"/>
              </a:rPr>
              <a:t>e</a:t>
            </a:r>
            <a:r>
              <a:rPr dirty="0" smtClean="0" spc="86" sz="1100">
                <a:solidFill>
                  <a:srgbClr val="E4E8F7"/>
                </a:solidFill>
                <a:latin typeface="Times New Roman"/>
                <a:cs typeface="Times New Roman"/>
              </a:rPr>
              <a:t>z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33603" y="68534"/>
            <a:ext cx="2393410" cy="539937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~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~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l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M</a:t>
            </a:r>
            <a:r>
              <a:rPr dirty="0" smtClean="0" spc="-67" sz="3500">
                <a:solidFill>
                  <a:srgbClr val="B56928"/>
                </a:solidFill>
                <a:latin typeface="Times New Roman"/>
                <a:cs typeface="Times New Roman"/>
              </a:rPr>
              <a:t>™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c:rum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J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ffl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!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i1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i</a:t>
            </a:r>
            <a:r>
              <a:rPr baseline="-13731" dirty="0" smtClean="0" spc="-67" sz="2850">
                <a:solidFill>
                  <a:srgbClr val="B56928"/>
                </a:solidFill>
                <a:latin typeface="Times New Roman"/>
                <a:cs typeface="Times New Roman"/>
              </a:rPr>
              <a:t>lk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03356" y="69787"/>
            <a:ext cx="700404" cy="419099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b="1" dirty="0" smtClean="0" spc="-825" sz="3100">
                <a:solidFill>
                  <a:srgbClr val="A5D8C6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-619" sz="3100">
                <a:solidFill>
                  <a:srgbClr val="A5D8C6"/>
                </a:solidFill>
                <a:latin typeface="Times New Roman"/>
                <a:cs typeface="Times New Roman"/>
              </a:rPr>
              <a:t>  </a:t>
            </a:r>
            <a:r>
              <a:rPr b="1" dirty="0" smtClean="0" spc="-619" sz="3100">
                <a:solidFill>
                  <a:srgbClr val="A5D8C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497" sz="3100">
                <a:solidFill>
                  <a:srgbClr val="249E72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107" sz="3100">
                <a:solidFill>
                  <a:srgbClr val="E8F2F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-705" sz="3100">
                <a:solidFill>
                  <a:srgbClr val="89CAB3"/>
                </a:solidFill>
                <a:latin typeface="Times New Roman"/>
                <a:cs typeface="Times New Roman"/>
              </a:rPr>
              <a:t>,</a:t>
            </a:r>
            <a:r>
              <a:rPr b="1" dirty="0" smtClean="0" spc="-185" sz="3100">
                <a:solidFill>
                  <a:srgbClr val="249E72"/>
                </a:solidFill>
                <a:latin typeface="Times New Roman"/>
                <a:cs typeface="Times New Roman"/>
              </a:rPr>
              <a:t>..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35755" y="194829"/>
            <a:ext cx="468205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smtClean="0" spc="-245" sz="2900">
                <a:solidFill>
                  <a:srgbClr val="B85E0B"/>
                </a:solidFill>
                <a:latin typeface="Arial"/>
                <a:cs typeface="Arial"/>
              </a:rPr>
              <a:t>E</a:t>
            </a:r>
            <a:r>
              <a:rPr dirty="0" smtClean="0" spc="-245" sz="2900">
                <a:solidFill>
                  <a:srgbClr val="B85E0B"/>
                </a:solidFill>
                <a:latin typeface="Arial"/>
                <a:cs typeface="Arial"/>
              </a:rPr>
              <a:t>L</a:t>
            </a:r>
            <a:endParaRPr sz="2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50867" y="194829"/>
            <a:ext cx="1246195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smtClean="0" spc="94" sz="2900">
                <a:solidFill>
                  <a:srgbClr val="B85E0B"/>
                </a:solidFill>
                <a:latin typeface="Arial"/>
                <a:cs typeface="Arial"/>
              </a:rPr>
              <a:t>J</a:t>
            </a:r>
            <a:r>
              <a:rPr dirty="0" smtClean="0" spc="94" sz="2900">
                <a:solidFill>
                  <a:srgbClr val="B85E0B"/>
                </a:solidFill>
                <a:latin typeface="Arial"/>
                <a:cs typeface="Arial"/>
              </a:rPr>
              <a:t>U</a:t>
            </a:r>
            <a:r>
              <a:rPr dirty="0" smtClean="0" spc="94" sz="2900">
                <a:solidFill>
                  <a:srgbClr val="B85E0B"/>
                </a:solidFill>
                <a:latin typeface="Arial"/>
                <a:cs typeface="Arial"/>
              </a:rPr>
              <a:t>C</a:t>
            </a:r>
            <a:r>
              <a:rPr dirty="0" smtClean="0" spc="94" sz="2900">
                <a:solidFill>
                  <a:srgbClr val="B85E0B"/>
                </a:solidFill>
                <a:latin typeface="Arial"/>
                <a:cs typeface="Arial"/>
              </a:rPr>
              <a:t>I</a:t>
            </a:r>
            <a:r>
              <a:rPr dirty="0" smtClean="0" spc="94" sz="2900">
                <a:solidFill>
                  <a:srgbClr val="B85E0B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64556" y="194829"/>
            <a:ext cx="1887204" cy="977166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algn="r" marR="57405">
              <a:lnSpc>
                <a:spcPts val="3065"/>
              </a:lnSpc>
            </a:pP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D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U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R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A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N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T</a:t>
            </a:r>
            <a:r>
              <a:rPr dirty="0" smtClean="0" spc="41" sz="2900">
                <a:solidFill>
                  <a:srgbClr val="B85E0B"/>
                </a:solidFill>
                <a:latin typeface="Arial"/>
                <a:cs typeface="Arial"/>
              </a:rPr>
              <a:t>E</a:t>
            </a:r>
            <a:endParaRPr sz="2900">
              <a:latin typeface="Arial"/>
              <a:cs typeface="Arial"/>
            </a:endParaRPr>
          </a:p>
          <a:p>
            <a:pPr algn="r" marR="12700">
              <a:lnSpc>
                <a:spcPct val="95825"/>
              </a:lnSpc>
              <a:spcBef>
                <a:spcPts val="1554"/>
              </a:spcBef>
            </a:pPr>
            <a:r>
              <a:rPr b="1" dirty="0" smtClean="0" spc="-415" sz="2500">
                <a:solidFill>
                  <a:srgbClr val="B85E0B"/>
                </a:solidFill>
                <a:latin typeface="Times New Roman"/>
                <a:cs typeface="Times New Roman"/>
              </a:rPr>
              <a:t>Y</a:t>
            </a:r>
            <a:r>
              <a:rPr b="1" dirty="0" smtClean="0" spc="-415" sz="2500">
                <a:solidFill>
                  <a:srgbClr val="B56928"/>
                </a:solidFill>
                <a:latin typeface="Times New Roman"/>
                <a:cs typeface="Times New Roman"/>
              </a:rPr>
              <a:t>ffi:¿)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42708" y="194829"/>
            <a:ext cx="2230140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E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L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 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M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I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L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E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N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I</a:t>
            </a:r>
            <a:r>
              <a:rPr dirty="0" smtClean="0" spc="66" sz="2900">
                <a:solidFill>
                  <a:srgbClr val="B85E0B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008868" y="331374"/>
            <a:ext cx="53149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algn="ctr">
              <a:lnSpc>
                <a:spcPts val="2450"/>
              </a:lnSpc>
            </a:pPr>
            <a:r>
              <a:rPr b="1" dirty="0" smtClean="0" spc="-528" sz="2300">
                <a:solidFill>
                  <a:srgbClr val="89CAB3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014964" y="331374"/>
            <a:ext cx="442576" cy="536931"/>
          </a:xfrm>
          <a:prstGeom prst="rect">
            <a:avLst/>
          </a:prstGeom>
        </p:spPr>
        <p:txBody>
          <a:bodyPr bIns="0" lIns="0" rIns="0" rtlCol="0" tIns="26638" wrap="square">
            <a:noAutofit/>
          </a:bodyPr>
          <a:lstStyle/>
          <a:p>
            <a:pPr marL="12700">
              <a:lnSpc>
                <a:spcPts val="4195"/>
              </a:lnSpc>
            </a:pPr>
            <a:r>
              <a:rPr b="1" baseline="35289" dirty="0" smtClean="0" spc="-701" sz="3450">
                <a:solidFill>
                  <a:srgbClr val="E8F2F0"/>
                </a:solidFill>
                <a:latin typeface="Times New Roman"/>
                <a:cs typeface="Times New Roman"/>
              </a:rPr>
              <a:t>9</a:t>
            </a:r>
            <a:r>
              <a:rPr dirty="0" smtClean="0" spc="-601" sz="3000">
                <a:solidFill>
                  <a:srgbClr val="249E72"/>
                </a:solidFill>
                <a:latin typeface="Arial"/>
                <a:cs typeface="Arial"/>
              </a:rPr>
              <a:t>■</a:t>
            </a:r>
            <a:r>
              <a:rPr dirty="0" smtClean="0" spc="-601" sz="3000">
                <a:solidFill>
                  <a:srgbClr val="249E72"/>
                </a:solidFill>
                <a:latin typeface="Arial"/>
                <a:cs typeface="Arial"/>
              </a:rPr>
              <a:t> </a:t>
            </a:r>
            <a:r>
              <a:rPr b="1" baseline="35289" dirty="0" smtClean="0" spc="-701" sz="3450">
                <a:solidFill>
                  <a:srgbClr val="249E72"/>
                </a:solidFill>
                <a:latin typeface="Times New Roman"/>
                <a:cs typeface="Times New Roman"/>
              </a:rPr>
              <a:t>r</a:t>
            </a:r>
            <a:r>
              <a:rPr dirty="0" smtClean="0" spc="-601" sz="3000">
                <a:solidFill>
                  <a:srgbClr val="249E72"/>
                </a:solidFill>
                <a:latin typeface="Arial"/>
                <a:cs typeface="Arial"/>
              </a:rPr>
              <a:t>,</a:t>
            </a:r>
            <a:r>
              <a:rPr dirty="0" smtClean="0" spc="-601" sz="3000">
                <a:solidFill>
                  <a:srgbClr val="89CAB3"/>
                </a:solidFill>
                <a:latin typeface="Arial"/>
                <a:cs typeface="Arial"/>
              </a:rPr>
              <a:t>,</a:t>
            </a:r>
            <a:endParaRPr sz="3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408156" y="331374"/>
            <a:ext cx="578379" cy="536931"/>
          </a:xfrm>
          <a:prstGeom prst="rect">
            <a:avLst/>
          </a:prstGeom>
        </p:spPr>
        <p:txBody>
          <a:bodyPr bIns="0" lIns="0" rIns="0" rtlCol="0" tIns="26574" wrap="square">
            <a:noAutofit/>
          </a:bodyPr>
          <a:lstStyle/>
          <a:p>
            <a:pPr marL="12700">
              <a:lnSpc>
                <a:spcPts val="4185"/>
              </a:lnSpc>
            </a:pPr>
            <a:r>
              <a:rPr b="1" baseline="35289" dirty="0" smtClean="0" spc="-856" sz="3450">
                <a:solidFill>
                  <a:srgbClr val="249E72"/>
                </a:solidFill>
                <a:latin typeface="Times New Roman"/>
                <a:cs typeface="Times New Roman"/>
              </a:rPr>
              <a:t>~</a:t>
            </a:r>
            <a:r>
              <a:rPr dirty="0" smtClean="0" spc="-957" sz="3000">
                <a:solidFill>
                  <a:srgbClr val="CDF4E9"/>
                </a:solidFill>
                <a:latin typeface="Arial"/>
                <a:cs typeface="Arial"/>
              </a:rPr>
              <a:t>·</a:t>
            </a:r>
            <a:r>
              <a:rPr dirty="0" smtClean="0" spc="-957" sz="3000">
                <a:solidFill>
                  <a:srgbClr val="A5D8C6"/>
                </a:solidFill>
                <a:latin typeface="Arial"/>
                <a:cs typeface="Arial"/>
              </a:rPr>
              <a:t>~</a:t>
            </a:r>
            <a:r>
              <a:rPr b="1" baseline="35289" dirty="0" smtClean="0" spc="-856" sz="3450">
                <a:solidFill>
                  <a:srgbClr val="249E72"/>
                </a:solidFill>
                <a:latin typeface="Times New Roman"/>
                <a:cs typeface="Times New Roman"/>
              </a:rPr>
              <a:t>&lt;</a:t>
            </a:r>
            <a:r>
              <a:rPr dirty="0" smtClean="0" spc="-957" sz="3000">
                <a:solidFill>
                  <a:srgbClr val="89CAB3"/>
                </a:solidFill>
                <a:latin typeface="Arial"/>
                <a:cs typeface="Arial"/>
              </a:rPr>
              <a:t>.</a:t>
            </a:r>
            <a:r>
              <a:rPr b="1" baseline="35289" dirty="0" smtClean="0" spc="-856" sz="3450">
                <a:solidFill>
                  <a:srgbClr val="249E72"/>
                </a:solidFill>
                <a:latin typeface="Times New Roman"/>
                <a:cs typeface="Times New Roman"/>
              </a:rPr>
              <a:t>1111</a:t>
            </a:r>
            <a:r>
              <a:rPr b="1" baseline="35289" dirty="0" smtClean="0" spc="-856" sz="3450">
                <a:solidFill>
                  <a:srgbClr val="249E72"/>
                </a:solidFill>
                <a:latin typeface="Times New Roman"/>
                <a:cs typeface="Times New Roman"/>
              </a:rPr>
              <a:t>1</a:t>
            </a:r>
            <a:r>
              <a:rPr b="1" baseline="35289" dirty="0" smtClean="0" spc="-856" sz="3450">
                <a:solidFill>
                  <a:srgbClr val="E8F2F0"/>
                </a:solidFill>
                <a:latin typeface="Times New Roman"/>
                <a:cs typeface="Times New Roman"/>
              </a:rPr>
              <a:t>-</a:t>
            </a:r>
            <a:r>
              <a:rPr dirty="0" smtClean="0" spc="-957" sz="3000">
                <a:solidFill>
                  <a:srgbClr val="249E72"/>
                </a:solidFill>
                <a:latin typeface="Arial"/>
                <a:cs typeface="Arial"/>
              </a:rPr>
              <a:t>■</a:t>
            </a:r>
            <a:endParaRPr sz="3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18012" y="800600"/>
            <a:ext cx="1022096" cy="673100"/>
          </a:xfrm>
          <a:prstGeom prst="rect">
            <a:avLst/>
          </a:prstGeom>
        </p:spPr>
        <p:txBody>
          <a:bodyPr bIns="0" lIns="0" rIns="0" rtlCol="0" tIns="33655" wrap="square">
            <a:noAutofit/>
          </a:bodyPr>
          <a:lstStyle/>
          <a:p>
            <a:pPr marL="12700">
              <a:lnSpc>
                <a:spcPts val="5300"/>
              </a:lnSpc>
            </a:pPr>
            <a:r>
              <a:rPr dirty="0" smtClean="0" spc="-1642" sz="5100">
                <a:solidFill>
                  <a:srgbClr val="E8F2F0"/>
                </a:solidFill>
                <a:latin typeface="Courier New"/>
                <a:cs typeface="Courier New"/>
              </a:rPr>
              <a:t>•</a:t>
            </a:r>
            <a:r>
              <a:rPr dirty="0" smtClean="0" spc="-1642" sz="5100">
                <a:solidFill>
                  <a:srgbClr val="4DAF8C"/>
                </a:solidFill>
                <a:latin typeface="Courier New"/>
                <a:cs typeface="Courier New"/>
              </a:rPr>
              <a:t>•</a:t>
            </a:r>
            <a:r>
              <a:rPr dirty="0" smtClean="0" spc="-1642" sz="5100">
                <a:solidFill>
                  <a:srgbClr val="E8F2F0"/>
                </a:solidFill>
                <a:latin typeface="Courier New"/>
                <a:cs typeface="Courier New"/>
              </a:rPr>
              <a:t>•</a:t>
            </a:r>
            <a:r>
              <a:rPr dirty="0" smtClean="0" spc="-1642" sz="5100">
                <a:solidFill>
                  <a:srgbClr val="4DAF8C"/>
                </a:solidFill>
                <a:latin typeface="Courier New"/>
                <a:cs typeface="Courier New"/>
              </a:rPr>
              <a:t>•</a:t>
            </a:r>
            <a:r>
              <a:rPr dirty="0" smtClean="0" spc="-1642" sz="5100">
                <a:solidFill>
                  <a:srgbClr val="E8F2F0"/>
                </a:solidFill>
                <a:latin typeface="Courier New"/>
                <a:cs typeface="Courier New"/>
              </a:rPr>
              <a:t>•</a:t>
            </a:r>
            <a:endParaRPr sz="51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12228" y="829096"/>
            <a:ext cx="946753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b="1" dirty="0" smtClean="0" spc="-576" sz="25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556" sz="25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0" sz="2500">
                <a:solidFill>
                  <a:srgbClr val="F9C89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214" sz="2500">
                <a:solidFill>
                  <a:srgbClr val="F9C89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428" sz="2500">
                <a:solidFill>
                  <a:srgbClr val="B88E67"/>
                </a:solidFill>
                <a:latin typeface="Times New Roman"/>
                <a:cs typeface="Times New Roman"/>
              </a:rPr>
              <a:t>•</a:t>
            </a:r>
            <a:r>
              <a:rPr b="1" dirty="0" smtClean="0" spc="-306" sz="2500">
                <a:solidFill>
                  <a:srgbClr val="B88E67"/>
                </a:solidFill>
                <a:latin typeface="Times New Roman"/>
                <a:cs typeface="Times New Roman"/>
              </a:rPr>
              <a:t>  </a:t>
            </a:r>
            <a:r>
              <a:rPr b="1" dirty="0" smtClean="0" spc="-268" sz="2500">
                <a:solidFill>
                  <a:srgbClr val="B88E67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428" sz="2500">
                <a:solidFill>
                  <a:srgbClr val="C17E44"/>
                </a:solidFill>
                <a:latin typeface="Times New Roman"/>
                <a:cs typeface="Times New Roman"/>
              </a:rPr>
              <a:t>•</a:t>
            </a:r>
            <a:r>
              <a:rPr b="1" dirty="0" smtClean="0" spc="-306" sz="2500">
                <a:solidFill>
                  <a:srgbClr val="C17E44"/>
                </a:solidFill>
                <a:latin typeface="Times New Roman"/>
                <a:cs typeface="Times New Roman"/>
              </a:rPr>
              <a:t>     </a:t>
            </a:r>
            <a:r>
              <a:rPr b="1" dirty="0" smtClean="0" spc="-49" sz="2500">
                <a:solidFill>
                  <a:srgbClr val="C17E4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831" sz="2500">
                <a:solidFill>
                  <a:srgbClr val="E8B889"/>
                </a:solidFill>
                <a:latin typeface="Times New Roman"/>
                <a:cs typeface="Times New Roman"/>
              </a:rPr>
              <a:t>•</a:t>
            </a:r>
            <a:r>
              <a:rPr b="1" dirty="0" smtClean="0" spc="-593" sz="2500">
                <a:solidFill>
                  <a:srgbClr val="E8B889"/>
                </a:solidFill>
                <a:latin typeface="Times New Roman"/>
                <a:cs typeface="Times New Roman"/>
              </a:rPr>
              <a:t>                     </a:t>
            </a:r>
            <a:r>
              <a:rPr b="1" dirty="0" smtClean="0" spc="-581" sz="25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129" sz="25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r>
              <a:rPr b="1" dirty="0" smtClean="0" spc="-691" sz="2500">
                <a:solidFill>
                  <a:srgbClr val="E8B889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4540" y="829096"/>
            <a:ext cx="316706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b="1" dirty="0" smtClean="0" spc="-531" sz="2500">
                <a:solidFill>
                  <a:srgbClr val="D89356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531" sz="2500">
                <a:solidFill>
                  <a:srgbClr val="D89356"/>
                </a:solidFill>
                <a:latin typeface="Times New Roman"/>
                <a:cs typeface="Times New Roman"/>
              </a:rPr>
              <a:t>   </a:t>
            </a:r>
            <a:r>
              <a:rPr b="1" dirty="0" smtClean="0" spc="-446" sz="2500">
                <a:solidFill>
                  <a:srgbClr val="D8935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1000" sz="2500">
                <a:solidFill>
                  <a:srgbClr val="B88E67"/>
                </a:solidFill>
                <a:latin typeface="Times New Roman"/>
                <a:cs typeface="Times New Roman"/>
              </a:rPr>
              <a:t>~</a:t>
            </a:r>
            <a:r>
              <a:rPr b="1" dirty="0" smtClean="0" spc="-481" sz="2500">
                <a:solidFill>
                  <a:srgbClr val="B88E67"/>
                </a:solidFill>
                <a:latin typeface="Times New Roman"/>
                <a:cs typeface="Times New Roman"/>
              </a:rPr>
              <a:t>   </a:t>
            </a:r>
            <a:r>
              <a:rPr b="1" dirty="0" smtClean="0" spc="-346" sz="2500">
                <a:solidFill>
                  <a:srgbClr val="B88E67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551" sz="25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665" sz="2500">
                <a:solidFill>
                  <a:srgbClr val="E8B889"/>
                </a:solidFill>
                <a:latin typeface="Times New Roman"/>
                <a:cs typeface="Times New Roman"/>
              </a:rPr>
              <a:t>·</a:t>
            </a:r>
            <a:r>
              <a:rPr b="1" dirty="0" smtClean="0" spc="-506" sz="25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24620" y="829096"/>
            <a:ext cx="365093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b="1" dirty="0" smtClean="0" spc="-543" sz="2500">
                <a:solidFill>
                  <a:srgbClr val="DAD199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543" sz="2500">
                <a:solidFill>
                  <a:srgbClr val="DAD199"/>
                </a:solidFill>
                <a:latin typeface="Times New Roman"/>
                <a:cs typeface="Times New Roman"/>
              </a:rPr>
              <a:t>            </a:t>
            </a:r>
            <a:r>
              <a:rPr b="1" dirty="0" smtClean="0" spc="-507" sz="25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543" sz="2500">
                <a:solidFill>
                  <a:srgbClr val="C17E44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543" sz="2500">
                <a:solidFill>
                  <a:srgbClr val="C17E44"/>
                </a:solidFill>
                <a:latin typeface="Times New Roman"/>
                <a:cs typeface="Times New Roman"/>
              </a:rPr>
              <a:t>           </a:t>
            </a:r>
            <a:r>
              <a:rPr b="1" dirty="0" smtClean="0" spc="-521" sz="2500">
                <a:solidFill>
                  <a:srgbClr val="C17E4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581" sz="25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55556" y="827305"/>
            <a:ext cx="618561" cy="344691"/>
          </a:xfrm>
          <a:prstGeom prst="rect">
            <a:avLst/>
          </a:prstGeom>
        </p:spPr>
        <p:txBody>
          <a:bodyPr bIns="0" lIns="0" rIns="0" rtlCol="0" tIns="16922" wrap="square">
            <a:noAutofit/>
          </a:bodyPr>
          <a:lstStyle/>
          <a:p>
            <a:pPr marL="12700">
              <a:lnSpc>
                <a:spcPts val="2665"/>
              </a:lnSpc>
            </a:pPr>
            <a:r>
              <a:rPr b="1" dirty="0" smtClean="0" spc="-556" sz="2500">
                <a:solidFill>
                  <a:srgbClr val="DAD199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556" sz="2500">
                <a:solidFill>
                  <a:srgbClr val="DAD199"/>
                </a:solidFill>
                <a:latin typeface="Times New Roman"/>
                <a:cs typeface="Times New Roman"/>
              </a:rPr>
              <a:t>              </a:t>
            </a:r>
            <a:r>
              <a:rPr b="1" dirty="0" smtClean="0" spc="-503" sz="25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-295" sz="2500">
                <a:solidFill>
                  <a:srgbClr val="B56928"/>
                </a:solidFill>
                <a:latin typeface="Arial"/>
                <a:cs typeface="Arial"/>
              </a:rPr>
              <a:t>(bD</a:t>
            </a:r>
            <a:endParaRPr sz="2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7587" y="1013044"/>
            <a:ext cx="102209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253" sz="7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5915" y="1013044"/>
            <a:ext cx="41402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01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88211" y="1013044"/>
            <a:ext cx="86340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128" sz="700">
                <a:solidFill>
                  <a:srgbClr val="B88E67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65579" y="1013044"/>
            <a:ext cx="227838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125" sz="7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dirty="0" smtClean="0" spc="-125" sz="700">
                <a:solidFill>
                  <a:srgbClr val="F9C899"/>
                </a:solidFill>
                <a:latin typeface="Times New Roman"/>
                <a:cs typeface="Times New Roman"/>
              </a:rPr>
              <a:t>       </a:t>
            </a:r>
            <a:r>
              <a:rPr dirty="0" smtClean="0" spc="-113" sz="700">
                <a:solidFill>
                  <a:srgbClr val="F9C899"/>
                </a:solidFill>
                <a:latin typeface="Times New Roman"/>
                <a:cs typeface="Times New Roman"/>
              </a:rPr>
              <a:t> </a:t>
            </a:r>
            <a:r>
              <a:rPr dirty="0" smtClean="0" spc="-125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126" sz="700">
                <a:solidFill>
                  <a:srgbClr val="E8B889"/>
                </a:solidFill>
                <a:latin typeface="Times New Roman"/>
                <a:cs typeface="Times New Roman"/>
              </a:rPr>
              <a:t>                  </a:t>
            </a:r>
            <a:r>
              <a:rPr dirty="0" smtClean="0" spc="-122" sz="7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dirty="0" smtClean="0" spc="-125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38019" y="1013044"/>
            <a:ext cx="612594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17" sz="700">
                <a:solidFill>
                  <a:srgbClr val="B56928"/>
                </a:solidFill>
                <a:latin typeface="Times New Roman"/>
                <a:cs typeface="Times New Roman"/>
              </a:rPr>
              <a:t>.............</a:t>
            </a:r>
            <a:r>
              <a:rPr dirty="0" smtClean="0" spc="17" sz="700">
                <a:solidFill>
                  <a:srgbClr val="B56928"/>
                </a:solidFill>
                <a:latin typeface="Times New Roman"/>
                <a:cs typeface="Times New Roman"/>
              </a:rPr>
              <a:t>.</a:t>
            </a:r>
            <a:r>
              <a:rPr dirty="0" smtClean="0" spc="17" sz="700">
                <a:solidFill>
                  <a:srgbClr val="B56928"/>
                </a:solidFill>
                <a:latin typeface="Times New Roman"/>
                <a:cs typeface="Times New Roman"/>
              </a:rPr>
              <a:t>_,;,¡</a:t>
            </a:r>
            <a:r>
              <a:rPr dirty="0" smtClean="0" spc="17" sz="700">
                <a:solidFill>
                  <a:srgbClr val="B56928"/>
                </a:solidFill>
                <a:latin typeface="Times New Roman"/>
                <a:cs typeface="Times New Roman"/>
              </a:rPr>
              <a:t>¡</a:t>
            </a:r>
            <a:r>
              <a:rPr dirty="0" smtClean="0" spc="17" sz="700">
                <a:solidFill>
                  <a:srgbClr val="B85E0B"/>
                </a:solidFill>
                <a:latin typeface="Times New Roman"/>
                <a:cs typeface="Times New Roman"/>
              </a:rPr>
              <a:t>'.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32251" y="1013044"/>
            <a:ext cx="66770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99" sz="700">
                <a:solidFill>
                  <a:srgbClr val="E8B889"/>
                </a:solidFill>
                <a:latin typeface="Times New Roman"/>
                <a:cs typeface="Times New Roman"/>
              </a:rPr>
              <a:t>•</a:t>
            </a:r>
            <a:r>
              <a:rPr dirty="0" smtClean="0" spc="-99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7427" y="1013044"/>
            <a:ext cx="41401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01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0035" y="1013044"/>
            <a:ext cx="38290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25" sz="700">
                <a:solidFill>
                  <a:srgbClr val="B88E67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0883" y="1013044"/>
            <a:ext cx="41401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01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27979" y="1013044"/>
            <a:ext cx="114401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53" sz="700">
                <a:solidFill>
                  <a:srgbClr val="F9C899"/>
                </a:solidFill>
                <a:latin typeface="Times New Roman"/>
                <a:cs typeface="Times New Roman"/>
              </a:rPr>
              <a:t>•</a:t>
            </a:r>
            <a:r>
              <a:rPr dirty="0" smtClean="0" spc="53" sz="7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47435" y="1013044"/>
            <a:ext cx="552748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377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377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377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377" sz="700">
                <a:solidFill>
                  <a:srgbClr val="B88E67"/>
                </a:solidFill>
                <a:latin typeface="Times New Roman"/>
                <a:cs typeface="Times New Roman"/>
              </a:rPr>
              <a:t>•</a:t>
            </a:r>
            <a:r>
              <a:rPr dirty="0" smtClean="0" spc="377" sz="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377" sz="7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dirty="0" smtClean="0" spc="377" sz="700">
                <a:solidFill>
                  <a:srgbClr val="B88E67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97827" y="1013044"/>
            <a:ext cx="79434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44" sz="7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dirty="0" smtClean="0" spc="-44" sz="700">
                <a:solidFill>
                  <a:srgbClr val="DAD199"/>
                </a:solidFill>
                <a:latin typeface="Times New Roman"/>
                <a:cs typeface="Times New Roman"/>
              </a:rPr>
              <a:t>·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476" y="1229103"/>
            <a:ext cx="480352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-555" sz="3000">
                <a:solidFill>
                  <a:srgbClr val="B56928"/>
                </a:solidFill>
                <a:latin typeface="Times New Roman"/>
                <a:cs typeface="Times New Roman"/>
              </a:rPr>
              <a:t>11.:é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51068" y="1239322"/>
            <a:ext cx="799147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35" sz="2900">
                <a:solidFill>
                  <a:srgbClr val="B85E0B"/>
                </a:solidFill>
                <a:latin typeface="Times New Roman"/>
                <a:cs typeface="Times New Roman"/>
              </a:rPr>
              <a:t>:</a:t>
            </a:r>
            <a:r>
              <a:rPr dirty="0" smtClean="0" spc="-35" sz="2900">
                <a:solidFill>
                  <a:srgbClr val="B56928"/>
                </a:solidFill>
                <a:latin typeface="Times New Roman"/>
                <a:cs typeface="Times New Roman"/>
              </a:rPr>
              <a:t>.ti</a:t>
            </a:r>
            <a:r>
              <a:rPr dirty="0" smtClean="0" spc="-35" sz="2900">
                <a:solidFill>
                  <a:srgbClr val="B56928"/>
                </a:solidFill>
                <a:latin typeface="Times New Roman"/>
                <a:cs typeface="Times New Roman"/>
              </a:rPr>
              <a:t>e</a:t>
            </a:r>
            <a:r>
              <a:rPr dirty="0" smtClean="0" spc="-35" sz="2900">
                <a:solidFill>
                  <a:srgbClr val="B56928"/>
                </a:solidFill>
                <a:latin typeface="Times New Roman"/>
                <a:cs typeface="Times New Roman"/>
              </a:rPr>
              <a:t>0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4132" y="1239322"/>
            <a:ext cx="138652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268" sz="2900">
                <a:solidFill>
                  <a:srgbClr val="B56928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47052" y="1239322"/>
            <a:ext cx="117062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581" sz="29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581" sz="2900">
                <a:solidFill>
                  <a:srgbClr val="C1AFAE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21372" y="1239322"/>
            <a:ext cx="196246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681" sz="29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681" sz="2900">
                <a:solidFill>
                  <a:srgbClr val="E8B889"/>
                </a:solidFill>
                <a:latin typeface="Times New Roman"/>
                <a:cs typeface="Times New Roman"/>
              </a:rPr>
              <a:t>                </a:t>
            </a:r>
            <a:r>
              <a:rPr dirty="0" smtClean="0" spc="-646" sz="29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dirty="0" smtClean="0" spc="-630" sz="2900">
                <a:solidFill>
                  <a:srgbClr val="DAD199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10932" y="1239322"/>
            <a:ext cx="309625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272" sz="2900">
                <a:solidFill>
                  <a:srgbClr val="B56928"/>
                </a:solidFill>
                <a:latin typeface="Times New Roman"/>
                <a:cs typeface="Times New Roman"/>
              </a:rPr>
              <a:t>.</a:t>
            </a:r>
            <a:r>
              <a:rPr dirty="0" smtClean="0" spc="-272" sz="2900">
                <a:solidFill>
                  <a:srgbClr val="B56928"/>
                </a:solidFill>
                <a:latin typeface="Times New Roman"/>
                <a:cs typeface="Times New Roman"/>
              </a:rPr>
              <a:t> </a:t>
            </a:r>
            <a:r>
              <a:rPr dirty="0" smtClean="0" spc="-272" sz="2900">
                <a:solidFill>
                  <a:srgbClr val="B56928"/>
                </a:solidFill>
                <a:latin typeface="Times New Roman"/>
                <a:cs typeface="Times New Roman"/>
              </a:rPr>
              <a:t> </a:t>
            </a:r>
            <a:r>
              <a:rPr dirty="0" smtClean="0" spc="-272" sz="2900">
                <a:solidFill>
                  <a:srgbClr val="B56928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01075" y="1239322"/>
            <a:ext cx="58178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algn="ctr">
              <a:lnSpc>
                <a:spcPts val="3060"/>
              </a:lnSpc>
            </a:pPr>
            <a:r>
              <a:rPr dirty="0" smtClean="0" spc="-975" sz="2900">
                <a:solidFill>
                  <a:srgbClr val="C17E44"/>
                </a:solidFill>
                <a:latin typeface="Times New Roman"/>
                <a:cs typeface="Times New Roman"/>
              </a:rPr>
              <a:t>•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8419" y="1310858"/>
            <a:ext cx="187331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211" sz="2200">
                <a:solidFill>
                  <a:srgbClr val="B56928"/>
                </a:solidFill>
                <a:latin typeface="Times New Roman"/>
                <a:cs typeface="Times New Roman"/>
              </a:rPr>
              <a:t>!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65412" y="1310858"/>
            <a:ext cx="49149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algn="ctr">
              <a:lnSpc>
                <a:spcPts val="2345"/>
              </a:lnSpc>
            </a:pPr>
            <a:r>
              <a:rPr dirty="0" smtClean="0" spc="-527" sz="22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25076" y="1310858"/>
            <a:ext cx="54736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algn="ctr">
              <a:lnSpc>
                <a:spcPts val="2345"/>
              </a:lnSpc>
            </a:pPr>
            <a:r>
              <a:rPr dirty="0" smtClean="0" spc="-483" sz="22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49788" y="1338824"/>
            <a:ext cx="1404063" cy="19050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180" sz="1300">
                <a:solidFill>
                  <a:srgbClr val="E8F2F0"/>
                </a:solidFill>
                <a:latin typeface="Times New Roman"/>
                <a:cs typeface="Times New Roman"/>
              </a:rPr>
              <a:t>I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F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L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Ó</a:t>
            </a:r>
            <a:r>
              <a:rPr dirty="0" smtClean="0" spc="180" sz="13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3932" y="1361954"/>
            <a:ext cx="267184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205" sz="1700">
                <a:solidFill>
                  <a:srgbClr val="B56928"/>
                </a:solidFill>
                <a:latin typeface="Times New Roman"/>
                <a:cs typeface="Times New Roman"/>
              </a:rPr>
              <a:t>1</a:t>
            </a:r>
            <a:r>
              <a:rPr dirty="0" smtClean="0" spc="-205" sz="1700">
                <a:solidFill>
                  <a:srgbClr val="B56928"/>
                </a:solidFill>
                <a:latin typeface="Times New Roman"/>
                <a:cs typeface="Times New Roman"/>
              </a:rPr>
              <a:t>1</a:t>
            </a:r>
            <a:r>
              <a:rPr dirty="0" smtClean="0" spc="-205" sz="1700">
                <a:solidFill>
                  <a:srgbClr val="B56928"/>
                </a:solidFill>
                <a:latin typeface="Times New Roman"/>
                <a:cs typeface="Times New Roman"/>
              </a:rPr>
              <a:t>]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8" y="1361954"/>
            <a:ext cx="449833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491" sz="17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r>
              <a:rPr dirty="0" smtClean="0" spc="491" sz="17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r>
              <a:rPr dirty="0" smtClean="0" spc="491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0795" y="1361954"/>
            <a:ext cx="78803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412" sz="1700">
                <a:solidFill>
                  <a:srgbClr val="F9C899"/>
                </a:solidFill>
                <a:latin typeface="Times New Roman"/>
                <a:cs typeface="Times New Roman"/>
              </a:rPr>
              <a:t>·</a:t>
            </a:r>
            <a:r>
              <a:rPr dirty="0" smtClean="0" spc="-412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2067" y="1361954"/>
            <a:ext cx="121634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403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403" sz="1700">
                <a:solidFill>
                  <a:srgbClr val="E8B889"/>
                </a:solidFill>
                <a:latin typeface="Times New Roman"/>
                <a:cs typeface="Times New Roman"/>
              </a:rPr>
              <a:t>                   </a:t>
            </a:r>
            <a:r>
              <a:rPr dirty="0" smtClean="0" spc="-393" sz="17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dirty="0" smtClean="0" spc="-378" sz="1700">
                <a:solidFill>
                  <a:srgbClr val="DAD19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8099" y="1361954"/>
            <a:ext cx="44291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-403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8204" y="1361954"/>
            <a:ext cx="47529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-378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6531" y="1361954"/>
            <a:ext cx="47529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-378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6987" y="1361954"/>
            <a:ext cx="44291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-403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7611" y="1361954"/>
            <a:ext cx="44291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algn="ctr">
              <a:lnSpc>
                <a:spcPts val="1835"/>
              </a:lnSpc>
            </a:pPr>
            <a:r>
              <a:rPr dirty="0" smtClean="0" spc="-403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3539" y="1361954"/>
            <a:ext cx="313213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141" sz="1700">
                <a:solidFill>
                  <a:srgbClr val="F9C899"/>
                </a:solidFill>
                <a:latin typeface="Times New Roman"/>
                <a:cs typeface="Times New Roman"/>
              </a:rPr>
              <a:t>•</a:t>
            </a:r>
            <a:r>
              <a:rPr dirty="0" smtClean="0" spc="-141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141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141" sz="1700">
                <a:solidFill>
                  <a:srgbClr val="E8B889"/>
                </a:solidFill>
                <a:latin typeface="Times New Roman"/>
                <a:cs typeface="Times New Roman"/>
              </a:rPr>
              <a:t> </a:t>
            </a:r>
            <a:r>
              <a:rPr dirty="0" smtClean="0" spc="-141" sz="1700">
                <a:solidFill>
                  <a:srgbClr val="DAD199"/>
                </a:solidFill>
                <a:latin typeface="Times New Roman"/>
                <a:cs typeface="Times New Roman"/>
              </a:rPr>
              <a:t>·</a:t>
            </a:r>
            <a:r>
              <a:rPr dirty="0" smtClean="0" spc="-141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3580" y="1361954"/>
            <a:ext cx="145415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252" sz="1700">
                <a:solidFill>
                  <a:srgbClr val="FFDFA1"/>
                </a:solidFill>
                <a:latin typeface="Times New Roman"/>
                <a:cs typeface="Times New Roman"/>
              </a:rPr>
              <a:t>•</a:t>
            </a:r>
            <a:r>
              <a:rPr dirty="0" smtClean="0" spc="-252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r>
              <a:rPr dirty="0" smtClean="0" spc="-252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3412" y="1361954"/>
            <a:ext cx="240093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-110" sz="1700">
                <a:solidFill>
                  <a:srgbClr val="B56928"/>
                </a:solidFill>
                <a:latin typeface="Times New Roman"/>
                <a:cs typeface="Times New Roman"/>
              </a:rPr>
              <a:t>~</a:t>
            </a:r>
            <a:r>
              <a:rPr dirty="0" smtClean="0" spc="-110" sz="1700">
                <a:solidFill>
                  <a:srgbClr val="F9C899"/>
                </a:solidFill>
                <a:latin typeface="Times New Roman"/>
                <a:cs typeface="Times New Roman"/>
              </a:rPr>
              <a:t>.</a:t>
            </a:r>
            <a:r>
              <a:rPr dirty="0" smtClean="0" spc="-110" sz="1700">
                <a:solidFill>
                  <a:srgbClr val="E8B889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9299" y="1464148"/>
            <a:ext cx="276440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177" sz="700">
                <a:solidFill>
                  <a:srgbClr val="B88E67"/>
                </a:solidFill>
                <a:latin typeface="Times New Roman"/>
                <a:cs typeface="Times New Roman"/>
              </a:rPr>
              <a:t>i</a:t>
            </a:r>
            <a:r>
              <a:rPr dirty="0" smtClean="0" spc="160" sz="700">
                <a:solidFill>
                  <a:srgbClr val="B88E67"/>
                </a:solidFill>
                <a:latin typeface="Times New Roman"/>
                <a:cs typeface="Times New Roman"/>
              </a:rPr>
              <a:t>  </a:t>
            </a:r>
            <a:r>
              <a:rPr dirty="0" smtClean="0" spc="194" sz="700">
                <a:solidFill>
                  <a:srgbClr val="B88E67"/>
                </a:solidFill>
                <a:latin typeface="Times New Roman"/>
                <a:cs typeface="Times New Roman"/>
              </a:rPr>
              <a:t> </a:t>
            </a:r>
            <a:r>
              <a:rPr dirty="0" smtClean="0" spc="225" sz="700">
                <a:solidFill>
                  <a:srgbClr val="B56928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3356" y="2112660"/>
            <a:ext cx="1391851" cy="631098"/>
          </a:xfrm>
          <a:prstGeom prst="rect">
            <a:avLst/>
          </a:prstGeom>
        </p:spPr>
        <p:txBody>
          <a:bodyPr bIns="0" lIns="0" rIns="0" rtlCol="0" tIns="12954" wrap="square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e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76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  <a:p>
            <a:pPr marL="21843" marR="36195">
              <a:lnSpc>
                <a:spcPct val="95825"/>
              </a:lnSpc>
              <a:spcBef>
                <a:spcPts val="584"/>
              </a:spcBef>
            </a:pP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(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A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p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2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0</a:t>
            </a:r>
            <a:r>
              <a:rPr dirty="0" smtClean="0" spc="53" sz="1900">
                <a:solidFill>
                  <a:srgbClr val="CDF4E9"/>
                </a:solidFill>
                <a:latin typeface="Arial"/>
                <a:cs typeface="Arial"/>
              </a:rPr>
              <a:t>: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1</a:t>
            </a:r>
            <a:r>
              <a:rPr dirty="0" smtClean="0" spc="53" sz="1900">
                <a:solidFill>
                  <a:srgbClr val="E8F2F0"/>
                </a:solidFill>
                <a:latin typeface="Arial"/>
                <a:cs typeface="Arial"/>
              </a:rPr>
              <a:t>2</a:t>
            </a:r>
            <a:r>
              <a:rPr dirty="0" smtClean="0" spc="53" sz="1900">
                <a:solidFill>
                  <a:srgbClr val="CDF4E9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0676" y="2112660"/>
            <a:ext cx="1431634" cy="266700"/>
          </a:xfrm>
          <a:prstGeom prst="rect">
            <a:avLst/>
          </a:prstGeom>
        </p:spPr>
        <p:txBody>
          <a:bodyPr bIns="0" lIns="0" rIns="0" rtlCol="0" tIns="12954" wrap="square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l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s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p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e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r>
              <a:rPr dirty="0" smtClean="0" spc="129" sz="1900">
                <a:solidFill>
                  <a:srgbClr val="DAD199"/>
                </a:solidFill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3355" y="3276996"/>
            <a:ext cx="3013709" cy="618906"/>
          </a:xfrm>
          <a:prstGeom prst="rect">
            <a:avLst/>
          </a:prstGeom>
        </p:spPr>
        <p:txBody>
          <a:bodyPr bIns="0" lIns="0" rIns="0" rtlCol="0" tIns="12954" wrap="square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f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m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l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ó</a:t>
            </a:r>
            <a:r>
              <a:rPr dirty="0" smtClean="0" spc="141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5747" marR="36195">
              <a:lnSpc>
                <a:spcPct val="95825"/>
              </a:lnSpc>
              <a:spcBef>
                <a:spcPts val="488"/>
              </a:spcBef>
            </a:pP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(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A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p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2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0</a:t>
            </a:r>
            <a:r>
              <a:rPr dirty="0" smtClean="0" spc="-13" sz="1900">
                <a:solidFill>
                  <a:srgbClr val="CDF4E9"/>
                </a:solidFill>
                <a:latin typeface="Arial"/>
                <a:cs typeface="Arial"/>
              </a:rPr>
              <a:t>: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1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5</a:t>
            </a:r>
            <a:r>
              <a:rPr dirty="0" smtClean="0" spc="-13" sz="1900">
                <a:solidFill>
                  <a:srgbClr val="E8F2F0"/>
                </a:solidFill>
                <a:latin typeface="Arial"/>
                <a:cs typeface="Arial"/>
              </a:rPr>
              <a:t>)</a:t>
            </a:r>
            <a:r>
              <a:rPr dirty="0" smtClean="0" spc="-13" sz="1900">
                <a:solidFill>
                  <a:srgbClr val="7E918E"/>
                </a:solidFill>
                <a:latin typeface="Arial"/>
                <a:cs typeface="Arial"/>
              </a:rPr>
              <a:t>,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4211" y="4447428"/>
            <a:ext cx="3068510" cy="630459"/>
          </a:xfrm>
          <a:prstGeom prst="rect">
            <a:avLst/>
          </a:prstGeom>
        </p:spPr>
        <p:txBody>
          <a:bodyPr bIns="0" lIns="0" rIns="0" rtlCol="0" tIns="12954" wrap="square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V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e</a:t>
            </a:r>
            <a:r>
              <a:rPr dirty="0" smtClean="0" spc="120" sz="1900">
                <a:solidFill>
                  <a:srgbClr val="899166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l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c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a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á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e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r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 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d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v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n</a:t>
            </a:r>
            <a:r>
              <a:rPr dirty="0" smtClean="0" spc="120" sz="1900">
                <a:solidFill>
                  <a:srgbClr val="DAD199"/>
                </a:solidFill>
                <a:latin typeface="Times New Roman"/>
                <a:cs typeface="Times New Roman"/>
              </a:rPr>
              <a:t>o</a:t>
            </a:r>
            <a:endParaRPr sz="1900">
              <a:latin typeface="Times New Roman"/>
              <a:cs typeface="Times New Roman"/>
            </a:endParaRPr>
          </a:p>
          <a:p>
            <a:pPr marL="24891" marR="36195">
              <a:lnSpc>
                <a:spcPct val="95825"/>
              </a:lnSpc>
              <a:spcBef>
                <a:spcPts val="467"/>
              </a:spcBef>
            </a:pP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,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(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A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p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2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0</a:t>
            </a:r>
            <a:r>
              <a:rPr dirty="0" smtClean="0" spc="8" sz="1900">
                <a:solidFill>
                  <a:srgbClr val="CDF4E9"/>
                </a:solidFill>
                <a:latin typeface="Arial"/>
                <a:cs typeface="Arial"/>
              </a:rPr>
              <a:t>: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1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3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b</a:t>
            </a:r>
            <a:r>
              <a:rPr dirty="0" smtClean="0" spc="8" sz="1900">
                <a:solidFill>
                  <a:srgbClr val="CDF4E9"/>
                </a:solidFill>
                <a:latin typeface="Arial"/>
                <a:cs typeface="Arial"/>
              </a:rPr>
              <a:t>;</a:t>
            </a:r>
            <a:r>
              <a:rPr dirty="0" smtClean="0" spc="8" sz="1900">
                <a:solidFill>
                  <a:srgbClr val="CDF4E9"/>
                </a:solidFill>
                <a:latin typeface="Arial"/>
                <a:cs typeface="Arial"/>
              </a:rPr>
              <a:t> </a:t>
            </a:r>
            <a:r>
              <a:rPr dirty="0" i="1" smtClean="0" spc="8" sz="2000">
                <a:solidFill>
                  <a:srgbClr val="E8F2F0"/>
                </a:solidFill>
                <a:latin typeface="Arial"/>
                <a:cs typeface="Arial"/>
              </a:rPr>
              <a:t>2</a:t>
            </a:r>
            <a:r>
              <a:rPr dirty="0" i="1" smtClean="0" spc="8" sz="20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P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d</a:t>
            </a:r>
            <a:r>
              <a:rPr dirty="0" smtClean="0" spc="8" sz="19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dirty="0" smtClean="0" spc="8" sz="2000">
                <a:solidFill>
                  <a:srgbClr val="E8F2F0"/>
                </a:solidFill>
                <a:latin typeface="Arial"/>
                <a:cs typeface="Arial"/>
              </a:rPr>
              <a:t>3</a:t>
            </a:r>
            <a:r>
              <a:rPr dirty="0" smtClean="0" spc="8" sz="2000">
                <a:solidFill>
                  <a:srgbClr val="E8F2F0"/>
                </a:solidFill>
                <a:latin typeface="Arial"/>
                <a:cs typeface="Arial"/>
              </a:rPr>
              <a:t>:</a:t>
            </a:r>
            <a:r>
              <a:rPr dirty="0" smtClean="0" spc="8" sz="2000">
                <a:solidFill>
                  <a:srgbClr val="E8F2F0"/>
                </a:solidFill>
                <a:latin typeface="Arial"/>
                <a:cs typeface="Arial"/>
              </a:rPr>
              <a:t>9</a:t>
            </a:r>
            <a:r>
              <a:rPr dirty="0" smtClean="0" spc="8" sz="2000">
                <a:solidFill>
                  <a:srgbClr val="E8F2F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31" y="5613558"/>
            <a:ext cx="1287327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i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300">
                <a:solidFill>
                  <a:srgbClr val="E8F2F0"/>
                </a:solidFill>
                <a:latin typeface="Times New Roman"/>
                <a:cs typeface="Times New Roman"/>
              </a:rPr>
              <a:t>á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963" y="5613558"/>
            <a:ext cx="1546098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n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dirty="0" smtClean="0" spc="14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7443" y="5613558"/>
            <a:ext cx="2610245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51" sz="2300">
                <a:solidFill>
                  <a:srgbClr val="A3B8B3"/>
                </a:solidFill>
                <a:latin typeface="Times New Roman"/>
                <a:cs typeface="Times New Roman"/>
              </a:rPr>
              <a:t>·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c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m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J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u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s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t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,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y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a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q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u</a:t>
            </a:r>
            <a:r>
              <a:rPr dirty="0" smtClean="0" spc="51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867" y="5611911"/>
            <a:ext cx="4108125" cy="319147"/>
          </a:xfrm>
          <a:prstGeom prst="rect">
            <a:avLst/>
          </a:prstGeom>
        </p:spPr>
        <p:txBody>
          <a:bodyPr bIns="0" lIns="0" rIns="0" rtlCol="0" tIns="15621" wrap="square">
            <a:noAutofit/>
          </a:bodyPr>
          <a:lstStyle/>
          <a:p>
            <a:pPr marL="12700">
              <a:lnSpc>
                <a:spcPts val="2460"/>
              </a:lnSpc>
            </a:pP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s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n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t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n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eré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p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r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q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u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é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-123" sz="2300">
                <a:solidFill>
                  <a:srgbClr val="E8F2F0"/>
                </a:solidFill>
                <a:latin typeface="Arial"/>
                <a:cs typeface="Arial"/>
              </a:rPr>
              <a:t>d</a:t>
            </a:r>
            <a:r>
              <a:rPr dirty="0" smtClean="0" spc="-123" sz="2300">
                <a:solidFill>
                  <a:srgbClr val="A3B8B3"/>
                </a:solidFill>
                <a:latin typeface="Arial"/>
                <a:cs typeface="Arial"/>
              </a:rPr>
              <a:t>i</a:t>
            </a:r>
            <a:r>
              <a:rPr dirty="0" smtClean="0" spc="-123" sz="2300">
                <a:solidFill>
                  <a:srgbClr val="E8F2F0"/>
                </a:solidFill>
                <a:latin typeface="Arial"/>
                <a:cs typeface="Arial"/>
              </a:rPr>
              <a:t>e</a:t>
            </a:r>
            <a:r>
              <a:rPr dirty="0" smtClean="0" spc="-123" sz="2300">
                <a:solidFill>
                  <a:srgbClr val="E8F2F0"/>
                </a:solidFill>
                <a:latin typeface="Arial"/>
                <a:cs typeface="Arial"/>
              </a:rPr>
              <a:t> </a:t>
            </a:r>
            <a:r>
              <a:rPr b="1"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b="1" dirty="0" smtClean="0" spc="122" sz="2300">
                <a:solidFill>
                  <a:srgbClr val="E8F2F0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82187" y="5947763"/>
            <a:ext cx="5692310" cy="8826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algn="ctr" marL="1138428" marR="1206162">
              <a:lnSpc>
                <a:spcPts val="2550"/>
              </a:lnSpc>
            </a:pP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p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ne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f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u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c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n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n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a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400">
                <a:solidFill>
                  <a:srgbClr val="A3B8B3"/>
                </a:solidFill>
                <a:latin typeface="Times New Roman"/>
                <a:cs typeface="Times New Roman"/>
              </a:rPr>
              <a:t>.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400">
                <a:solidFill>
                  <a:srgbClr val="E8F2F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ctr" marL="309944" marR="330119">
              <a:lnSpc>
                <a:spcPct val="95825"/>
              </a:lnSpc>
              <a:spcBef>
                <a:spcPts val="1331"/>
              </a:spcBef>
            </a:pP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F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u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: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1200">
                <a:solidFill>
                  <a:srgbClr val="89CAB3"/>
                </a:solidFill>
                <a:latin typeface="Times New Roman"/>
                <a:cs typeface="Times New Roman"/>
              </a:rPr>
              <a:t>: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do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l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g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í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29" sz="1300">
                <a:solidFill>
                  <a:srgbClr val="249E72"/>
                </a:solidFill>
                <a:latin typeface="Times New Roman"/>
                <a:cs typeface="Times New Roman"/>
              </a:rPr>
              <a:t>.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v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s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l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S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é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p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m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11" sz="1200">
                <a:solidFill>
                  <a:srgbClr val="CDF4E9"/>
                </a:solidFill>
                <a:latin typeface="Arial"/>
                <a:cs typeface="Arial"/>
              </a:rPr>
              <a:t>D</a:t>
            </a:r>
            <a:r>
              <a:rPr dirty="0" smtClean="0" spc="11" sz="1200">
                <a:solidFill>
                  <a:srgbClr val="CDF4E9"/>
                </a:solidFill>
                <a:latin typeface="Arial"/>
                <a:cs typeface="Arial"/>
              </a:rPr>
              <a:t>t</a:t>
            </a:r>
            <a:r>
              <a:rPr dirty="0" smtClean="0" spc="11" sz="1200">
                <a:solidFill>
                  <a:srgbClr val="CDF4E9"/>
                </a:solidFill>
                <a:latin typeface="Arial"/>
                <a:cs typeface="Arial"/>
              </a:rPr>
              <a:t>a</a:t>
            </a:r>
            <a:r>
              <a:rPr dirty="0" smtClean="0" spc="11" sz="1200">
                <a:solidFill>
                  <a:srgbClr val="AAEBD6"/>
                </a:solidFill>
                <a:latin typeface="Arial"/>
                <a:cs typeface="Arial"/>
              </a:rPr>
              <a:t>,</a:t>
            </a:r>
            <a:r>
              <a:rPr dirty="0" smtClean="0" spc="11" sz="1200">
                <a:solidFill>
                  <a:srgbClr val="AAEBD6"/>
                </a:solidFill>
                <a:latin typeface="Arial"/>
                <a:cs typeface="Arial"/>
              </a:rPr>
              <a:t> 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p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á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g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.</a:t>
            </a:r>
            <a:r>
              <a:rPr dirty="0" smtClean="0" spc="29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9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5</a:t>
            </a:r>
            <a:r>
              <a:rPr dirty="0" smtClean="0" spc="29" sz="1300">
                <a:solidFill>
                  <a:srgbClr val="CDF4E9"/>
                </a:solidFill>
                <a:latin typeface="Times New Roman"/>
                <a:cs typeface="Times New Roman"/>
              </a:rPr>
              <a:t>1</a:t>
            </a:r>
            <a:r>
              <a:rPr dirty="0" smtClean="0" spc="29" sz="1300">
                <a:solidFill>
                  <a:srgbClr val="AAEBD6"/>
                </a:solidFill>
                <a:latin typeface="Times New Roman"/>
                <a:cs typeface="Times New Roman"/>
              </a:rPr>
              <a:t>,</a:t>
            </a:r>
            <a:r>
              <a:rPr dirty="0" smtClean="0" spc="29" sz="1300">
                <a:solidFill>
                  <a:srgbClr val="AAEBD6"/>
                </a:solidFill>
                <a:latin typeface="Times New Roman"/>
                <a:cs typeface="Times New Roman"/>
              </a:rPr>
              <a:t> </a:t>
            </a:r>
            <a:r>
              <a:rPr dirty="0" i="1" smtClean="0" spc="11" sz="1200">
                <a:solidFill>
                  <a:srgbClr val="CDF4E9"/>
                </a:solidFill>
                <a:latin typeface="Arial"/>
                <a:cs typeface="Arial"/>
              </a:rPr>
              <a:t>9</a:t>
            </a:r>
            <a:r>
              <a:rPr dirty="0" i="1" smtClean="0" spc="11" sz="1200">
                <a:solidFill>
                  <a:srgbClr val="CDF4E9"/>
                </a:solidFill>
                <a:latin typeface="Arial"/>
                <a:cs typeface="Arial"/>
              </a:rPr>
              <a:t>~</a:t>
            </a:r>
            <a:r>
              <a:rPr dirty="0" i="1" smtClean="0" spc="11" sz="1200">
                <a:solidFill>
                  <a:srgbClr val="CDF4E9"/>
                </a:solidFill>
                <a:latin typeface="Arial"/>
                <a:cs typeface="Arial"/>
              </a:rPr>
              <a:t>2</a:t>
            </a:r>
            <a:r>
              <a:rPr dirty="0" i="1" smtClean="0" spc="11" sz="1200">
                <a:solidFill>
                  <a:srgbClr val="CDF4E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  <a:spcBef>
                <a:spcPts val="68"/>
              </a:spcBef>
            </a:pPr>
            <a:r>
              <a:rPr dirty="0" smtClean="0" spc="-7" sz="12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97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72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149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91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74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-18" sz="12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12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141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-63" sz="1200">
                <a:solidFill>
                  <a:srgbClr val="CDF4E9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150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178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123" sz="1200">
                <a:solidFill>
                  <a:srgbClr val="CDF4E9"/>
                </a:solidFill>
                <a:latin typeface="Times New Roman"/>
                <a:cs typeface="Times New Roman"/>
              </a:rPr>
              <a:t>m</a:t>
            </a:r>
            <a:r>
              <a:rPr dirty="0" smtClean="0" spc="116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97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58" sz="1200">
                <a:solidFill>
                  <a:srgbClr val="CDF4E9"/>
                </a:solidFill>
                <a:latin typeface="Times New Roman"/>
                <a:cs typeface="Times New Roman"/>
              </a:rPr>
              <a:t>s</a:t>
            </a:r>
            <a:r>
              <a:rPr dirty="0" smtClean="0" spc="97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35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69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30" sz="12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212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123" sz="1200">
                <a:solidFill>
                  <a:srgbClr val="CDF4E9"/>
                </a:solidFill>
                <a:latin typeface="Times New Roman"/>
                <a:cs typeface="Times New Roman"/>
              </a:rPr>
              <a:t>m</a:t>
            </a:r>
            <a:r>
              <a:rPr dirty="0" smtClean="0" spc="187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-76" sz="12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-101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131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114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231" sz="12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-173" sz="1200">
                <a:solidFill>
                  <a:srgbClr val="CDF4E9"/>
                </a:solidFill>
                <a:latin typeface="Times New Roman"/>
                <a:cs typeface="Times New Roman"/>
              </a:rPr>
              <a:t>  </a:t>
            </a:r>
            <a:r>
              <a:rPr dirty="0" smtClean="0" spc="-166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9" sz="12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-4" sz="12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-14" sz="1200">
                <a:solidFill>
                  <a:srgbClr val="CDF4E9"/>
                </a:solidFill>
                <a:latin typeface="Times New Roman"/>
                <a:cs typeface="Times New Roman"/>
              </a:rPr>
              <a:t>s</a:t>
            </a:r>
            <a:r>
              <a:rPr dirty="0" smtClean="0" spc="-14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-19" sz="1200">
                <a:solidFill>
                  <a:srgbClr val="CDF4E9"/>
                </a:solidFill>
                <a:latin typeface="Times New Roman"/>
                <a:cs typeface="Times New Roman"/>
              </a:rPr>
              <a:t>ñ</a:t>
            </a:r>
            <a:r>
              <a:rPr dirty="0" smtClean="0" spc="-9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1200">
                <a:solidFill>
                  <a:srgbClr val="AAEBD6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1200">
                <a:solidFill>
                  <a:srgbClr val="AAEBD6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1200">
                <a:solidFill>
                  <a:srgbClr val="AAEBD6"/>
                </a:solidFill>
                <a:latin typeface="Times New Roman"/>
                <a:cs typeface="Times New Roman"/>
              </a:rPr>
              <a:t> </a:t>
            </a:r>
            <a:r>
              <a:rPr dirty="0" smtClean="0" spc="-156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-262" sz="1200">
                <a:solidFill>
                  <a:srgbClr val="89CAB3"/>
                </a:solidFill>
                <a:latin typeface="Times New Roman"/>
                <a:cs typeface="Times New Roman"/>
              </a:rPr>
              <a:t>:</a:t>
            </a:r>
            <a:r>
              <a:rPr dirty="0" smtClean="0" spc="-137" sz="1200">
                <a:solidFill>
                  <a:srgbClr val="CDF4E9"/>
                </a:solidFill>
                <a:latin typeface="Times New Roman"/>
                <a:cs typeface="Times New Roman"/>
              </a:rPr>
              <a:t>l</a:t>
            </a:r>
            <a:r>
              <a:rPr dirty="0" smtClean="0" spc="121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119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71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84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175" sz="1200">
                <a:solidFill>
                  <a:srgbClr val="CDF4E9"/>
                </a:solidFill>
                <a:latin typeface="Times New Roman"/>
                <a:cs typeface="Times New Roman"/>
              </a:rPr>
              <a:t>B</a:t>
            </a:r>
            <a:r>
              <a:rPr dirty="0" smtClean="0" spc="201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135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-223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-162" sz="1200">
                <a:solidFill>
                  <a:srgbClr val="CDF4E9"/>
                </a:solidFill>
                <a:latin typeface="Times New Roman"/>
                <a:cs typeface="Times New Roman"/>
              </a:rPr>
              <a:t>.</a:t>
            </a:r>
            <a:r>
              <a:rPr dirty="0" smtClean="0" spc="36" sz="1200">
                <a:solidFill>
                  <a:srgbClr val="CDF4E9"/>
                </a:solidFill>
                <a:latin typeface="Times New Roman"/>
                <a:cs typeface="Times New Roman"/>
              </a:rPr>
              <a:t>s</a:t>
            </a:r>
            <a:r>
              <a:rPr dirty="0" smtClean="0" spc="100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137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84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183" sz="1200">
                <a:solidFill>
                  <a:srgbClr val="AAEBD6"/>
                </a:solidFill>
                <a:latin typeface="Times New Roman"/>
                <a:cs typeface="Times New Roman"/>
              </a:rPr>
              <a:t>I</a:t>
            </a:r>
            <a:r>
              <a:rPr dirty="0" smtClean="0" spc="9" sz="1200">
                <a:solidFill>
                  <a:srgbClr val="AAEBD6"/>
                </a:solidFill>
                <a:latin typeface="Times New Roman"/>
                <a:cs typeface="Times New Roman"/>
              </a:rPr>
              <a:t> </a:t>
            </a:r>
            <a:r>
              <a:rPr dirty="0" smtClean="0" spc="-36" sz="1200">
                <a:solidFill>
                  <a:srgbClr val="CDF4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4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165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118" sz="12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97" sz="1200">
                <a:solidFill>
                  <a:srgbClr val="CDF4E9"/>
                </a:solidFill>
                <a:latin typeface="Times New Roman"/>
                <a:cs typeface="Times New Roman"/>
              </a:rPr>
              <a:t>u</a:t>
            </a:r>
            <a:r>
              <a:rPr dirty="0" smtClean="0" spc="20" sz="12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-21" sz="1200">
                <a:solidFill>
                  <a:srgbClr val="CDF4E9"/>
                </a:solidFill>
                <a:latin typeface="Times New Roman"/>
                <a:cs typeface="Times New Roman"/>
              </a:rPr>
              <a:t>c</a:t>
            </a:r>
            <a:r>
              <a:rPr dirty="0" smtClean="0" spc="-28" sz="1200">
                <a:solidFill>
                  <a:srgbClr val="CDF4E9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1200">
                <a:solidFill>
                  <a:srgbClr val="CDF4E9"/>
                </a:solidFill>
                <a:latin typeface="Times New Roman"/>
                <a:cs typeface="Times New Roman"/>
              </a:rPr>
              <a:t>ó</a:t>
            </a:r>
            <a:r>
              <a:rPr dirty="0" smtClean="0" spc="97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77" sz="1200">
                <a:solidFill>
                  <a:srgbClr val="AAEBD6"/>
                </a:solidFill>
                <a:latin typeface="Times New Roman"/>
                <a:cs typeface="Times New Roman"/>
              </a:rPr>
              <a:t>:</a:t>
            </a:r>
            <a:r>
              <a:rPr dirty="0" smtClean="0" spc="-85" sz="1200">
                <a:solidFill>
                  <a:srgbClr val="249E72"/>
                </a:solidFill>
                <a:latin typeface="Times New Roman"/>
                <a:cs typeface="Times New Roman"/>
              </a:rPr>
              <a:t>.</a:t>
            </a:r>
            <a:r>
              <a:rPr dirty="0" smtClean="0" spc="-30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166" sz="1200">
                <a:solidFill>
                  <a:srgbClr val="CDF4E9"/>
                </a:solidFill>
                <a:latin typeface="Times New Roman"/>
                <a:cs typeface="Times New Roman"/>
              </a:rPr>
              <a:t>o</a:t>
            </a:r>
            <a:r>
              <a:rPr dirty="0" smtClean="0" spc="74" sz="1200">
                <a:solidFill>
                  <a:srgbClr val="CDF4E9"/>
                </a:solidFill>
                <a:latin typeface="Times New Roman"/>
                <a:cs typeface="Times New Roman"/>
              </a:rPr>
              <a:t>n</a:t>
            </a:r>
            <a:r>
              <a:rPr dirty="0" smtClean="0" spc="187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-65" sz="1200">
                <a:solidFill>
                  <a:srgbClr val="CDF4E9"/>
                </a:solidFill>
                <a:latin typeface="Times New Roman"/>
                <a:cs typeface="Times New Roman"/>
              </a:rPr>
              <a:t>f</a:t>
            </a:r>
            <a:r>
              <a:rPr dirty="0" smtClean="0" spc="59" sz="1200">
                <a:solidFill>
                  <a:srgbClr val="CDF4E9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1200">
                <a:solidFill>
                  <a:srgbClr val="CDF4E9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-118" sz="1200">
                <a:solidFill>
                  <a:srgbClr val="CDF4E9"/>
                </a:solidFill>
                <a:latin typeface="Times New Roman"/>
                <a:cs typeface="Times New Roman"/>
              </a:rPr>
              <a:t>l</a:t>
            </a:r>
            <a:r>
              <a:rPr dirty="0" smtClean="0" spc="166" sz="1200">
                <a:solidFill>
                  <a:srgbClr val="CDF4E9"/>
                </a:solidFill>
                <a:latin typeface="Times New Roman"/>
                <a:cs typeface="Times New Roman"/>
              </a:rPr>
              <a:t>v</a:t>
            </a:r>
            <a:r>
              <a:rPr dirty="0" smtClean="0" spc="165" sz="1200">
                <a:solidFill>
                  <a:srgbClr val="CDF4E9"/>
                </a:solidFill>
                <a:latin typeface="Times New Roman"/>
                <a:cs typeface="Times New Roman"/>
              </a:rPr>
              <a:t>a</a:t>
            </a:r>
            <a:r>
              <a:rPr dirty="0" smtClean="0" spc="153" sz="1200">
                <a:solidFill>
                  <a:srgbClr val="CDF4E9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1200">
                <a:solidFill>
                  <a:srgbClr val="CDF4E9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200">
                <a:solidFill>
                  <a:srgbClr val="CDF4E9"/>
                </a:solidFill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8843" y="126617"/>
            <a:ext cx="1732385" cy="450028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716788" marR="30480">
              <a:lnSpc>
                <a:spcPts val="1630"/>
              </a:lnSpc>
            </a:pP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é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-9" sz="1500">
                <a:solidFill>
                  <a:srgbClr val="DFC890"/>
                </a:solidFill>
                <a:latin typeface="Times New Roman"/>
                <a:cs typeface="Times New Roman"/>
              </a:rPr>
              <a:t>!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-9" sz="15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1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b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64" sz="15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64" sz="16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64" sz="16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64" sz="16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6732" y="194829"/>
            <a:ext cx="4135885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E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L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J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U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I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C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I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O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E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J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E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C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U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T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I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V</a:t>
            </a:r>
            <a:r>
              <a:rPr dirty="0" smtClean="0" spc="11" sz="2900">
                <a:solidFill>
                  <a:srgbClr val="AA8736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36300" y="227386"/>
            <a:ext cx="972691" cy="686639"/>
          </a:xfrm>
          <a:prstGeom prst="rect">
            <a:avLst/>
          </a:prstGeom>
        </p:spPr>
        <p:txBody>
          <a:bodyPr bIns="0" lIns="0" rIns="0" rtlCol="0" tIns="34321" wrap="square">
            <a:noAutofit/>
          </a:bodyPr>
          <a:lstStyle/>
          <a:p>
            <a:pPr marL="12700">
              <a:lnSpc>
                <a:spcPts val="5405"/>
              </a:lnSpc>
            </a:pPr>
            <a:r>
              <a:rPr baseline="-7730" dirty="0" smtClean="0" spc="-336" sz="4500">
                <a:solidFill>
                  <a:srgbClr val="AA8736"/>
                </a:solidFill>
                <a:latin typeface="Arial"/>
                <a:cs typeface="Arial"/>
              </a:rPr>
              <a:t>•</a:t>
            </a:r>
            <a:r>
              <a:rPr dirty="0" smtClean="0" spc="-2123" sz="5200">
                <a:solidFill>
                  <a:srgbClr val="C4A359"/>
                </a:solidFill>
                <a:latin typeface="Courier New"/>
                <a:cs typeface="Courier New"/>
              </a:rPr>
              <a:t>•</a:t>
            </a:r>
            <a:r>
              <a:rPr baseline="-7730" dirty="0" smtClean="0" spc="-336" sz="4500">
                <a:solidFill>
                  <a:srgbClr val="AA8736"/>
                </a:solidFill>
                <a:latin typeface="Arial"/>
                <a:cs typeface="Arial"/>
              </a:rPr>
              <a:t>\</a:t>
            </a:r>
            <a:r>
              <a:rPr dirty="0" smtClean="0" spc="-2123" sz="5200">
                <a:solidFill>
                  <a:srgbClr val="F0F0EF"/>
                </a:solidFill>
                <a:latin typeface="Courier New"/>
                <a:cs typeface="Courier New"/>
              </a:rPr>
              <a:t>•</a:t>
            </a:r>
            <a:r>
              <a:rPr dirty="0" smtClean="0" spc="-2123" sz="5200">
                <a:solidFill>
                  <a:srgbClr val="C4A359"/>
                </a:solidFill>
                <a:latin typeface="Courier New"/>
                <a:cs typeface="Courier New"/>
              </a:rPr>
              <a:t>•</a:t>
            </a:r>
            <a:r>
              <a:rPr dirty="0" smtClean="0" spc="-2123" sz="5200">
                <a:solidFill>
                  <a:srgbClr val="F0F0EF"/>
                </a:solidFill>
                <a:latin typeface="Courier New"/>
                <a:cs typeface="Courier New"/>
              </a:rPr>
              <a:t>•</a:t>
            </a:r>
            <a:r>
              <a:rPr baseline="-7730" dirty="0" smtClean="0" spc="-336" sz="4500">
                <a:solidFill>
                  <a:srgbClr val="AA8736"/>
                </a:solidFill>
                <a:latin typeface="Arial"/>
                <a:cs typeface="Arial"/>
              </a:rPr>
              <a:t>■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2300" y="348046"/>
            <a:ext cx="541528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154" sz="16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154" sz="1600">
                <a:solidFill>
                  <a:srgbClr val="F7EDD1"/>
                </a:solidFill>
                <a:latin typeface="Times New Roman"/>
                <a:cs typeface="Times New Roman"/>
              </a:rPr>
              <a:t>0</a:t>
            </a:r>
            <a:r>
              <a:rPr dirty="0" smtClean="0" spc="154" sz="16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154" sz="16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18012" y="593879"/>
            <a:ext cx="1052322" cy="889000"/>
          </a:xfrm>
          <a:prstGeom prst="rect">
            <a:avLst/>
          </a:prstGeom>
        </p:spPr>
        <p:txBody>
          <a:bodyPr bIns="0" lIns="0" rIns="0" rtlCol="0" tIns="44450" wrap="square">
            <a:noAutofit/>
          </a:bodyPr>
          <a:lstStyle/>
          <a:p>
            <a:pPr marL="12700">
              <a:lnSpc>
                <a:spcPts val="7000"/>
              </a:lnSpc>
            </a:pPr>
            <a:r>
              <a:rPr dirty="0" smtClean="0" spc="-968" sz="6800">
                <a:solidFill>
                  <a:srgbClr val="F0F0EF"/>
                </a:solidFill>
                <a:latin typeface="Times New Roman"/>
                <a:cs typeface="Times New Roman"/>
              </a:rPr>
              <a:t>•</a:t>
            </a:r>
            <a:r>
              <a:rPr dirty="0" smtClean="0" spc="-968" sz="6800">
                <a:solidFill>
                  <a:srgbClr val="C4A359"/>
                </a:solidFill>
                <a:latin typeface="Times New Roman"/>
                <a:cs typeface="Times New Roman"/>
              </a:rPr>
              <a:t>•</a:t>
            </a:r>
            <a:r>
              <a:rPr dirty="0" smtClean="0" spc="-968" sz="6800">
                <a:solidFill>
                  <a:srgbClr val="F0F0EF"/>
                </a:solidFill>
                <a:latin typeface="Times New Roman"/>
                <a:cs typeface="Times New Roman"/>
              </a:rPr>
              <a:t>•</a:t>
            </a:r>
            <a:r>
              <a:rPr dirty="0" smtClean="0" spc="-968" sz="6800">
                <a:solidFill>
                  <a:srgbClr val="C4A359"/>
                </a:solidFill>
                <a:latin typeface="Times New Roman"/>
                <a:cs typeface="Times New Roman"/>
              </a:rPr>
              <a:t>•</a:t>
            </a:r>
            <a:r>
              <a:rPr dirty="0" smtClean="0" spc="-968" sz="6800">
                <a:solidFill>
                  <a:srgbClr val="F0F0EF"/>
                </a:solidFill>
                <a:latin typeface="Times New Roman"/>
                <a:cs typeface="Times New Roman"/>
              </a:rPr>
              <a:t>•</a:t>
            </a:r>
            <a:endParaRPr sz="6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899" y="922686"/>
            <a:ext cx="1020762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28" sz="23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j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28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28" sz="23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6267" y="922686"/>
            <a:ext cx="7012876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j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200">
                <a:solidFill>
                  <a:srgbClr val="AA8736"/>
                </a:solidFill>
                <a:latin typeface="Times New Roman"/>
                <a:cs typeface="Times New Roman"/>
              </a:rPr>
              <a:t>_</a:t>
            </a:r>
            <a:r>
              <a:rPr dirty="0" smtClean="0" spc="48" sz="2200">
                <a:solidFill>
                  <a:srgbClr val="F0F0EF"/>
                </a:solidFill>
                <a:latin typeface="Times New Roman"/>
                <a:cs typeface="Times New Roman"/>
              </a:rPr>
              <a:t>v</a:t>
            </a:r>
            <a:r>
              <a:rPr dirty="0" smtClean="0" spc="48" sz="22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1</a:t>
            </a:r>
            <a:r>
              <a:rPr dirty="0" smtClean="0" spc="48" sz="2300">
                <a:solidFill>
                  <a:srgbClr val="DFC890"/>
                </a:solidFill>
                <a:latin typeface="Times New Roman"/>
                <a:cs typeface="Times New Roman"/>
              </a:rPr>
              <a:t>,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f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f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j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v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48" sz="22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,</a:t>
            </a:r>
            <a:r>
              <a:rPr dirty="0" smtClean="0" spc="48" sz="22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48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5811" y="922686"/>
            <a:ext cx="1356511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f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86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6156" y="1308707"/>
            <a:ext cx="868171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0</a:t>
            </a:r>
            <a:r>
              <a:rPr dirty="0" smtClean="0" spc="-83" sz="2400">
                <a:solidFill>
                  <a:srgbClr val="DFC890"/>
                </a:solidFill>
                <a:latin typeface="Times New Roman"/>
                <a:cs typeface="Times New Roman"/>
              </a:rPr>
              <a:t>·</a:t>
            </a: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:</a:t>
            </a: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1</a:t>
            </a: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3</a:t>
            </a:r>
            <a:r>
              <a:rPr dirty="0" smtClean="0" spc="-83" sz="2400">
                <a:solidFill>
                  <a:srgbClr val="F7EDD1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8643" y="1318926"/>
            <a:ext cx="2629979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124" sz="2300">
                <a:solidFill>
                  <a:srgbClr val="DFC890"/>
                </a:solidFill>
                <a:latin typeface="Times New Roman"/>
                <a:cs typeface="Times New Roman"/>
              </a:rPr>
              <a:t>,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p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124" sz="2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7356" y="1318926"/>
            <a:ext cx="581131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3" sz="2300">
                <a:solidFill>
                  <a:srgbClr val="F7EDD1"/>
                </a:solidFill>
                <a:latin typeface="Times New Roman"/>
                <a:cs typeface="Times New Roman"/>
              </a:rPr>
              <a:t>(</a:t>
            </a:r>
            <a:r>
              <a:rPr dirty="0" smtClean="0" spc="13" sz="23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13" sz="23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7811" y="1318926"/>
            <a:ext cx="759970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142" sz="2300">
                <a:solidFill>
                  <a:srgbClr val="F7EDD1"/>
                </a:solidFill>
                <a:latin typeface="Times New Roman"/>
                <a:cs typeface="Times New Roman"/>
              </a:rPr>
              <a:t>6</a:t>
            </a:r>
            <a:r>
              <a:rPr dirty="0" smtClean="0" spc="142" sz="2300">
                <a:solidFill>
                  <a:srgbClr val="F7EDD1"/>
                </a:solidFill>
                <a:latin typeface="Times New Roman"/>
                <a:cs typeface="Times New Roman"/>
              </a:rPr>
              <a:t>:</a:t>
            </a:r>
            <a:r>
              <a:rPr dirty="0" smtClean="0" spc="142" sz="23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142" sz="2300">
                <a:solidFill>
                  <a:srgbClr val="F7EDD1"/>
                </a:solidFill>
                <a:latin typeface="Times New Roman"/>
                <a:cs typeface="Times New Roman"/>
              </a:rPr>
              <a:t>3</a:t>
            </a:r>
            <a:r>
              <a:rPr dirty="0" smtClean="0" spc="142" sz="2300">
                <a:solidFill>
                  <a:srgbClr val="F7EDD1"/>
                </a:solidFill>
                <a:latin typeface="Times New Roman"/>
                <a:cs typeface="Times New Roman"/>
              </a:rPr>
              <a:t>;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8956" y="1318926"/>
            <a:ext cx="438848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48" sz="2300">
                <a:solidFill>
                  <a:srgbClr val="F7EDD1"/>
                </a:solidFill>
                <a:latin typeface="Times New Roman"/>
                <a:cs typeface="Times New Roman"/>
              </a:rPr>
              <a:t>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2267" y="1318926"/>
            <a:ext cx="503618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-55" sz="2300">
                <a:solidFill>
                  <a:srgbClr val="F7EDD1"/>
                </a:solidFill>
                <a:latin typeface="Times New Roman"/>
                <a:cs typeface="Times New Roman"/>
              </a:rPr>
              <a:t>1</a:t>
            </a:r>
            <a:r>
              <a:rPr dirty="0" smtClean="0" spc="-55" sz="2300">
                <a:solidFill>
                  <a:srgbClr val="F7EDD1"/>
                </a:solidFill>
                <a:latin typeface="Times New Roman"/>
                <a:cs typeface="Times New Roman"/>
              </a:rPr>
              <a:t>4</a:t>
            </a:r>
            <a:r>
              <a:rPr dirty="0" smtClean="0" spc="-55" sz="2300">
                <a:solidFill>
                  <a:srgbClr val="F7EDD1"/>
                </a:solidFill>
                <a:latin typeface="Times New Roman"/>
                <a:cs typeface="Times New Roman"/>
              </a:rPr>
              <a:t>)</a:t>
            </a:r>
            <a:r>
              <a:rPr dirty="0" smtClean="0" spc="-55" sz="2300">
                <a:solidFill>
                  <a:srgbClr val="F7EDD1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9788" y="1338824"/>
            <a:ext cx="1405255" cy="19050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F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130" sz="1300">
                <a:solidFill>
                  <a:srgbClr val="DFC890"/>
                </a:solidFill>
                <a:latin typeface="Times New Roman"/>
                <a:cs typeface="Times New Roman"/>
              </a:rPr>
              <a:t>·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Ó</a:t>
            </a:r>
            <a:r>
              <a:rPr dirty="0" smtClean="0" spc="130" sz="1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7611" y="2322365"/>
            <a:ext cx="2530687" cy="1023422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algn="ctr" marL="915733" marR="945706">
              <a:lnSpc>
                <a:spcPts val="2245"/>
              </a:lnSpc>
            </a:pPr>
            <a:r>
              <a:rPr dirty="0" smtClean="0" spc="-123" sz="2100">
                <a:solidFill>
                  <a:srgbClr val="4F462F"/>
                </a:solidFill>
                <a:latin typeface="Arial"/>
                <a:cs typeface="Arial"/>
              </a:rPr>
              <a:t>J</a:t>
            </a:r>
            <a:r>
              <a:rPr dirty="0" smtClean="0" spc="-123" sz="2100">
                <a:solidFill>
                  <a:srgbClr val="4F462F"/>
                </a:solidFill>
                <a:latin typeface="Arial"/>
                <a:cs typeface="Arial"/>
              </a:rPr>
              <a:t>U</a:t>
            </a:r>
            <a:r>
              <a:rPr dirty="0" smtClean="0" spc="-123" sz="2100">
                <a:solidFill>
                  <a:srgbClr val="4F462F"/>
                </a:solidFill>
                <a:latin typeface="Arial"/>
                <a:cs typeface="Arial"/>
              </a:rPr>
              <a:t>E</a:t>
            </a:r>
            <a:r>
              <a:rPr dirty="0" smtClean="0" spc="-123" sz="2100">
                <a:solidFill>
                  <a:srgbClr val="4F462F"/>
                </a:solidFill>
                <a:latin typeface="Arial"/>
                <a:cs typeface="Arial"/>
              </a:rPr>
              <a:t>Z</a:t>
            </a:r>
            <a:endParaRPr sz="2100">
              <a:latin typeface="Arial"/>
              <a:cs typeface="Arial"/>
            </a:endParaRPr>
          </a:p>
          <a:p>
            <a:pPr algn="ctr" marL="945451" marR="955887">
              <a:lnSpc>
                <a:spcPts val="2644"/>
              </a:lnSpc>
            </a:pPr>
            <a:r>
              <a:rPr dirty="0" smtClean="0" spc="-153" sz="230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baseline="202915" dirty="0" smtClean="0" spc="-153" sz="300">
                <a:solidFill>
                  <a:srgbClr val="ACACAC"/>
                </a:solidFill>
                <a:latin typeface="Arial"/>
                <a:cs typeface="Arial"/>
              </a:rPr>
              <a:t>1</a:t>
            </a:r>
            <a:r>
              <a:rPr dirty="0" smtClean="0" spc="0" sz="25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0" sz="250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25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5"/>
              </a:spcBef>
            </a:pP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{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I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s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3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4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: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8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;</a:t>
            </a:r>
            <a:r>
              <a:rPr b="1" dirty="0" smtClean="0" spc="57" sz="2400">
                <a:solidFill>
                  <a:srgbClr val="AA8736"/>
                </a:solidFill>
                <a:latin typeface="Times New Roman"/>
                <a:cs typeface="Times New Roman"/>
              </a:rPr>
              <a:t> 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M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t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2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5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: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4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0</a:t>
            </a:r>
            <a:r>
              <a:rPr dirty="0" smtClean="0" spc="38" sz="2300">
                <a:solidFill>
                  <a:srgbClr val="AA8736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4388" y="2648752"/>
            <a:ext cx="2700274" cy="695954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algn="ctr">
              <a:lnSpc>
                <a:spcPts val="2650"/>
              </a:lnSpc>
            </a:pP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p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é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m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24" sz="250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  <a:p>
            <a:pPr algn="ctr" marL="541972" marR="585196">
              <a:lnSpc>
                <a:spcPct val="95825"/>
              </a:lnSpc>
            </a:pP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(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A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p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2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0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: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1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-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5</a:t>
            </a:r>
            <a:r>
              <a:rPr dirty="0" smtClean="0" spc="31" sz="2300">
                <a:solidFill>
                  <a:srgbClr val="AA8736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0556" y="3857410"/>
            <a:ext cx="2686571" cy="1063626"/>
          </a:xfrm>
          <a:prstGeom prst="rect">
            <a:avLst/>
          </a:prstGeom>
        </p:spPr>
        <p:txBody>
          <a:bodyPr bIns="0" lIns="0" rIns="0" rtlCol="0" tIns="14922" wrap="square">
            <a:noAutofit/>
          </a:bodyPr>
          <a:lstStyle/>
          <a:p>
            <a:pPr algn="ctr" marL="558164" marR="589060">
              <a:lnSpc>
                <a:spcPts val="2350"/>
              </a:lnSpc>
            </a:pP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P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R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O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P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Ó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S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I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T</a:t>
            </a:r>
            <a:r>
              <a:rPr b="1" dirty="0" smtClean="0" spc="-163" sz="2200">
                <a:solidFill>
                  <a:srgbClr val="4F462F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27"/>
              </a:spcBef>
            </a:pP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141" sz="25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250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mtClean="0" spc="141" sz="25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p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c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a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141" sz="230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  <a:p>
            <a:pPr algn="ctr" marL="585787" marR="618230">
              <a:lnSpc>
                <a:spcPts val="2855"/>
              </a:lnSpc>
              <a:spcBef>
                <a:spcPts val="142"/>
              </a:spcBef>
            </a:pPr>
            <a:r>
              <a:rPr dirty="0" smtClean="0" spc="32" sz="2300">
                <a:solidFill>
                  <a:srgbClr val="AA8736"/>
                </a:solidFill>
                <a:latin typeface="Arial"/>
                <a:cs typeface="Arial"/>
              </a:rPr>
              <a:t>(</a:t>
            </a:r>
            <a:r>
              <a:rPr dirty="0" smtClean="0" spc="32" sz="2300">
                <a:solidFill>
                  <a:srgbClr val="AA8736"/>
                </a:solidFill>
                <a:latin typeface="Arial"/>
                <a:cs typeface="Arial"/>
              </a:rPr>
              <a:t>Ap</a:t>
            </a:r>
            <a:r>
              <a:rPr dirty="0" smtClean="0" spc="32" sz="23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2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0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: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1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0</a:t>
            </a:r>
            <a:r>
              <a:rPr dirty="0" smtClean="0" spc="37" sz="2500">
                <a:solidFill>
                  <a:srgbClr val="AA8736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8356" y="4235862"/>
            <a:ext cx="3197103" cy="678564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algn="ctr">
              <a:lnSpc>
                <a:spcPts val="2450"/>
              </a:lnSpc>
            </a:pP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a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b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y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u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g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u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mtClean="0" spc="126" sz="230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  <a:p>
            <a:pPr algn="ctr" marL="883348" marR="902453">
              <a:lnSpc>
                <a:spcPct val="95825"/>
              </a:lnSpc>
              <a:spcBef>
                <a:spcPts val="77"/>
              </a:spcBef>
            </a:pP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(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M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t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 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2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5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: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4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1</a:t>
            </a:r>
            <a:r>
              <a:rPr dirty="0" smtClean="0" spc="8" sz="2300">
                <a:solidFill>
                  <a:srgbClr val="AA8736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0556" y="5607462"/>
            <a:ext cx="6724079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m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í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,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t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g</a:t>
            </a:r>
            <a:r>
              <a:rPr dirty="0" smtClean="0" spc="88" sz="2200">
                <a:solidFill>
                  <a:srgbClr val="ACACAC"/>
                </a:solidFill>
                <a:latin typeface="Times New Roman"/>
                <a:cs typeface="Times New Roman"/>
              </a:rPr>
              <a:t>•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le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ó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«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le</a:t>
            </a:r>
            <a:r>
              <a:rPr dirty="0" smtClean="0" spc="88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v</a:t>
            </a:r>
            <a:r>
              <a:rPr dirty="0" smtClean="0" spc="88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188" y="5617682"/>
            <a:ext cx="3296031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é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t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ó</a:t>
            </a:r>
            <a:r>
              <a:rPr dirty="0" smtClean="0" spc="100" sz="22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7492" y="5617682"/>
            <a:ext cx="1004605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y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t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136" sz="22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5732" y="5933598"/>
            <a:ext cx="11477244" cy="897332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algn="ctr">
              <a:lnSpc>
                <a:spcPts val="2450"/>
              </a:lnSpc>
            </a:pP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v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»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(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2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1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: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1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)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.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x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l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y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u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c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o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t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r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d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n</a:t>
            </a:r>
            <a:r>
              <a:rPr dirty="0" smtClean="0" spc="96" sz="21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300">
                <a:solidFill>
                  <a:srgbClr val="F0F0EF"/>
                </a:solidFill>
                <a:latin typeface="Times New Roman"/>
                <a:cs typeface="Times New Roman"/>
              </a:rPr>
              <a:t>(</a:t>
            </a:r>
            <a:r>
              <a:rPr dirty="0" smtClean="0" spc="96" sz="2300">
                <a:solidFill>
                  <a:srgbClr val="F0F0EF"/>
                </a:solidFill>
                <a:latin typeface="Times New Roman"/>
                <a:cs typeface="Times New Roman"/>
              </a:rPr>
              <a:t>A</a:t>
            </a:r>
            <a:r>
              <a:rPr dirty="0" smtClean="0" spc="96" sz="2300">
                <a:solidFill>
                  <a:srgbClr val="ACACAC"/>
                </a:solidFill>
                <a:latin typeface="Times New Roman"/>
                <a:cs typeface="Times New Roman"/>
              </a:rPr>
              <a:t>1</a:t>
            </a:r>
            <a:r>
              <a:rPr dirty="0" smtClean="0" spc="96" sz="2300">
                <a:solidFill>
                  <a:srgbClr val="F0F0EF"/>
                </a:solidFill>
                <a:latin typeface="Times New Roman"/>
                <a:cs typeface="Times New Roman"/>
              </a:rPr>
              <a:t>p</a:t>
            </a:r>
            <a:r>
              <a:rPr dirty="0" smtClean="0" spc="96" sz="23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2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1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: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4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)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200">
                <a:solidFill>
                  <a:srgbClr val="F0F0EF"/>
                </a:solidFill>
                <a:latin typeface="Times New Roman"/>
                <a:cs typeface="Times New Roman"/>
              </a:rPr>
              <a:t>.</a:t>
            </a:r>
            <a:r>
              <a:rPr dirty="0" smtClean="0" spc="96" sz="220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algn="ctr" marL="3178873" marR="3208464">
              <a:lnSpc>
                <a:spcPct val="95825"/>
              </a:lnSpc>
              <a:spcBef>
                <a:spcPts val="1526"/>
              </a:spcBef>
            </a:pP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F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: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g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í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v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DFC890"/>
                </a:solidFill>
                <a:latin typeface="Times New Roman"/>
                <a:cs typeface="Times New Roman"/>
              </a:rPr>
              <a:t>.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é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p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í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,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p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á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g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.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9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2</a:t>
            </a:r>
            <a:r>
              <a:rPr dirty="0" smtClean="0" spc="20" sz="1300">
                <a:solidFill>
                  <a:srgbClr val="F4E2AE"/>
                </a:solidFill>
                <a:latin typeface="Times New Roman"/>
                <a:cs typeface="Times New Roman"/>
              </a:rPr>
              <a:t>,</a:t>
            </a:r>
            <a:r>
              <a:rPr dirty="0" smtClean="0" spc="20" sz="1300">
                <a:solidFill>
                  <a:srgbClr val="DFC890"/>
                </a:solidFill>
                <a:latin typeface="Times New Roman"/>
                <a:cs typeface="Times New Roman"/>
              </a:rPr>
              <a:t>.</a:t>
            </a:r>
            <a:r>
              <a:rPr dirty="0" smtClean="0" spc="20" sz="1300">
                <a:solidFill>
                  <a:srgbClr val="DFC890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9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5</a:t>
            </a:r>
            <a:r>
              <a:rPr dirty="0" smtClean="0" spc="20" sz="1300">
                <a:solidFill>
                  <a:srgbClr val="F7EDD1"/>
                </a:solidFill>
                <a:latin typeface="Times New Roman"/>
                <a:cs typeface="Times New Roman"/>
              </a:rPr>
              <a:t>3</a:t>
            </a:r>
            <a:r>
              <a:rPr dirty="0" smtClean="0" spc="20" sz="1300">
                <a:solidFill>
                  <a:srgbClr val="F4E2AE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algn="ctr" marL="2875978" marR="2909613">
              <a:lnSpc>
                <a:spcPct val="95825"/>
              </a:lnSpc>
              <a:spcBef>
                <a:spcPts val="130"/>
              </a:spcBef>
            </a:pP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: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m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I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.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ñ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: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I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T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u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c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i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ó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:</a:t>
            </a:r>
            <a:r>
              <a:rPr dirty="0" smtClean="0" spc="78" sz="1100">
                <a:solidFill>
                  <a:srgbClr val="F4E2AE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n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d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 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Á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l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v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a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r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e</a:t>
            </a:r>
            <a:r>
              <a:rPr dirty="0" smtClean="0" spc="78" sz="1100">
                <a:solidFill>
                  <a:srgbClr val="F7EDD1"/>
                </a:solidFill>
                <a:latin typeface="Times New Roman"/>
                <a:cs typeface="Times New Roman"/>
              </a:rPr>
              <a:t>z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1412" y="126617"/>
            <a:ext cx="2327656" cy="450028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algn="ctr" marL="833056" marR="863026">
              <a:lnSpc>
                <a:spcPts val="1630"/>
              </a:lnSpc>
            </a:pP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J</a:t>
            </a: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v</a:t>
            </a: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15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i="1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b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31" sz="1600">
                <a:solidFill>
                  <a:srgbClr val="9A9A9A"/>
                </a:solidFill>
                <a:latin typeface="Times New Roman"/>
                <a:cs typeface="Times New Roman"/>
              </a:rPr>
              <a:t>'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smtClean="0" spc="31" sz="1600">
                <a:solidFill>
                  <a:srgbClr val="B5B5B5"/>
                </a:solidFill>
                <a:latin typeface="Times New Roman"/>
                <a:cs typeface="Times New Roman"/>
              </a:rPr>
              <a:t>·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0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smtClean="0" spc="31" sz="16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81435" y="133105"/>
            <a:ext cx="1055624" cy="876299"/>
          </a:xfrm>
          <a:prstGeom prst="rect">
            <a:avLst/>
          </a:prstGeom>
        </p:spPr>
        <p:txBody>
          <a:bodyPr bIns="0" lIns="0" rIns="0" rtlCol="0" tIns="43815" wrap="square">
            <a:noAutofit/>
          </a:bodyPr>
          <a:lstStyle/>
          <a:p>
            <a:pPr marL="12700">
              <a:lnSpc>
                <a:spcPts val="6900"/>
              </a:lnSpc>
            </a:pPr>
            <a:r>
              <a:rPr dirty="0" smtClean="0" spc="-1650" sz="6700">
                <a:solidFill>
                  <a:srgbClr val="F2EDEB"/>
                </a:solidFill>
                <a:latin typeface="Courier New"/>
                <a:cs typeface="Courier New"/>
              </a:rPr>
              <a:t>•</a:t>
            </a:r>
            <a:r>
              <a:rPr dirty="0" smtClean="0" spc="-1650" sz="6700">
                <a:solidFill>
                  <a:srgbClr val="F2EDEB"/>
                </a:solidFill>
                <a:latin typeface="Courier New"/>
                <a:cs typeface="Courier New"/>
              </a:rPr>
              <a:t>•</a:t>
            </a:r>
            <a:r>
              <a:rPr dirty="0" smtClean="0" spc="-1650" sz="6700">
                <a:solidFill>
                  <a:srgbClr val="F2EDEB"/>
                </a:solidFill>
                <a:latin typeface="Courier New"/>
                <a:cs typeface="Courier New"/>
              </a:rPr>
              <a:t>•</a:t>
            </a:r>
            <a:endParaRPr sz="67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1868" y="163956"/>
            <a:ext cx="4247709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baseline="289879" dirty="0" smtClean="0" spc="-170" sz="300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dirty="0" smtClean="0" spc="-170" sz="3200">
                <a:solidFill>
                  <a:srgbClr val="D4D4D4"/>
                </a:solidFill>
                <a:latin typeface="Arial"/>
                <a:cs typeface="Arial"/>
              </a:rPr>
              <a:t>: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mtClean="0" spc="-170" sz="320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87531" y="316196"/>
            <a:ext cx="713054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607" sz="7200">
                <a:solidFill>
                  <a:srgbClr val="F2EDEB"/>
                </a:solidFill>
                <a:latin typeface="Arial"/>
                <a:cs typeface="Arial"/>
              </a:rPr>
              <a:t>-</a:t>
            </a:r>
            <a:r>
              <a:rPr baseline="811663" dirty="0" smtClean="0" spc="26" sz="300">
                <a:solidFill>
                  <a:srgbClr val="C3898C"/>
                </a:solidFill>
                <a:latin typeface="Arial"/>
                <a:cs typeface="Arial"/>
              </a:rPr>
              <a:t>.</a:t>
            </a:r>
            <a:r>
              <a:rPr baseline="811663" dirty="0" smtClean="0" spc="0" sz="300">
                <a:solidFill>
                  <a:srgbClr val="C3898C"/>
                </a:solidFill>
                <a:latin typeface="Arial"/>
                <a:cs typeface="Arial"/>
              </a:rPr>
              <a:t>                   </a:t>
            </a:r>
            <a:r>
              <a:rPr baseline="811663" dirty="0" smtClean="0" spc="9" sz="300">
                <a:solidFill>
                  <a:srgbClr val="C3898C"/>
                </a:solidFill>
                <a:latin typeface="Arial"/>
                <a:cs typeface="Arial"/>
              </a:rPr>
              <a:t> </a:t>
            </a:r>
            <a:r>
              <a:rPr dirty="0" smtClean="0" spc="-2515" sz="7200">
                <a:solidFill>
                  <a:srgbClr val="F2EDEB"/>
                </a:solidFill>
                <a:latin typeface="Arial"/>
                <a:cs typeface="Arial"/>
              </a:rPr>
              <a:t>~</a:t>
            </a:r>
            <a:r>
              <a:rPr baseline="811663" dirty="0" smtClean="0" spc="403" sz="300">
                <a:solidFill>
                  <a:srgbClr val="E8CAC8"/>
                </a:solidFill>
                <a:latin typeface="Arial"/>
                <a:cs typeface="Arial"/>
              </a:rPr>
              <a:t>~</a:t>
            </a:r>
            <a:r>
              <a:rPr baseline="811663" dirty="0" smtClean="0" spc="25" sz="300">
                <a:solidFill>
                  <a:srgbClr val="E8CAC8"/>
                </a:solidFill>
                <a:latin typeface="Arial"/>
                <a:cs typeface="Arial"/>
              </a:rPr>
              <a:t> </a:t>
            </a:r>
            <a:r>
              <a:rPr baseline="811663" dirty="0" smtClean="0" spc="0" sz="300">
                <a:solidFill>
                  <a:srgbClr val="C3898C"/>
                </a:solidFill>
                <a:latin typeface="Arial"/>
                <a:cs typeface="Arial"/>
              </a:rPr>
              <a:t>·</a:t>
            </a:r>
            <a:endParaRPr sz="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624563" y="316196"/>
            <a:ext cx="426705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157" sz="7200">
                <a:solidFill>
                  <a:srgbClr val="F2EDEB"/>
                </a:solidFill>
                <a:latin typeface="Arial"/>
                <a:cs typeface="Arial"/>
              </a:rPr>
              <a:t>-</a:t>
            </a:r>
            <a:r>
              <a:rPr dirty="0" smtClean="0" spc="-1157" sz="7200">
                <a:solidFill>
                  <a:srgbClr val="D4A3A0"/>
                </a:solidFill>
                <a:latin typeface="Arial"/>
                <a:cs typeface="Arial"/>
              </a:rPr>
              <a:t>,</a:t>
            </a:r>
            <a:endParaRPr sz="7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22811" y="693210"/>
            <a:ext cx="381796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671" sz="7200">
                <a:solidFill>
                  <a:srgbClr val="F2EDEB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7444" y="911392"/>
            <a:ext cx="306844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35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292" y="911392"/>
            <a:ext cx="1533644" cy="776283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 marR="29263">
              <a:lnSpc>
                <a:spcPts val="2650"/>
              </a:lnSpc>
            </a:pPr>
            <a:r>
              <a:rPr dirty="0" smtClean="0" spc="47" sz="2400">
                <a:solidFill>
                  <a:srgbClr val="B5B5B5"/>
                </a:solidFill>
                <a:latin typeface="Times New Roman"/>
                <a:cs typeface="Times New Roman"/>
              </a:rPr>
              <a:t>•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f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47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baseline="40583" dirty="0" smtClean="0" spc="-133" sz="750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  <a:p>
            <a:pPr marL="457707">
              <a:lnSpc>
                <a:spcPct val="95825"/>
              </a:lnSpc>
              <a:spcBef>
                <a:spcPts val="518"/>
              </a:spcBef>
            </a:pP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225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5388" y="911392"/>
            <a:ext cx="7986081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,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q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62" sz="2500">
                <a:solidFill>
                  <a:srgbClr val="B5B5B5"/>
                </a:solidFill>
                <a:latin typeface="Times New Roman"/>
                <a:cs typeface="Times New Roman"/>
              </a:rPr>
              <a:t>·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z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,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g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62" sz="24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40643" y="1329680"/>
            <a:ext cx="1402871" cy="19050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F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Ó</a:t>
            </a:r>
            <a:r>
              <a:rPr dirty="0" smtClean="0" spc="103" sz="13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6868" y="1347256"/>
            <a:ext cx="2130618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56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56" sz="24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56" sz="24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g</a:t>
            </a:r>
            <a:r>
              <a:rPr dirty="0" smtClean="0" spc="56" sz="2500">
                <a:solidFill>
                  <a:srgbClr val="B5B5B5"/>
                </a:solidFill>
                <a:latin typeface="Times New Roman"/>
                <a:cs typeface="Times New Roman"/>
              </a:rPr>
              <a:t>,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f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56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7044" y="1347256"/>
            <a:ext cx="751995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260" sz="25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260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260" sz="25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260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0380" y="1347256"/>
            <a:ext cx="452564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24" sz="25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24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24" sz="25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5012" y="1347256"/>
            <a:ext cx="3417728" cy="1425706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(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0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: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1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4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,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1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5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)</a:t>
            </a:r>
            <a:r>
              <a:rPr dirty="0" smtClean="0" spc="100" sz="2500">
                <a:solidFill>
                  <a:srgbClr val="F2EDEB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58419" marR="47625">
              <a:lnSpc>
                <a:spcPts val="8230"/>
              </a:lnSpc>
              <a:spcBef>
                <a:spcPts val="624"/>
              </a:spcBef>
            </a:pPr>
            <a:r>
              <a:rPr b="1" dirty="0" smtClean="0" spc="278" sz="72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5868" y="1357475"/>
            <a:ext cx="353434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111" sz="24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4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9828" y="2241936"/>
            <a:ext cx="1747454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H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o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m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b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r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3200">
                <a:solidFill>
                  <a:srgbClr val="EFCA8E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45955" y="2241936"/>
            <a:ext cx="1705794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p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e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r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d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i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d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o</a:t>
            </a:r>
            <a:r>
              <a:rPr dirty="0" smtClean="0" spc="216" sz="3200">
                <a:solidFill>
                  <a:srgbClr val="EFCA8E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5531" y="3939437"/>
            <a:ext cx="2467366" cy="653525"/>
          </a:xfrm>
          <a:prstGeom prst="rect">
            <a:avLst/>
          </a:prstGeom>
        </p:spPr>
        <p:txBody>
          <a:bodyPr bIns="0" lIns="0" rIns="0" rtlCol="0" tIns="14033" wrap="square">
            <a:noAutofit/>
          </a:bodyPr>
          <a:lstStyle/>
          <a:p>
            <a:pPr algn="ctr" marL="1320453" marR="961917">
              <a:lnSpc>
                <a:spcPts val="2210"/>
              </a:lnSpc>
            </a:pPr>
            <a:r>
              <a:rPr dirty="0" smtClean="0" spc="-580" sz="2200">
                <a:solidFill>
                  <a:srgbClr val="EFCA8E"/>
                </a:solidFill>
                <a:latin typeface="Courier New"/>
                <a:cs typeface="Courier New"/>
              </a:rPr>
              <a:t>,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ts val="2900"/>
              </a:lnSpc>
              <a:spcBef>
                <a:spcPts val="34"/>
              </a:spcBef>
            </a:pP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P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A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S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A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RA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 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P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O</a:t>
            </a:r>
            <a:r>
              <a:rPr b="1" dirty="0" smtClean="0" spc="-121" sz="3000">
                <a:solidFill>
                  <a:srgbClr val="EFCA8E"/>
                </a:solidFill>
                <a:latin typeface="Arial"/>
                <a:cs typeface="Arial"/>
              </a:rPr>
              <a:t>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155" y="3948770"/>
            <a:ext cx="1410975" cy="644191"/>
          </a:xfrm>
          <a:prstGeom prst="rect">
            <a:avLst/>
          </a:prstGeom>
        </p:spPr>
        <p:txBody>
          <a:bodyPr bIns="0" lIns="0" rIns="0" rtlCol="0" tIns="13493" wrap="square">
            <a:noAutofit/>
          </a:bodyPr>
          <a:lstStyle/>
          <a:p>
            <a:pPr algn="r" marR="372775">
              <a:lnSpc>
                <a:spcPts val="2125"/>
              </a:lnSpc>
            </a:pPr>
            <a:r>
              <a:rPr dirty="0" smtClean="0" spc="-529" sz="2100">
                <a:solidFill>
                  <a:srgbClr val="EFCA8E"/>
                </a:solidFill>
                <a:latin typeface="Courier New"/>
                <a:cs typeface="Courier New"/>
              </a:rPr>
              <a:t>,</a:t>
            </a:r>
            <a:endParaRPr sz="2100">
              <a:latin typeface="Courier New"/>
              <a:cs typeface="Courier New"/>
            </a:endParaRPr>
          </a:p>
          <a:p>
            <a:pPr marL="12700">
              <a:lnSpc>
                <a:spcPts val="2915"/>
              </a:lnSpc>
              <a:spcBef>
                <a:spcPts val="39"/>
              </a:spcBef>
            </a:pP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¿</a:t>
            </a: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Q</a:t>
            </a: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U</a:t>
            </a: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I</a:t>
            </a: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b="1" dirty="0" smtClean="0" spc="-145" sz="3000">
                <a:solidFill>
                  <a:srgbClr val="EFCA8E"/>
                </a:solidFill>
                <a:latin typeface="Arial"/>
                <a:cs typeface="Arial"/>
              </a:rPr>
              <a:t>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1427" y="4716914"/>
            <a:ext cx="4145396" cy="825913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L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A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 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S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baseline="246397" dirty="0" smtClean="0" spc="-125" sz="300">
                <a:solidFill>
                  <a:srgbClr val="B8805D"/>
                </a:solidFill>
                <a:latin typeface="Arial"/>
                <a:cs typeface="Arial"/>
              </a:rPr>
              <a:t>1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G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U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N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D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A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 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M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U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R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T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dirty="0" smtClean="0" spc="-125" sz="3000">
                <a:solidFill>
                  <a:srgbClr val="EFCA8E"/>
                </a:solidFill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  <a:p>
            <a:pPr algn="ctr" marL="1171003" marR="1221158">
              <a:lnSpc>
                <a:spcPct val="95825"/>
              </a:lnSpc>
              <a:spcBef>
                <a:spcPts val="256"/>
              </a:spcBef>
            </a:pP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5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: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4</a:t>
            </a:r>
            <a:r>
              <a:rPr dirty="0" smtClean="0" spc="47" sz="2500">
                <a:solidFill>
                  <a:srgbClr val="F2EDEB"/>
                </a:solidFill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2875" y="4895599"/>
            <a:ext cx="3292193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D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i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a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b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l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o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 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d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r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r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e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t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c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d</a:t>
            </a:r>
            <a:r>
              <a:rPr b="1" dirty="0" smtClean="0" spc="50" sz="3100">
                <a:solidFill>
                  <a:srgbClr val="EFCA8E"/>
                </a:solidFill>
                <a:latin typeface="Arial"/>
                <a:cs typeface="Arial"/>
              </a:rPr>
              <a:t>e</a:t>
            </a:r>
            <a:endParaRPr sz="3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43" y="5893077"/>
            <a:ext cx="5314822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79" sz="2100">
                <a:solidFill>
                  <a:srgbClr val="C3898C"/>
                </a:solidFill>
                <a:latin typeface="Times New Roman"/>
                <a:cs typeface="Times New Roman"/>
              </a:rPr>
              <a:t>,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J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ú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ú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f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79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qu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79" sz="20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5787" y="5893077"/>
            <a:ext cx="5580310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g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31" sz="20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31" sz="2000">
                <a:solidFill>
                  <a:srgbClr val="E8CAC8"/>
                </a:solidFill>
                <a:latin typeface="Times New Roman"/>
                <a:cs typeface="Times New Roman"/>
              </a:rPr>
              <a:t>1</a:t>
            </a:r>
            <a:r>
              <a:rPr dirty="0" smtClean="0" spc="131" sz="2000">
                <a:solidFill>
                  <a:srgbClr val="E8CAC8"/>
                </a:solidFill>
                <a:latin typeface="Times New Roman"/>
                <a:cs typeface="Times New Roman"/>
              </a:rPr>
              <a:t> 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31" sz="2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8867" y="5893077"/>
            <a:ext cx="1081777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(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2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: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1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1</a:t>
            </a:r>
            <a:r>
              <a:rPr dirty="0" smtClean="0" spc="-30" sz="2100">
                <a:solidFill>
                  <a:srgbClr val="F2EDEB"/>
                </a:solidFill>
                <a:latin typeface="Times New Roman"/>
                <a:cs typeface="Times New Roman"/>
              </a:rPr>
              <a:t>)</a:t>
            </a:r>
            <a:r>
              <a:rPr baseline="101457" dirty="0" smtClean="0" spc="-52" sz="300">
                <a:solidFill>
                  <a:srgbClr val="D4A3A0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8155" y="6462512"/>
            <a:ext cx="4691792" cy="19050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F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: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15" sz="12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g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í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v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é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í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,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p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á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g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.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3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6</a:t>
            </a:r>
            <a:r>
              <a:rPr dirty="0" smtClean="0" spc="15" sz="1300">
                <a:solidFill>
                  <a:srgbClr val="B5B5B5"/>
                </a:solidFill>
                <a:latin typeface="Times New Roman"/>
                <a:cs typeface="Times New Roman"/>
              </a:rPr>
              <a:t>·</a:t>
            </a:r>
            <a:r>
              <a:rPr dirty="0" smtClean="0" spc="15" sz="1300">
                <a:solidFill>
                  <a:srgbClr val="F2EDEB"/>
                </a:solidFill>
                <a:latin typeface="Times New Roman"/>
                <a:cs typeface="Times New Roman"/>
              </a:rPr>
              <a:t>1.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100" y="6630400"/>
            <a:ext cx="46207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i="1" smtClean="0" spc="29" sz="400">
                <a:solidFill>
                  <a:srgbClr val="D4D4D4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6" y="6630400"/>
            <a:ext cx="32587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i="1" smtClean="0" spc="-84" sz="400">
                <a:solidFill>
                  <a:srgbClr val="B5B5B5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8916" y="6630400"/>
            <a:ext cx="32587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i="1" smtClean="0" spc="-84" sz="400">
                <a:solidFill>
                  <a:srgbClr val="D4D4D4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7180" y="6630400"/>
            <a:ext cx="32587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i="1" smtClean="0" spc="-84" sz="400">
                <a:solidFill>
                  <a:srgbClr val="D4D4D4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0748" y="6630400"/>
            <a:ext cx="90676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i="1" smtClean="0" spc="-56" sz="400">
                <a:solidFill>
                  <a:srgbClr val="F2EDEB"/>
                </a:solidFill>
                <a:latin typeface="Arial"/>
                <a:cs typeface="Arial"/>
              </a:rPr>
              <a:t>.</a:t>
            </a:r>
            <a:r>
              <a:rPr dirty="0" i="1" smtClean="0" spc="-56" sz="400">
                <a:solidFill>
                  <a:srgbClr val="F2EDEB"/>
                </a:solidFill>
                <a:latin typeface="Arial"/>
                <a:cs typeface="Arial"/>
              </a:rPr>
              <a:t>     </a:t>
            </a:r>
            <a:r>
              <a:rPr dirty="0" i="1" smtClean="0" spc="-5" sz="400">
                <a:solidFill>
                  <a:srgbClr val="F2EDEB"/>
                </a:solidFill>
                <a:latin typeface="Arial"/>
                <a:cs typeface="Arial"/>
              </a:rPr>
              <a:t> </a:t>
            </a:r>
            <a:r>
              <a:rPr dirty="0" i="1" smtClean="0" spc="-28" sz="400">
                <a:solidFill>
                  <a:srgbClr val="D4D4D4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7716" y="6630400"/>
            <a:ext cx="32587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i="1" smtClean="0" spc="-84" sz="400">
                <a:solidFill>
                  <a:srgbClr val="F2EDEB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6356" y="6630400"/>
            <a:ext cx="66974" cy="76199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i="1" smtClean="0" spc="8" sz="400">
                <a:solidFill>
                  <a:srgbClr val="D4D4D4"/>
                </a:solidFill>
                <a:latin typeface="Arial"/>
                <a:cs typeface="Arial"/>
              </a:rPr>
              <a:t>,t'</a:t>
            </a:r>
            <a:endParaRPr sz="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82188" y="6652563"/>
            <a:ext cx="5700715" cy="177799"/>
          </a:xfrm>
          <a:prstGeom prst="rect">
            <a:avLst/>
          </a:prstGeom>
        </p:spPr>
        <p:txBody>
          <a:bodyPr bIns="0" lIns="0" rIns="0" rtlCol="0" tIns="8413" wrap="square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pc="60" sz="1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167" sz="11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123" sz="1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51" sz="1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35" sz="1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23" sz="1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5" sz="1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11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94" sz="11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-48" sz="1100">
                <a:solidFill>
                  <a:srgbClr val="F2EDEB"/>
                </a:solidFill>
                <a:latin typeface="Times New Roman"/>
                <a:cs typeface="Times New Roman"/>
              </a:rPr>
              <a:t>:</a:t>
            </a:r>
            <a:r>
              <a:rPr dirty="0" smtClean="0" spc="0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84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120" sz="1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225" sz="11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135" sz="1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45" sz="1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99" sz="11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45" sz="11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54" sz="1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29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257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99" sz="1100">
                <a:solidFill>
                  <a:srgbClr val="F2EDEB"/>
                </a:solidFill>
                <a:latin typeface="Times New Roman"/>
                <a:cs typeface="Times New Roman"/>
              </a:rPr>
              <a:t>m</a:t>
            </a:r>
            <a:r>
              <a:rPr dirty="0" smtClean="0" spc="233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60" sz="11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64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0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75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227" sz="1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-170" sz="1100">
                <a:solidFill>
                  <a:srgbClr val="F2EDEB"/>
                </a:solidFill>
                <a:latin typeface="Times New Roman"/>
                <a:cs typeface="Times New Roman"/>
              </a:rPr>
              <a:t>  </a:t>
            </a:r>
            <a:r>
              <a:rPr dirty="0" smtClean="0" spc="-94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28" sz="11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-15" sz="1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99" sz="11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84" sz="11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145" sz="1100">
                <a:solidFill>
                  <a:srgbClr val="F2EDEB"/>
                </a:solidFill>
                <a:latin typeface="Times New Roman"/>
                <a:cs typeface="Times New Roman"/>
              </a:rPr>
              <a:t>ñ</a:t>
            </a:r>
            <a:r>
              <a:rPr dirty="0" smtClean="0" spc="145" sz="11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-65" sz="1100">
                <a:solidFill>
                  <a:srgbClr val="D4D4D4"/>
                </a:solidFill>
                <a:latin typeface="Times New Roman"/>
                <a:cs typeface="Times New Roman"/>
              </a:rPr>
              <a:t>!</a:t>
            </a:r>
            <a:r>
              <a:rPr dirty="0" smtClean="0" spc="119" sz="11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mtClean="0" spc="-285" sz="1200">
                <a:solidFill>
                  <a:srgbClr val="D4D4D4"/>
                </a:solidFill>
                <a:latin typeface="Times New Roman"/>
                <a:cs typeface="Times New Roman"/>
              </a:rPr>
              <a:t>i</a:t>
            </a:r>
            <a:r>
              <a:rPr dirty="0" smtClean="0" spc="-205" sz="12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-69" sz="12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20" sz="12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18" sz="12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89" sz="12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64" sz="12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106" sz="1100">
                <a:solidFill>
                  <a:srgbClr val="F2EDEB"/>
                </a:solidFill>
                <a:latin typeface="Times New Roman"/>
                <a:cs typeface="Times New Roman"/>
              </a:rPr>
              <a:t>B</a:t>
            </a:r>
            <a:r>
              <a:rPr dirty="0" smtClean="0" spc="228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77" sz="1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5" sz="1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73" sz="1100">
                <a:solidFill>
                  <a:srgbClr val="F2EDEB"/>
                </a:solidFill>
                <a:latin typeface="Times New Roman"/>
                <a:cs typeface="Times New Roman"/>
              </a:rPr>
              <a:t>s</a:t>
            </a:r>
            <a:r>
              <a:rPr dirty="0" smtClean="0" spc="124" sz="1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164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29" sz="11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179" sz="1100">
                <a:solidFill>
                  <a:srgbClr val="D4D4D4"/>
                </a:solidFill>
                <a:latin typeface="Times New Roman"/>
                <a:cs typeface="Times New Roman"/>
              </a:rPr>
              <a:t>I</a:t>
            </a:r>
            <a:r>
              <a:rPr dirty="0" smtClean="0" spc="-134" sz="11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mtClean="0" spc="-75" sz="11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mtClean="0" spc="143" sz="1100">
                <a:solidFill>
                  <a:srgbClr val="F2EDEB"/>
                </a:solidFill>
                <a:latin typeface="Times New Roman"/>
                <a:cs typeface="Times New Roman"/>
              </a:rPr>
              <a:t>T</a:t>
            </a:r>
            <a:r>
              <a:rPr dirty="0" smtClean="0" spc="79" sz="11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05" sz="11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16" sz="11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116" sz="1100">
                <a:solidFill>
                  <a:srgbClr val="F2EDEB"/>
                </a:solidFill>
                <a:latin typeface="Times New Roman"/>
                <a:cs typeface="Times New Roman"/>
              </a:rPr>
              <a:t>u</a:t>
            </a:r>
            <a:r>
              <a:rPr dirty="0" smtClean="0" spc="99" sz="1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81" sz="1100">
                <a:solidFill>
                  <a:srgbClr val="F2EDEB"/>
                </a:solidFill>
                <a:latin typeface="Times New Roman"/>
                <a:cs typeface="Times New Roman"/>
              </a:rPr>
              <a:t>c</a:t>
            </a:r>
            <a:r>
              <a:rPr dirty="0" smtClean="0" spc="80" sz="1100">
                <a:solidFill>
                  <a:srgbClr val="F2EDEB"/>
                </a:solidFill>
                <a:latin typeface="Times New Roman"/>
                <a:cs typeface="Times New Roman"/>
              </a:rPr>
              <a:t>i</a:t>
            </a:r>
            <a:r>
              <a:rPr dirty="0" smtClean="0" spc="122" sz="1100">
                <a:solidFill>
                  <a:srgbClr val="F2EDEB"/>
                </a:solidFill>
                <a:latin typeface="Times New Roman"/>
                <a:cs typeface="Times New Roman"/>
              </a:rPr>
              <a:t>ó</a:t>
            </a:r>
            <a:r>
              <a:rPr dirty="0" smtClean="0" spc="116" sz="11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50" sz="1100">
                <a:solidFill>
                  <a:srgbClr val="D4D4D4"/>
                </a:solidFill>
                <a:latin typeface="Times New Roman"/>
                <a:cs typeface="Times New Roman"/>
              </a:rPr>
              <a:t>:</a:t>
            </a:r>
            <a:r>
              <a:rPr dirty="0" smtClean="0" spc="113" sz="11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mtClean="0" spc="-104" sz="12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166" sz="1200">
                <a:solidFill>
                  <a:srgbClr val="F2EDEB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200">
                <a:solidFill>
                  <a:srgbClr val="F2EDEB"/>
                </a:solidFill>
                <a:latin typeface="Times New Roman"/>
                <a:cs typeface="Times New Roman"/>
              </a:rPr>
              <a:t>n</a:t>
            </a:r>
            <a:r>
              <a:rPr dirty="0" smtClean="0" spc="186" sz="12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-19" sz="12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89" sz="1200">
                <a:solidFill>
                  <a:srgbClr val="F2EDEB"/>
                </a:solidFill>
                <a:latin typeface="Times New Roman"/>
                <a:cs typeface="Times New Roman"/>
              </a:rPr>
              <a:t>d</a:t>
            </a:r>
            <a:r>
              <a:rPr dirty="0" smtClean="0" spc="39" sz="1200">
                <a:solidFill>
                  <a:srgbClr val="F2EDEB"/>
                </a:solidFill>
                <a:latin typeface="Times New Roman"/>
                <a:cs typeface="Times New Roman"/>
              </a:rPr>
              <a:t> </a:t>
            </a:r>
            <a:r>
              <a:rPr dirty="0" smtClean="0" spc="-4" sz="12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-116" sz="1200">
                <a:solidFill>
                  <a:srgbClr val="F2EDEB"/>
                </a:solidFill>
                <a:latin typeface="Times New Roman"/>
                <a:cs typeface="Times New Roman"/>
              </a:rPr>
              <a:t>l</a:t>
            </a:r>
            <a:r>
              <a:rPr dirty="0" smtClean="0" spc="166" sz="1200">
                <a:solidFill>
                  <a:srgbClr val="F2EDEB"/>
                </a:solidFill>
                <a:latin typeface="Times New Roman"/>
                <a:cs typeface="Times New Roman"/>
              </a:rPr>
              <a:t>v</a:t>
            </a:r>
            <a:r>
              <a:rPr dirty="0" smtClean="0" spc="166" sz="1200">
                <a:solidFill>
                  <a:srgbClr val="F2EDEB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1200">
                <a:solidFill>
                  <a:srgbClr val="F2EDEB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1200">
                <a:solidFill>
                  <a:srgbClr val="F2EDEB"/>
                </a:solidFill>
                <a:latin typeface="Times New Roman"/>
                <a:cs typeface="Times New Roman"/>
              </a:rPr>
              <a:t>e</a:t>
            </a:r>
            <a:r>
              <a:rPr dirty="0" smtClean="0" spc="-138" sz="1200">
                <a:solidFill>
                  <a:srgbClr val="F2EDEB"/>
                </a:solidFill>
                <a:latin typeface="Times New Roman"/>
                <a:cs typeface="Times New Roman"/>
              </a:rPr>
              <a:t>:z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5D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