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GlKE1xzanTEostqhKsvwPjLBZ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"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" id="89" name="Google Shape;8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3" id="94" name="Google Shape;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" id="99" name="Google Shape;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" id="104" name="Google Shape;10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" id="109" name="Google Shape;1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" id="114" name="Google Shape;1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" id="119" name="Google Shape;1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2022-10-13T22:30:20Z</dcterms:created>
  <dc:creator>Eleandro Borel</dc:creator>
</cp:coreProperties>
</file>