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0462B-7838-47B6-A4E3-2CB7F0AB3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671C48-FA97-4B56-88D7-BD5D4D7F6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B584F-122A-4125-9A00-9107044B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951D1-8D5C-498E-A4D7-DE32D267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0E098F-AA7F-4B0D-9679-E2D83C49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7716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0793E-47DB-4BC7-AF83-9F3E62A5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A76E97-D7B4-41FC-84D0-5FA67F934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AC94A-E6D0-42B9-A14F-6676EA26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EEBA16-5D59-43DA-9E06-6042C121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39F30-4876-4F5B-A0DA-A72D9C82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4611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757F9-A21C-47A0-846D-243E29B9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841E74-5651-45DE-BFAE-864898705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9A4E-9F9D-4B96-8DFC-A52EBA0F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A1AA2-75B6-4DEB-8570-C1E0D63E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794B1-2BB5-45DA-A23C-DD84EF60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196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753AD-3CEE-4EC3-AB42-36CEDEAA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A0B049-E933-4BC6-82FC-0804E585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FAE82-27D3-4B48-9FF2-B8C9BCA0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51800-820E-4D0D-B2EF-D313C4D7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2984D-4FA9-4210-9F7A-9AFB4B0A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5051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43494-3BC7-4637-B19F-A9309ED4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117C62-6A00-4F44-8591-BC7621A46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F70F27-3862-4C55-B800-E7893AB0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BED1E-3B2C-41C0-BCF4-97A0C7AD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96B81-6E43-4172-AC40-6C972C8D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0896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3CF37-E0EC-4886-B414-7ADBA40D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12648-21CB-4F10-B832-C46DFEC4C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FD1CF2-67A9-4D6C-B047-66779F092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F817A6-6EC6-489A-985D-E6548638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AAB8A8-EA6A-4113-BB1A-B3CE4572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03992D-CA0D-4670-9D3C-1183BB84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7387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DEACA-E726-4200-BE86-7AA2D116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14B4F-7A9E-4943-8AC5-093F2FE9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1B62AE-8E0C-466A-93DB-BFACA9E39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FF2DBF-43AF-4E08-81F9-EE60BCEF4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9B5196-A24B-442A-96BF-3EE86C6E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B0A280-44CC-48A8-94E6-7E272387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7BBF5A-2B81-47AC-8511-95FA74FC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E9E3EF-12D7-4859-9D40-0E1D28EE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8304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1DD15-F675-4998-B2D3-5DB29665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0395E8-48A5-498B-B30D-3DCB3ED2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D44FAA-4275-45BF-92FA-13C4E2F7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6AD1C6-D6EC-4742-A3E9-B5CED2EC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081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231A46-5C9B-4CE1-B701-E869834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FDD95F-AF40-47FB-B9E2-95B4DEA9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BBB2DF-099F-4AA0-A921-27AB467D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0072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FD567-3006-4FEA-8FB6-2641E8D0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06251-57A2-4E92-A672-79C4F51F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10372D-F7AC-4E77-85BC-FCCA20E0B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3D6144-0341-404C-85FF-42DFC045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CBE1ED-16FA-4097-BC33-5C9D37A7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86D8C-5E01-4BE1-96C2-89A937A6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6335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04F1F-A4D6-408F-AD88-30A453BC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ED8365-585B-4504-8BF2-084D3CBDA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169917-7069-462A-BDB7-5B195A4AD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79F5E3-92A9-43F2-8474-878CE623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BB1239-B79F-4820-992F-66825371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8B41D4-341D-466E-91F1-1A9D50E7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8961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13A2A5-83BB-4A4A-BCB6-6445FC05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FC7191-F25D-469B-8758-9C2101546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4CA6-AD4A-45BF-A232-91A66A2D5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98D3-573B-4361-98E2-B33954CEC11C}" type="datetimeFigureOut">
              <a:rPr lang="es-PY" smtClean="0"/>
              <a:t>25/11/2022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8E76B-183E-4393-B326-674BCA009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776F0-FB48-4C28-8A49-084D7C95D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C642-5B48-4EC9-87C3-33DAD4E89AA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8005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0230438-5AB7-4DED-9FF8-E5F0E12B9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2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E85AE4B4-BE4B-4F94-A376-D89CDD480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7A1EDDB4-10D5-4001-8928-2F8A74823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5BE9EBD8-6808-4AC0-858E-F6DD5CA95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E0CBD019-FDDD-49A1-9ACB-23915674A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2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C46B628B-6475-4527-A63E-A2B581A6C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EC310CC-E54D-4FCA-BF1E-04840F35A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82F566E-2B81-489A-8676-2A8FB77254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30230438-5AB7-4DED-9FF8-E5F0E12B9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536599D-2057-41C4-BF65-069B8269D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04945D7-A2FB-4DCD-B6F8-B0C1C5A627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81E8D1B-D065-4330-86E5-03F137C54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9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080F2903-5CF7-4352-81FA-D27193AB06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86591C3-FA7B-44B5-9756-08C650E47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BA77149-19D9-45C2-823C-4437C37B7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2CED7C0-65C0-4843-B082-042B852DB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BD19823A-2314-4868-8A75-F3D095C99F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4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9 (4° Tri 2022) - Infolección</dc:title>
  <dc:creator>Eleandro Borel</dc:creator>
  <cp:keywords>Lección 9 (4° Tri 2022) - Infolección</cp:keywords>
  <cp:lastModifiedBy>Lele B</cp:lastModifiedBy>
  <cp:revision>1</cp:revision>
  <dcterms:created xsi:type="dcterms:W3CDTF">2022-11-25T17:12:14Z</dcterms:created>
  <dcterms:modified xsi:type="dcterms:W3CDTF">2022-11-25T17:15:00Z</dcterms:modified>
</cp:coreProperties>
</file>