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299F-EFF3-4278-807C-AD8E7228B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AF4CEF-24D8-4D5F-901F-C0E71295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06012-3BD8-422F-BB1E-B705C20A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B509CA-688B-42B7-913E-2A962C36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E3AB2-67E2-49D6-A2C4-285F506A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1626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87EC4-1754-4512-8913-50866222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C83802-2307-4947-B61F-F01309587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459C2-C4A9-45B4-96ED-0B7D92D6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CEC31-F173-4EC4-8EB0-64D7D4BE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2D678-FE3B-4646-88A6-11820855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1854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C05597-E8FE-4F02-8333-E9D1620C3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4A6D90-46CA-4217-866B-A2FD81DA1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5FA7D-6EC7-4508-91B1-91BC3B37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8B4C0-0985-435F-8D4C-6683B7EC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5614B-5621-4BDB-BFA6-AFD06BD1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1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D6BAC-8523-4F05-9243-BBD17268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BC5EA5-FD1F-42F2-A9FF-DF74600D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8076F7-BD29-4C4D-AC8F-3E7B7E11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424299-2C21-43AB-A762-90890A32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7364E-309F-4294-9897-4F5A6F52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3908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CBAF4-6EAC-4051-A565-E62D37C4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A5649E-5201-4F7F-870B-FB1C60A8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2B61D-F0D6-46A0-8598-4CF785B0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506F6-2558-4CF2-B09F-92322673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B48F7-FA15-44C8-81F7-2F9CB2B6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1172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89A50-2D52-43AD-B564-C24B32B9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04730-6375-4EB4-9061-7B176CCFE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B15649-5BD0-42E7-A7C2-0F9876749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A3692-4264-4F6D-B08F-708256F0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850FCD-E0AE-4797-B756-4C903ADD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16A19B-4003-4A64-83C7-12436C02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878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D5716-1E57-4022-A911-CD516C7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1BC7D-BECF-44D4-9822-D221FDADB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30BA45-A942-41F2-ACD8-E4D41B1D0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3C2795-5103-45D0-8383-02F7A27FB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A40FCF-A137-4197-A194-0705804BF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24C23F-0512-4654-8D8B-472DFFE5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A1ECDF-C820-44E0-BD15-266305D2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0CCCD-BA25-4F66-A574-E1DBBDE7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9142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FC16A-5742-4F83-B550-06137B03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AFA9B8-FA7E-4A59-8997-94B65493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D0CB7F-FC68-4B85-AA68-A13D9A7A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A604C6-D09B-4126-8474-FF3C3674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5267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740EDD-8E64-4B47-9751-EB175162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7600F2-A162-4BE3-BE84-EC69A94A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D7BC1A-D4B0-4CE3-932B-D978F194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905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5DB07-407B-4072-A4A6-7B5775C2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0F5782-8A5D-49BF-A764-49D957BC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6C39D0-1804-420D-A5B2-E5CCF64D4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1309C4-6BC2-4185-BB26-7491DA3A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C07FB4-23F9-4101-BF80-3F57F4EE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F29C3D-4DF2-41CF-AFCD-6D813F6F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3558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8EE2-663D-4FDB-AE19-4E0421E7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ECC2E1-263B-47CA-9606-8700A708D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7D470E-1593-4065-B7AD-74C56A109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B14B8B-DD55-4515-B579-174D8469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74F89-AC88-462B-9575-42DA1965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12E10A-5C3A-46C6-B6F5-9510DABE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084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E8A43A-9DAB-4416-8D9D-5E10A891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6D8D2-B376-4D33-93D3-DCB35A7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CA0F39-77D4-4AB7-822B-7F268FCFB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1469-F8F5-4B05-8E31-D45FB1630E3F}" type="datetimeFigureOut">
              <a:rPr lang="es-PY" smtClean="0"/>
              <a:t>11/11/2022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6C6AB-8234-41AE-8732-7B644B0E0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4342C-F27A-4AF4-8DC0-71F68A85F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13CF-797C-4610-B05E-BD13FAC3B2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46401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7531DEE-33CC-458F-9CA4-B1387AA46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7531DEE-33CC-458F-9CA4-B1387AA46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4B815E6-3887-4900-89D2-959C2682E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8EA45D6-1578-4F5B-985B-7B5823E0C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67A2A27-8A74-480B-8CA9-BC5DB5A9B3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00B7171-73B2-4E31-9B09-0019ECD8E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E6BE96B-3DCA-49BC-9934-E87F2590D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0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3C0F339-6B13-4E26-BEF3-DA2DB6F95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86E008B-E39A-443A-9A43-3D79F3885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85F99B0-F8D4-4E28-A04E-7BD717A74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3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7 (4° Tri 2022) - Infolección</dc:title>
  <dc:creator>Eleandro Borel</dc:creator>
  <cp:keywords>Lección 7 (4° Tri 2022) - Infolección</cp:keywords>
  <cp:lastModifiedBy>Lele B</cp:lastModifiedBy>
  <cp:revision>1</cp:revision>
  <dcterms:created xsi:type="dcterms:W3CDTF">2022-11-11T16:48:15Z</dcterms:created>
  <dcterms:modified xsi:type="dcterms:W3CDTF">2022-11-11T16:48:57Z</dcterms:modified>
</cp:coreProperties>
</file>