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57105-2D7B-42FE-957D-65E714247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504BC0-F5EF-4274-A4AB-162126FB9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575EEB-CA55-46F5-8A94-2543DD9F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7E676-FEBA-4567-97F4-49DC69B6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95F20-F2E4-4D0A-85A5-7F6EFE2E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52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410D4-0575-4219-BE71-BF581DC8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04F4B4-95F2-4ABE-A75F-518A015D5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DB5E6-7743-4FBD-9FA7-43377315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93529-FA53-4808-91DE-7FCB2BF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B4DB0-5BF6-43F8-A43C-9238E31D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1700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99205F-3DA4-4776-AF64-AEE8111D1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5B0EC2-8E54-4029-9931-B8F74C4C8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A5524-6291-44BC-B971-E5B3EF32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14908-CCC9-4962-8A74-84991F5D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15C2E-8B12-47D8-BF58-4D007239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9375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65FBC-A735-464D-8D5A-8C545347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F101A-3208-479A-8330-45EF8605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98B8C-0ADB-433F-A281-6F37A1FE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20A1E-485F-4D60-B571-BE9E2562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3E8F3-EC1C-4F4D-BC5E-8BC70B7A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1027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B330E-00D3-42C6-B2CC-26DD51B8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A14E37-3DDA-44C3-AD40-ED6D05CE9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09EC8-B104-4B93-B0F2-15D4BF0C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8EAC4-C99C-47B3-B7DB-11436B73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44129-23C6-4DEA-A676-6A896AA8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7670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C3799-1B0C-405F-85A2-0C11641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9C473-4001-40D3-B77A-94DF90898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F83075-DF93-40E7-B3AD-160A3B311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E94E60-7DE4-497D-A609-CCA0845F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F57E8-F0FE-4174-8ACD-34E8E5F6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BA5853-6AE6-4A6D-9F53-1360DE22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290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71036-656F-4148-B70C-71EB4706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3276C-00C1-40DA-BA99-369AD5CC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242477-FB0B-4C61-9F3A-0F5D05E6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17BED8-09D7-48AD-81F1-BB668728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47B778-E93C-4F68-8A48-7F788D1FE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8367B9-27DC-465D-8D11-D23D13D1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646A94-A599-4383-BDA9-BDCC4780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5F0584-5AD3-4E08-B53E-3307CB90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343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05320-5BB8-4C24-8375-62AAD237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F41AA2-7F46-4021-B04D-C4A1C81A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870AE8-A6E2-40DE-A1DF-80E121B6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183CA-6611-47EF-9CDD-B981813D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41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444C54-3A48-4A65-8C95-7020DF81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324CA3-BB7C-4A14-B37F-A6045D21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2EECD0-AD0B-4EFB-BDF9-A344590B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1783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BA74F-0F17-4CD8-91E6-5B5A4521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1FC50-2A39-4256-9F83-86C3BEF6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D2F00D-1CED-4215-BA8E-AC82160FE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0D5F2B-AB54-434A-B000-2147D396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F0A1DD-4503-4795-A18C-E80E627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7D349-46A2-463C-A9EA-A71338AB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3845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0899C-6ED9-45F7-97B6-9F2B5A45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B41714-8462-47AC-B903-28816B724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67DA4F-578A-4991-83E4-C76E6A75D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0C46A9-7ABA-4D7C-B358-93E1E3B0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5B1957-BD87-4C19-9C4E-A9FFF00B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AD5DD6-51DB-45A2-A81F-DF78639D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0866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3CF56C-4D0D-429A-A3ED-4F244B0E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5729F3-CB76-4C79-BC8F-33A67055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035B8C-A70E-4032-80CD-E312DDB35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9509-DBBB-4820-91FE-C6B602F1415F}" type="datetimeFigureOut">
              <a:rPr lang="es-PY" smtClean="0"/>
              <a:t>4/11/2022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31BD5-5B8F-47B4-AA4E-5D25521D1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5CBB9-FEF1-46A7-A6B4-11E1C1638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8835-57F0-4B72-8386-9632EED8E88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53149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7197EA4-BA1C-486D-B406-9E6F4C653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7197EA4-BA1C-486D-B406-9E6F4C653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EED93E5-6052-48CF-99A8-B6927BAD7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782179E-D71D-4D0E-86FB-885212403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85F5A5C-D480-4ADA-8E15-B9F56D41C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3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D40C343-5F51-4C6B-94A0-5FEFF92A77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ECEB250-5BF3-43C1-A3FB-14943A9A3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F642E6F-9AB4-471A-8CA8-C3B9518F4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FC95402-E9D7-4AC0-8C5B-B42F08B72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CE2B31-35DA-407D-BBF8-BF51B0385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4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6 (4° Tri 2022) - Infolección</dc:title>
  <dc:creator>Eleandro Borel</dc:creator>
  <cp:keywords>Lección 6 (4° Tri 2022) - Infolección</cp:keywords>
  <cp:lastModifiedBy>Lele B</cp:lastModifiedBy>
  <cp:revision>2</cp:revision>
  <dcterms:created xsi:type="dcterms:W3CDTF">2022-11-04T16:33:21Z</dcterms:created>
  <dcterms:modified xsi:type="dcterms:W3CDTF">2022-11-04T19:53:51Z</dcterms:modified>
</cp:coreProperties>
</file>