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686B1-5849-4C08-944B-B90309E56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9A48C3-0011-4E88-8206-8A7A9FAC9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4A1434-B9EC-4B09-86CD-F5078F62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45C01-EBDB-4F2A-8F5B-ED2676FA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BFA310-32D2-40C6-BE1F-BBABB6AC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848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15AF-67E0-46C7-9BC4-6E50EF92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E1ABF4-4FF3-4A7B-A75D-F0E142B15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DBFA8-F45E-4E8B-811A-216A0D59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36F7D2-A998-44F8-9BEC-71EAD7D9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16C162-C38F-4009-A9BC-4905E621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8484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903A22-1A99-45A9-ADC4-41548D6B7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A063DB-9BFE-40F3-8C46-3075856F0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43ADD4-148C-4817-97D1-23414085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536C7-AF82-46C2-A945-0B94C99E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E39B6-133A-412C-A6B4-86F3C9F6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703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3D90-692B-4C83-8DEA-24F4739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A31321-847E-41A3-A865-9258577B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A8DBB7-4DF5-4FAD-BC25-FD790789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EAA9CC-46E2-4356-9534-F1EE43B7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39FF37-5823-4C38-84BC-4C0AD0DF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0834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9C502-822E-4164-A76D-EAC5AD9F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BD0AA8-7314-4805-8322-32D7B7982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A9DB8-31AA-4F40-8AE6-1A9AD037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76C73-96B3-4736-83C4-21DC82F6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EB3850-ABCF-4A30-B6F0-C7AAFC9F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9850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9EB06-F04D-4EB2-AA0F-497DB19B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F6A5D-9F8E-464C-83C2-755E8157B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8022A5-E3C2-457A-A482-E0FB59204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FFAF11-9C14-4331-BC12-13A615FF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356BC-0C4B-4375-8461-C7414E69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62CBEE-BE59-4FAC-98D4-E76007D5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461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02AA9-B764-46DB-966F-835D51BA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DEDE1E-4043-485A-A601-70D30671B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63B93-4CE6-490B-89CA-DE4CD0B44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96DF02-8EF1-453A-B84D-17896F396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FAAD38-BDAA-4044-92CB-895CF9DF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A6537B-3D9F-4C66-8B84-301424B8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668D50-E575-4E5D-93A1-E847CF20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668D24-7C2E-45DE-BD46-3AB14B09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6913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F6872-73DA-4E80-B1AD-F482FD6D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8870D4-A036-458A-8109-05A5B8BC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671681-93E8-4489-83F7-C8E5A77D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C262AE-861A-4F43-A439-056D4C3B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0596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E9D44F-48CC-44F5-9D65-BFC7652E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419DB3-8A2F-4B5A-9B81-18E4980B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8C5B4-E2CD-49B4-A50D-BA9E901D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0329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EA7EE-2A10-43A9-A652-2609FAD0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5C21B-EEFD-4EC7-9224-324AE79F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00A26B-737A-408D-9C53-107BB3A05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040587-34F2-4C17-AA19-9E6369CF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533E59-9D02-4C0E-B761-B31ABF77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6A341-97E4-48F5-8882-98F9AF53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5414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0FF8C-F965-4EA1-9589-5D4104B4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36E668-7C33-4CC7-B141-86D44A891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B09D10-C09A-49F4-8FCC-6D08ED974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03F120-48F1-43AD-B3DB-B36F52DD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3C0A5-C80A-44F4-B730-69364E60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8546A1-CF38-4781-8E37-3258F833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520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72C5F-8473-4D8A-8D93-193C7C15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B7BDA-2C79-474B-93A6-241566E2E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DB4DB-67DF-4D39-A853-33F3AFD48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09B1-1535-48A5-8306-C5D1970992F4}" type="datetimeFigureOut">
              <a:rPr lang="es-PY" smtClean="0"/>
              <a:t>28/10/2022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1E5F44-DB33-4123-9521-04B333F55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28F8DD-7955-4E63-9F77-1101B1E34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A23D-E153-4DE2-B343-19922CCB2E1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63325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F4EB055A-30B6-4F24-8B94-1B6A4984A1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5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F4EB055A-30B6-4F24-8B94-1B6A4984A1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DF6D587-6607-4371-8AF2-3E90D8262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B7A3FF3-C2F7-461F-A753-FCF7FF27A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9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3EA7FA3-FCC5-401F-9FDF-1C622B7B5B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DFB67E7-B769-4AE2-9B74-E2DB89AAD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29951AF3-9AD0-4C57-9E95-FF6CBE0C6C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6CD1AB2-1A3B-41E9-B939-0609A9F8F7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1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A509F9-D1C5-4DD3-B0B9-950941F0B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423C078F-E2BD-4B75-BF42-9E00D7793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6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5 (4° Tri 2022) - Infolección</dc:title>
  <dc:creator>Eleandro Borel</dc:creator>
  <cp:keywords>Lección 5 (4° Tri 2022) - Infolección</cp:keywords>
  <cp:lastModifiedBy>Lele B</cp:lastModifiedBy>
  <cp:revision>1</cp:revision>
  <dcterms:created xsi:type="dcterms:W3CDTF">2022-10-28T19:42:02Z</dcterms:created>
  <dcterms:modified xsi:type="dcterms:W3CDTF">2022-10-28T19:43:44Z</dcterms:modified>
</cp:coreProperties>
</file>